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8" r:id="rId11"/>
    <p:sldId id="270" r:id="rId12"/>
    <p:sldId id="271" r:id="rId13"/>
    <p:sldId id="27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3AC028-2A2E-4717-B9B3-F3581A6EA07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2DAACCE-DE61-4609-8143-4E0A18E238B0}">
      <dgm:prSet/>
      <dgm:spPr/>
      <dgm:t>
        <a:bodyPr/>
        <a:lstStyle/>
        <a:p>
          <a:r>
            <a:rPr lang="en-US" b="0" i="0"/>
            <a:t>Sniegas – </a:t>
          </a:r>
          <a:endParaRPr lang="en-US"/>
        </a:p>
      </dgm:t>
    </dgm:pt>
    <dgm:pt modelId="{D3CFDB5B-D3CE-49D7-A9AD-6F187D7A4ED9}" type="parTrans" cxnId="{C96F898E-69C1-4C04-B8E9-88D0A34B7980}">
      <dgm:prSet/>
      <dgm:spPr/>
      <dgm:t>
        <a:bodyPr/>
        <a:lstStyle/>
        <a:p>
          <a:endParaRPr lang="en-US"/>
        </a:p>
      </dgm:t>
    </dgm:pt>
    <dgm:pt modelId="{4B67A5F8-62DF-40DE-A5E2-39DC664E61F7}" type="sibTrans" cxnId="{C96F898E-69C1-4C04-B8E9-88D0A34B7980}">
      <dgm:prSet/>
      <dgm:spPr/>
      <dgm:t>
        <a:bodyPr/>
        <a:lstStyle/>
        <a:p>
          <a:endParaRPr lang="en-US"/>
        </a:p>
      </dgm:t>
    </dgm:pt>
    <dgm:pt modelId="{1259790B-EBBB-486A-AF45-C3226C15C571}">
      <dgm:prSet/>
      <dgm:spPr/>
      <dgm:t>
        <a:bodyPr/>
        <a:lstStyle/>
        <a:p>
          <a:r>
            <a:rPr lang="en-US" b="0" i="0"/>
            <a:t>Beržas – </a:t>
          </a:r>
          <a:endParaRPr lang="en-US"/>
        </a:p>
      </dgm:t>
    </dgm:pt>
    <dgm:pt modelId="{F0B10B7E-4267-416F-A858-99FAE50D3443}" type="parTrans" cxnId="{2A3470EF-AFB2-4327-9567-C770107986C2}">
      <dgm:prSet/>
      <dgm:spPr/>
      <dgm:t>
        <a:bodyPr/>
        <a:lstStyle/>
        <a:p>
          <a:endParaRPr lang="en-US"/>
        </a:p>
      </dgm:t>
    </dgm:pt>
    <dgm:pt modelId="{8D41F564-FB08-40E3-AF0F-925378117983}" type="sibTrans" cxnId="{2A3470EF-AFB2-4327-9567-C770107986C2}">
      <dgm:prSet/>
      <dgm:spPr/>
      <dgm:t>
        <a:bodyPr/>
        <a:lstStyle/>
        <a:p>
          <a:endParaRPr lang="en-US"/>
        </a:p>
      </dgm:t>
    </dgm:pt>
    <dgm:pt modelId="{1D295438-2CDA-4514-9ED8-E5424AAA66B1}">
      <dgm:prSet/>
      <dgm:spPr/>
      <dgm:t>
        <a:bodyPr/>
        <a:lstStyle/>
        <a:p>
          <a:r>
            <a:rPr lang="en-US" b="0" i="0"/>
            <a:t>Vandenynas – </a:t>
          </a:r>
          <a:endParaRPr lang="en-US"/>
        </a:p>
      </dgm:t>
    </dgm:pt>
    <dgm:pt modelId="{53DD9313-03EA-472D-ABF4-5CB2C3DD72C7}" type="parTrans" cxnId="{0BB2617B-BDF4-4EC5-B9B5-E11FF473374E}">
      <dgm:prSet/>
      <dgm:spPr/>
      <dgm:t>
        <a:bodyPr/>
        <a:lstStyle/>
        <a:p>
          <a:endParaRPr lang="en-US"/>
        </a:p>
      </dgm:t>
    </dgm:pt>
    <dgm:pt modelId="{E8E2C6FC-9376-4F2C-A551-693ED74A13BB}" type="sibTrans" cxnId="{0BB2617B-BDF4-4EC5-B9B5-E11FF473374E}">
      <dgm:prSet/>
      <dgm:spPr/>
      <dgm:t>
        <a:bodyPr/>
        <a:lstStyle/>
        <a:p>
          <a:endParaRPr lang="en-US"/>
        </a:p>
      </dgm:t>
    </dgm:pt>
    <dgm:pt modelId="{85EA6B75-CF48-4A1C-A820-F67BFEF98E5C}">
      <dgm:prSet/>
      <dgm:spPr/>
      <dgm:t>
        <a:bodyPr/>
        <a:lstStyle/>
        <a:p>
          <a:r>
            <a:rPr lang="en-US" b="0" i="0"/>
            <a:t>Vėjas – </a:t>
          </a:r>
          <a:endParaRPr lang="en-US"/>
        </a:p>
      </dgm:t>
    </dgm:pt>
    <dgm:pt modelId="{8C112389-5E2A-477A-BD26-0AE93D7688AC}" type="parTrans" cxnId="{1CBAF55A-E493-4BD5-A7BE-8F4DE6AFC378}">
      <dgm:prSet/>
      <dgm:spPr/>
      <dgm:t>
        <a:bodyPr/>
        <a:lstStyle/>
        <a:p>
          <a:endParaRPr lang="en-US"/>
        </a:p>
      </dgm:t>
    </dgm:pt>
    <dgm:pt modelId="{E72BF195-EF40-44A4-8BB0-1B42D6231F7A}" type="sibTrans" cxnId="{1CBAF55A-E493-4BD5-A7BE-8F4DE6AFC378}">
      <dgm:prSet/>
      <dgm:spPr/>
      <dgm:t>
        <a:bodyPr/>
        <a:lstStyle/>
        <a:p>
          <a:endParaRPr lang="en-US"/>
        </a:p>
      </dgm:t>
    </dgm:pt>
    <dgm:pt modelId="{DB8A1012-8AA7-48C0-8121-3B63C3B07BB6}">
      <dgm:prSet/>
      <dgm:spPr/>
      <dgm:t>
        <a:bodyPr/>
        <a:lstStyle/>
        <a:p>
          <a:r>
            <a:rPr lang="en-US" b="0" i="0"/>
            <a:t>Žemuogė – </a:t>
          </a:r>
          <a:endParaRPr lang="en-US"/>
        </a:p>
      </dgm:t>
    </dgm:pt>
    <dgm:pt modelId="{E6A17B3E-2296-41E4-9168-97EB9F4E65BA}" type="parTrans" cxnId="{16DB1EB7-C24A-435F-B291-5EC10C11F64D}">
      <dgm:prSet/>
      <dgm:spPr/>
      <dgm:t>
        <a:bodyPr/>
        <a:lstStyle/>
        <a:p>
          <a:endParaRPr lang="en-US"/>
        </a:p>
      </dgm:t>
    </dgm:pt>
    <dgm:pt modelId="{43C74ED6-D516-407F-9296-D84F9D464D2E}" type="sibTrans" cxnId="{16DB1EB7-C24A-435F-B291-5EC10C11F64D}">
      <dgm:prSet/>
      <dgm:spPr/>
      <dgm:t>
        <a:bodyPr/>
        <a:lstStyle/>
        <a:p>
          <a:endParaRPr lang="en-US"/>
        </a:p>
      </dgm:t>
    </dgm:pt>
    <dgm:pt modelId="{C18176A9-03B3-4308-9684-EC9FB2979CAE}" type="pres">
      <dgm:prSet presAssocID="{513AC028-2A2E-4717-B9B3-F3581A6EA072}" presName="linear" presStyleCnt="0">
        <dgm:presLayoutVars>
          <dgm:dir/>
          <dgm:animLvl val="lvl"/>
          <dgm:resizeHandles val="exact"/>
        </dgm:presLayoutVars>
      </dgm:prSet>
      <dgm:spPr/>
    </dgm:pt>
    <dgm:pt modelId="{A8201349-486C-4D76-A435-1A0FAD4E552F}" type="pres">
      <dgm:prSet presAssocID="{92DAACCE-DE61-4609-8143-4E0A18E238B0}" presName="parentLin" presStyleCnt="0"/>
      <dgm:spPr/>
    </dgm:pt>
    <dgm:pt modelId="{9E3338AD-1213-43E2-8ACC-651F90E3966A}" type="pres">
      <dgm:prSet presAssocID="{92DAACCE-DE61-4609-8143-4E0A18E238B0}" presName="parentLeftMargin" presStyleLbl="node1" presStyleIdx="0" presStyleCnt="5"/>
      <dgm:spPr/>
    </dgm:pt>
    <dgm:pt modelId="{97605730-8D32-4604-84A0-AC556405239E}" type="pres">
      <dgm:prSet presAssocID="{92DAACCE-DE61-4609-8143-4E0A18E238B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B082234-5B77-4C93-B432-802FF8FEAC46}" type="pres">
      <dgm:prSet presAssocID="{92DAACCE-DE61-4609-8143-4E0A18E238B0}" presName="negativeSpace" presStyleCnt="0"/>
      <dgm:spPr/>
    </dgm:pt>
    <dgm:pt modelId="{EBC96885-535F-487F-A30D-70A58C0E959D}" type="pres">
      <dgm:prSet presAssocID="{92DAACCE-DE61-4609-8143-4E0A18E238B0}" presName="childText" presStyleLbl="conFgAcc1" presStyleIdx="0" presStyleCnt="5">
        <dgm:presLayoutVars>
          <dgm:bulletEnabled val="1"/>
        </dgm:presLayoutVars>
      </dgm:prSet>
      <dgm:spPr/>
    </dgm:pt>
    <dgm:pt modelId="{C340ADEA-DEFF-43BE-BB21-B0E1C4FD996D}" type="pres">
      <dgm:prSet presAssocID="{4B67A5F8-62DF-40DE-A5E2-39DC664E61F7}" presName="spaceBetweenRectangles" presStyleCnt="0"/>
      <dgm:spPr/>
    </dgm:pt>
    <dgm:pt modelId="{0DC4B689-5E5D-49F6-B3D5-A81249FEB830}" type="pres">
      <dgm:prSet presAssocID="{1259790B-EBBB-486A-AF45-C3226C15C571}" presName="parentLin" presStyleCnt="0"/>
      <dgm:spPr/>
    </dgm:pt>
    <dgm:pt modelId="{AD251A30-6F42-4AE5-8FD6-1766CDDB2379}" type="pres">
      <dgm:prSet presAssocID="{1259790B-EBBB-486A-AF45-C3226C15C571}" presName="parentLeftMargin" presStyleLbl="node1" presStyleIdx="0" presStyleCnt="5"/>
      <dgm:spPr/>
    </dgm:pt>
    <dgm:pt modelId="{55B5B842-8C53-4AC5-8D4C-7D59FBDE5A04}" type="pres">
      <dgm:prSet presAssocID="{1259790B-EBBB-486A-AF45-C3226C15C57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E1F611A-9D5A-48E3-8628-D318489B90F3}" type="pres">
      <dgm:prSet presAssocID="{1259790B-EBBB-486A-AF45-C3226C15C571}" presName="negativeSpace" presStyleCnt="0"/>
      <dgm:spPr/>
    </dgm:pt>
    <dgm:pt modelId="{1A40554A-1EF8-4E69-96EC-CBF187FEE1E9}" type="pres">
      <dgm:prSet presAssocID="{1259790B-EBBB-486A-AF45-C3226C15C571}" presName="childText" presStyleLbl="conFgAcc1" presStyleIdx="1" presStyleCnt="5">
        <dgm:presLayoutVars>
          <dgm:bulletEnabled val="1"/>
        </dgm:presLayoutVars>
      </dgm:prSet>
      <dgm:spPr/>
    </dgm:pt>
    <dgm:pt modelId="{F957BC65-DCB2-436A-86C8-071E522446FF}" type="pres">
      <dgm:prSet presAssocID="{8D41F564-FB08-40E3-AF0F-925378117983}" presName="spaceBetweenRectangles" presStyleCnt="0"/>
      <dgm:spPr/>
    </dgm:pt>
    <dgm:pt modelId="{B3E418FC-C803-49E8-8F3C-F96646C910A8}" type="pres">
      <dgm:prSet presAssocID="{1D295438-2CDA-4514-9ED8-E5424AAA66B1}" presName="parentLin" presStyleCnt="0"/>
      <dgm:spPr/>
    </dgm:pt>
    <dgm:pt modelId="{97126B4E-41F6-4476-AC4E-343898BFB7E2}" type="pres">
      <dgm:prSet presAssocID="{1D295438-2CDA-4514-9ED8-E5424AAA66B1}" presName="parentLeftMargin" presStyleLbl="node1" presStyleIdx="1" presStyleCnt="5"/>
      <dgm:spPr/>
    </dgm:pt>
    <dgm:pt modelId="{37B6E777-39D9-4E00-9266-C0766971AC9D}" type="pres">
      <dgm:prSet presAssocID="{1D295438-2CDA-4514-9ED8-E5424AAA66B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277490B3-416A-40A7-90AB-214DC462AFD8}" type="pres">
      <dgm:prSet presAssocID="{1D295438-2CDA-4514-9ED8-E5424AAA66B1}" presName="negativeSpace" presStyleCnt="0"/>
      <dgm:spPr/>
    </dgm:pt>
    <dgm:pt modelId="{A35E550B-DE75-43C5-9AF8-AE776B4E3AB3}" type="pres">
      <dgm:prSet presAssocID="{1D295438-2CDA-4514-9ED8-E5424AAA66B1}" presName="childText" presStyleLbl="conFgAcc1" presStyleIdx="2" presStyleCnt="5">
        <dgm:presLayoutVars>
          <dgm:bulletEnabled val="1"/>
        </dgm:presLayoutVars>
      </dgm:prSet>
      <dgm:spPr/>
    </dgm:pt>
    <dgm:pt modelId="{8BA14208-6D6E-4081-9508-5F2FBCA6806B}" type="pres">
      <dgm:prSet presAssocID="{E8E2C6FC-9376-4F2C-A551-693ED74A13BB}" presName="spaceBetweenRectangles" presStyleCnt="0"/>
      <dgm:spPr/>
    </dgm:pt>
    <dgm:pt modelId="{89B852F5-08CA-444C-A2A5-3EA4B0108FE4}" type="pres">
      <dgm:prSet presAssocID="{85EA6B75-CF48-4A1C-A820-F67BFEF98E5C}" presName="parentLin" presStyleCnt="0"/>
      <dgm:spPr/>
    </dgm:pt>
    <dgm:pt modelId="{68F2E9D5-81CA-412A-B57D-EC267F298B68}" type="pres">
      <dgm:prSet presAssocID="{85EA6B75-CF48-4A1C-A820-F67BFEF98E5C}" presName="parentLeftMargin" presStyleLbl="node1" presStyleIdx="2" presStyleCnt="5"/>
      <dgm:spPr/>
    </dgm:pt>
    <dgm:pt modelId="{47806D73-D126-49DE-A4A5-95DDC2B7E2BE}" type="pres">
      <dgm:prSet presAssocID="{85EA6B75-CF48-4A1C-A820-F67BFEF98E5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53F2D5E-B945-471D-82A0-D6699E664845}" type="pres">
      <dgm:prSet presAssocID="{85EA6B75-CF48-4A1C-A820-F67BFEF98E5C}" presName="negativeSpace" presStyleCnt="0"/>
      <dgm:spPr/>
    </dgm:pt>
    <dgm:pt modelId="{9A4B1DCD-0044-40DB-81C1-A9615395B996}" type="pres">
      <dgm:prSet presAssocID="{85EA6B75-CF48-4A1C-A820-F67BFEF98E5C}" presName="childText" presStyleLbl="conFgAcc1" presStyleIdx="3" presStyleCnt="5">
        <dgm:presLayoutVars>
          <dgm:bulletEnabled val="1"/>
        </dgm:presLayoutVars>
      </dgm:prSet>
      <dgm:spPr/>
    </dgm:pt>
    <dgm:pt modelId="{4A7070F8-92D0-46CE-A6C5-62E00DBE4B85}" type="pres">
      <dgm:prSet presAssocID="{E72BF195-EF40-44A4-8BB0-1B42D6231F7A}" presName="spaceBetweenRectangles" presStyleCnt="0"/>
      <dgm:spPr/>
    </dgm:pt>
    <dgm:pt modelId="{DCD2988B-F9FB-4ACD-AC77-06278512BEF8}" type="pres">
      <dgm:prSet presAssocID="{DB8A1012-8AA7-48C0-8121-3B63C3B07BB6}" presName="parentLin" presStyleCnt="0"/>
      <dgm:spPr/>
    </dgm:pt>
    <dgm:pt modelId="{135A7445-F7CD-455C-80C9-2623ED0CFE95}" type="pres">
      <dgm:prSet presAssocID="{DB8A1012-8AA7-48C0-8121-3B63C3B07BB6}" presName="parentLeftMargin" presStyleLbl="node1" presStyleIdx="3" presStyleCnt="5"/>
      <dgm:spPr/>
    </dgm:pt>
    <dgm:pt modelId="{6669700F-20CC-4208-8D21-C5BE2FDC1D35}" type="pres">
      <dgm:prSet presAssocID="{DB8A1012-8AA7-48C0-8121-3B63C3B07BB6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3CCECCA7-9F0E-4FAC-B224-4D40359E19FE}" type="pres">
      <dgm:prSet presAssocID="{DB8A1012-8AA7-48C0-8121-3B63C3B07BB6}" presName="negativeSpace" presStyleCnt="0"/>
      <dgm:spPr/>
    </dgm:pt>
    <dgm:pt modelId="{7F3360E6-BADC-49A7-AB38-305166D539A2}" type="pres">
      <dgm:prSet presAssocID="{DB8A1012-8AA7-48C0-8121-3B63C3B07BB6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1703702-A7EF-4259-AEF2-BBCBD71F866C}" type="presOf" srcId="{1D295438-2CDA-4514-9ED8-E5424AAA66B1}" destId="{37B6E777-39D9-4E00-9266-C0766971AC9D}" srcOrd="1" destOrd="0" presId="urn:microsoft.com/office/officeart/2005/8/layout/list1"/>
    <dgm:cxn modelId="{1CBAF55A-E493-4BD5-A7BE-8F4DE6AFC378}" srcId="{513AC028-2A2E-4717-B9B3-F3581A6EA072}" destId="{85EA6B75-CF48-4A1C-A820-F67BFEF98E5C}" srcOrd="3" destOrd="0" parTransId="{8C112389-5E2A-477A-BD26-0AE93D7688AC}" sibTransId="{E72BF195-EF40-44A4-8BB0-1B42D6231F7A}"/>
    <dgm:cxn modelId="{0BB2617B-BDF4-4EC5-B9B5-E11FF473374E}" srcId="{513AC028-2A2E-4717-B9B3-F3581A6EA072}" destId="{1D295438-2CDA-4514-9ED8-E5424AAA66B1}" srcOrd="2" destOrd="0" parTransId="{53DD9313-03EA-472D-ABF4-5CB2C3DD72C7}" sibTransId="{E8E2C6FC-9376-4F2C-A551-693ED74A13BB}"/>
    <dgm:cxn modelId="{FDB2C08B-DAFA-4AEA-8A2F-9535548F3327}" type="presOf" srcId="{1259790B-EBBB-486A-AF45-C3226C15C571}" destId="{AD251A30-6F42-4AE5-8FD6-1766CDDB2379}" srcOrd="0" destOrd="0" presId="urn:microsoft.com/office/officeart/2005/8/layout/list1"/>
    <dgm:cxn modelId="{C96F898E-69C1-4C04-B8E9-88D0A34B7980}" srcId="{513AC028-2A2E-4717-B9B3-F3581A6EA072}" destId="{92DAACCE-DE61-4609-8143-4E0A18E238B0}" srcOrd="0" destOrd="0" parTransId="{D3CFDB5B-D3CE-49D7-A9AD-6F187D7A4ED9}" sibTransId="{4B67A5F8-62DF-40DE-A5E2-39DC664E61F7}"/>
    <dgm:cxn modelId="{82586E93-F69C-4EC8-BA49-2EA76EF4533D}" type="presOf" srcId="{85EA6B75-CF48-4A1C-A820-F67BFEF98E5C}" destId="{47806D73-D126-49DE-A4A5-95DDC2B7E2BE}" srcOrd="1" destOrd="0" presId="urn:microsoft.com/office/officeart/2005/8/layout/list1"/>
    <dgm:cxn modelId="{6D1B2B99-2032-4448-A7CD-F4CA0FDD2BB2}" type="presOf" srcId="{92DAACCE-DE61-4609-8143-4E0A18E238B0}" destId="{97605730-8D32-4604-84A0-AC556405239E}" srcOrd="1" destOrd="0" presId="urn:microsoft.com/office/officeart/2005/8/layout/list1"/>
    <dgm:cxn modelId="{E00065A6-E90B-412D-B46A-8E8B693EA402}" type="presOf" srcId="{DB8A1012-8AA7-48C0-8121-3B63C3B07BB6}" destId="{6669700F-20CC-4208-8D21-C5BE2FDC1D35}" srcOrd="1" destOrd="0" presId="urn:microsoft.com/office/officeart/2005/8/layout/list1"/>
    <dgm:cxn modelId="{0AFE3DB3-0E7D-46CD-B149-A87186B07E85}" type="presOf" srcId="{1D295438-2CDA-4514-9ED8-E5424AAA66B1}" destId="{97126B4E-41F6-4476-AC4E-343898BFB7E2}" srcOrd="0" destOrd="0" presId="urn:microsoft.com/office/officeart/2005/8/layout/list1"/>
    <dgm:cxn modelId="{C9E4ECB3-DF70-4862-86E5-F1289B024E18}" type="presOf" srcId="{1259790B-EBBB-486A-AF45-C3226C15C571}" destId="{55B5B842-8C53-4AC5-8D4C-7D59FBDE5A04}" srcOrd="1" destOrd="0" presId="urn:microsoft.com/office/officeart/2005/8/layout/list1"/>
    <dgm:cxn modelId="{16DB1EB7-C24A-435F-B291-5EC10C11F64D}" srcId="{513AC028-2A2E-4717-B9B3-F3581A6EA072}" destId="{DB8A1012-8AA7-48C0-8121-3B63C3B07BB6}" srcOrd="4" destOrd="0" parTransId="{E6A17B3E-2296-41E4-9168-97EB9F4E65BA}" sibTransId="{43C74ED6-D516-407F-9296-D84F9D464D2E}"/>
    <dgm:cxn modelId="{6B2C61B7-8094-4DF5-ADF6-FC5D2CB5B122}" type="presOf" srcId="{85EA6B75-CF48-4A1C-A820-F67BFEF98E5C}" destId="{68F2E9D5-81CA-412A-B57D-EC267F298B68}" srcOrd="0" destOrd="0" presId="urn:microsoft.com/office/officeart/2005/8/layout/list1"/>
    <dgm:cxn modelId="{81DFF4B7-E834-49FE-99A1-BE41534D4A7F}" type="presOf" srcId="{DB8A1012-8AA7-48C0-8121-3B63C3B07BB6}" destId="{135A7445-F7CD-455C-80C9-2623ED0CFE95}" srcOrd="0" destOrd="0" presId="urn:microsoft.com/office/officeart/2005/8/layout/list1"/>
    <dgm:cxn modelId="{667C51C2-0F4A-4586-81EE-2B1242506B42}" type="presOf" srcId="{92DAACCE-DE61-4609-8143-4E0A18E238B0}" destId="{9E3338AD-1213-43E2-8ACC-651F90E3966A}" srcOrd="0" destOrd="0" presId="urn:microsoft.com/office/officeart/2005/8/layout/list1"/>
    <dgm:cxn modelId="{76729FD5-7884-4A02-AE30-54324AD97826}" type="presOf" srcId="{513AC028-2A2E-4717-B9B3-F3581A6EA072}" destId="{C18176A9-03B3-4308-9684-EC9FB2979CAE}" srcOrd="0" destOrd="0" presId="urn:microsoft.com/office/officeart/2005/8/layout/list1"/>
    <dgm:cxn modelId="{2A3470EF-AFB2-4327-9567-C770107986C2}" srcId="{513AC028-2A2E-4717-B9B3-F3581A6EA072}" destId="{1259790B-EBBB-486A-AF45-C3226C15C571}" srcOrd="1" destOrd="0" parTransId="{F0B10B7E-4267-416F-A858-99FAE50D3443}" sibTransId="{8D41F564-FB08-40E3-AF0F-925378117983}"/>
    <dgm:cxn modelId="{0C9F6B65-FD8A-457E-A121-D61FAA37BF2D}" type="presParOf" srcId="{C18176A9-03B3-4308-9684-EC9FB2979CAE}" destId="{A8201349-486C-4D76-A435-1A0FAD4E552F}" srcOrd="0" destOrd="0" presId="urn:microsoft.com/office/officeart/2005/8/layout/list1"/>
    <dgm:cxn modelId="{E60C3808-6D2B-4F2D-9E28-5F791F5CEDF3}" type="presParOf" srcId="{A8201349-486C-4D76-A435-1A0FAD4E552F}" destId="{9E3338AD-1213-43E2-8ACC-651F90E3966A}" srcOrd="0" destOrd="0" presId="urn:microsoft.com/office/officeart/2005/8/layout/list1"/>
    <dgm:cxn modelId="{54EB706B-0CB4-49F6-975C-21772A6A4FCE}" type="presParOf" srcId="{A8201349-486C-4D76-A435-1A0FAD4E552F}" destId="{97605730-8D32-4604-84A0-AC556405239E}" srcOrd="1" destOrd="0" presId="urn:microsoft.com/office/officeart/2005/8/layout/list1"/>
    <dgm:cxn modelId="{BCD3C207-499C-47F0-91CF-763D2600510E}" type="presParOf" srcId="{C18176A9-03B3-4308-9684-EC9FB2979CAE}" destId="{FB082234-5B77-4C93-B432-802FF8FEAC46}" srcOrd="1" destOrd="0" presId="urn:microsoft.com/office/officeart/2005/8/layout/list1"/>
    <dgm:cxn modelId="{D0DB00B6-2887-4889-BE4E-A9E46B5DF6E2}" type="presParOf" srcId="{C18176A9-03B3-4308-9684-EC9FB2979CAE}" destId="{EBC96885-535F-487F-A30D-70A58C0E959D}" srcOrd="2" destOrd="0" presId="urn:microsoft.com/office/officeart/2005/8/layout/list1"/>
    <dgm:cxn modelId="{7E4397D2-C15B-4FE7-80A0-D65E9DDB3756}" type="presParOf" srcId="{C18176A9-03B3-4308-9684-EC9FB2979CAE}" destId="{C340ADEA-DEFF-43BE-BB21-B0E1C4FD996D}" srcOrd="3" destOrd="0" presId="urn:microsoft.com/office/officeart/2005/8/layout/list1"/>
    <dgm:cxn modelId="{5E751381-82DB-465E-8734-DB5917D3C769}" type="presParOf" srcId="{C18176A9-03B3-4308-9684-EC9FB2979CAE}" destId="{0DC4B689-5E5D-49F6-B3D5-A81249FEB830}" srcOrd="4" destOrd="0" presId="urn:microsoft.com/office/officeart/2005/8/layout/list1"/>
    <dgm:cxn modelId="{5C704178-54F2-4814-9786-7001F85977D0}" type="presParOf" srcId="{0DC4B689-5E5D-49F6-B3D5-A81249FEB830}" destId="{AD251A30-6F42-4AE5-8FD6-1766CDDB2379}" srcOrd="0" destOrd="0" presId="urn:microsoft.com/office/officeart/2005/8/layout/list1"/>
    <dgm:cxn modelId="{D8A703D0-DAE1-4B88-BB33-E94826F31043}" type="presParOf" srcId="{0DC4B689-5E5D-49F6-B3D5-A81249FEB830}" destId="{55B5B842-8C53-4AC5-8D4C-7D59FBDE5A04}" srcOrd="1" destOrd="0" presId="urn:microsoft.com/office/officeart/2005/8/layout/list1"/>
    <dgm:cxn modelId="{7BB6A192-50B9-4C1E-A959-44598D29D997}" type="presParOf" srcId="{C18176A9-03B3-4308-9684-EC9FB2979CAE}" destId="{6E1F611A-9D5A-48E3-8628-D318489B90F3}" srcOrd="5" destOrd="0" presId="urn:microsoft.com/office/officeart/2005/8/layout/list1"/>
    <dgm:cxn modelId="{EBB972F1-CFDC-4FA4-86B4-9506847B9375}" type="presParOf" srcId="{C18176A9-03B3-4308-9684-EC9FB2979CAE}" destId="{1A40554A-1EF8-4E69-96EC-CBF187FEE1E9}" srcOrd="6" destOrd="0" presId="urn:microsoft.com/office/officeart/2005/8/layout/list1"/>
    <dgm:cxn modelId="{6675B856-FBE8-4E66-BAAD-F9625C994047}" type="presParOf" srcId="{C18176A9-03B3-4308-9684-EC9FB2979CAE}" destId="{F957BC65-DCB2-436A-86C8-071E522446FF}" srcOrd="7" destOrd="0" presId="urn:microsoft.com/office/officeart/2005/8/layout/list1"/>
    <dgm:cxn modelId="{0D070D00-C8EC-4FCF-AC6D-3C1C99E0D294}" type="presParOf" srcId="{C18176A9-03B3-4308-9684-EC9FB2979CAE}" destId="{B3E418FC-C803-49E8-8F3C-F96646C910A8}" srcOrd="8" destOrd="0" presId="urn:microsoft.com/office/officeart/2005/8/layout/list1"/>
    <dgm:cxn modelId="{50713156-3C37-4ADA-BF18-3F8B909EF7DB}" type="presParOf" srcId="{B3E418FC-C803-49E8-8F3C-F96646C910A8}" destId="{97126B4E-41F6-4476-AC4E-343898BFB7E2}" srcOrd="0" destOrd="0" presId="urn:microsoft.com/office/officeart/2005/8/layout/list1"/>
    <dgm:cxn modelId="{23C41B12-B19A-44C4-B689-F74943BD97FF}" type="presParOf" srcId="{B3E418FC-C803-49E8-8F3C-F96646C910A8}" destId="{37B6E777-39D9-4E00-9266-C0766971AC9D}" srcOrd="1" destOrd="0" presId="urn:microsoft.com/office/officeart/2005/8/layout/list1"/>
    <dgm:cxn modelId="{DD85C631-B356-410E-9FF1-0D4DCAFAEBAE}" type="presParOf" srcId="{C18176A9-03B3-4308-9684-EC9FB2979CAE}" destId="{277490B3-416A-40A7-90AB-214DC462AFD8}" srcOrd="9" destOrd="0" presId="urn:microsoft.com/office/officeart/2005/8/layout/list1"/>
    <dgm:cxn modelId="{AC70DB6D-A240-4D5A-BC3D-092EE9244103}" type="presParOf" srcId="{C18176A9-03B3-4308-9684-EC9FB2979CAE}" destId="{A35E550B-DE75-43C5-9AF8-AE776B4E3AB3}" srcOrd="10" destOrd="0" presId="urn:microsoft.com/office/officeart/2005/8/layout/list1"/>
    <dgm:cxn modelId="{E5871A45-3009-4E8E-A92C-8F9A06A9156F}" type="presParOf" srcId="{C18176A9-03B3-4308-9684-EC9FB2979CAE}" destId="{8BA14208-6D6E-4081-9508-5F2FBCA6806B}" srcOrd="11" destOrd="0" presId="urn:microsoft.com/office/officeart/2005/8/layout/list1"/>
    <dgm:cxn modelId="{058E1D26-45C6-4E3A-BD47-2BB2B3AFECE3}" type="presParOf" srcId="{C18176A9-03B3-4308-9684-EC9FB2979CAE}" destId="{89B852F5-08CA-444C-A2A5-3EA4B0108FE4}" srcOrd="12" destOrd="0" presId="urn:microsoft.com/office/officeart/2005/8/layout/list1"/>
    <dgm:cxn modelId="{5C4F9323-2E2A-419B-8EA5-CE635E5A4E75}" type="presParOf" srcId="{89B852F5-08CA-444C-A2A5-3EA4B0108FE4}" destId="{68F2E9D5-81CA-412A-B57D-EC267F298B68}" srcOrd="0" destOrd="0" presId="urn:microsoft.com/office/officeart/2005/8/layout/list1"/>
    <dgm:cxn modelId="{58E4E20B-2FCF-4FE9-B82A-519E33098710}" type="presParOf" srcId="{89B852F5-08CA-444C-A2A5-3EA4B0108FE4}" destId="{47806D73-D126-49DE-A4A5-95DDC2B7E2BE}" srcOrd="1" destOrd="0" presId="urn:microsoft.com/office/officeart/2005/8/layout/list1"/>
    <dgm:cxn modelId="{8CC57EB1-E756-474D-BAD0-B8AAAAA5C711}" type="presParOf" srcId="{C18176A9-03B3-4308-9684-EC9FB2979CAE}" destId="{A53F2D5E-B945-471D-82A0-D6699E664845}" srcOrd="13" destOrd="0" presId="urn:microsoft.com/office/officeart/2005/8/layout/list1"/>
    <dgm:cxn modelId="{CEA3DF88-99F3-4850-BB8D-97C17950062A}" type="presParOf" srcId="{C18176A9-03B3-4308-9684-EC9FB2979CAE}" destId="{9A4B1DCD-0044-40DB-81C1-A9615395B996}" srcOrd="14" destOrd="0" presId="urn:microsoft.com/office/officeart/2005/8/layout/list1"/>
    <dgm:cxn modelId="{D7C142BA-8CBE-4884-AD22-DBFE61E0C7AE}" type="presParOf" srcId="{C18176A9-03B3-4308-9684-EC9FB2979CAE}" destId="{4A7070F8-92D0-46CE-A6C5-62E00DBE4B85}" srcOrd="15" destOrd="0" presId="urn:microsoft.com/office/officeart/2005/8/layout/list1"/>
    <dgm:cxn modelId="{D6F974FC-82B1-40F7-8A25-9B6405E4B3E8}" type="presParOf" srcId="{C18176A9-03B3-4308-9684-EC9FB2979CAE}" destId="{DCD2988B-F9FB-4ACD-AC77-06278512BEF8}" srcOrd="16" destOrd="0" presId="urn:microsoft.com/office/officeart/2005/8/layout/list1"/>
    <dgm:cxn modelId="{B39C7821-B166-4CCB-ADC6-12C5134C5F29}" type="presParOf" srcId="{DCD2988B-F9FB-4ACD-AC77-06278512BEF8}" destId="{135A7445-F7CD-455C-80C9-2623ED0CFE95}" srcOrd="0" destOrd="0" presId="urn:microsoft.com/office/officeart/2005/8/layout/list1"/>
    <dgm:cxn modelId="{A9C96A08-580A-4F1D-9AA4-44E454458110}" type="presParOf" srcId="{DCD2988B-F9FB-4ACD-AC77-06278512BEF8}" destId="{6669700F-20CC-4208-8D21-C5BE2FDC1D35}" srcOrd="1" destOrd="0" presId="urn:microsoft.com/office/officeart/2005/8/layout/list1"/>
    <dgm:cxn modelId="{475DFAC2-D005-4512-A373-346EFFC81B9B}" type="presParOf" srcId="{C18176A9-03B3-4308-9684-EC9FB2979CAE}" destId="{3CCECCA7-9F0E-4FAC-B224-4D40359E19FE}" srcOrd="17" destOrd="0" presId="urn:microsoft.com/office/officeart/2005/8/layout/list1"/>
    <dgm:cxn modelId="{CBA2291D-0D66-46F8-85BC-F0862475F212}" type="presParOf" srcId="{C18176A9-03B3-4308-9684-EC9FB2979CAE}" destId="{7F3360E6-BADC-49A7-AB38-305166D539A2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C96885-535F-487F-A30D-70A58C0E959D}">
      <dsp:nvSpPr>
        <dsp:cNvPr id="0" name=""/>
        <dsp:cNvSpPr/>
      </dsp:nvSpPr>
      <dsp:spPr>
        <a:xfrm>
          <a:off x="0" y="370961"/>
          <a:ext cx="439633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605730-8D32-4604-84A0-AC556405239E}">
      <dsp:nvSpPr>
        <dsp:cNvPr id="0" name=""/>
        <dsp:cNvSpPr/>
      </dsp:nvSpPr>
      <dsp:spPr>
        <a:xfrm>
          <a:off x="219816" y="105281"/>
          <a:ext cx="307743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20" tIns="0" rIns="11632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Sniegas – </a:t>
          </a:r>
          <a:endParaRPr lang="en-US" sz="1800" kern="1200"/>
        </a:p>
      </dsp:txBody>
      <dsp:txXfrm>
        <a:off x="245755" y="131220"/>
        <a:ext cx="3025559" cy="479482"/>
      </dsp:txXfrm>
    </dsp:sp>
    <dsp:sp modelId="{1A40554A-1EF8-4E69-96EC-CBF187FEE1E9}">
      <dsp:nvSpPr>
        <dsp:cNvPr id="0" name=""/>
        <dsp:cNvSpPr/>
      </dsp:nvSpPr>
      <dsp:spPr>
        <a:xfrm>
          <a:off x="0" y="1187441"/>
          <a:ext cx="439633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B5B842-8C53-4AC5-8D4C-7D59FBDE5A04}">
      <dsp:nvSpPr>
        <dsp:cNvPr id="0" name=""/>
        <dsp:cNvSpPr/>
      </dsp:nvSpPr>
      <dsp:spPr>
        <a:xfrm>
          <a:off x="219816" y="921761"/>
          <a:ext cx="307743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20" tIns="0" rIns="11632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Beržas – </a:t>
          </a:r>
          <a:endParaRPr lang="en-US" sz="1800" kern="1200"/>
        </a:p>
      </dsp:txBody>
      <dsp:txXfrm>
        <a:off x="245755" y="947700"/>
        <a:ext cx="3025559" cy="479482"/>
      </dsp:txXfrm>
    </dsp:sp>
    <dsp:sp modelId="{A35E550B-DE75-43C5-9AF8-AE776B4E3AB3}">
      <dsp:nvSpPr>
        <dsp:cNvPr id="0" name=""/>
        <dsp:cNvSpPr/>
      </dsp:nvSpPr>
      <dsp:spPr>
        <a:xfrm>
          <a:off x="0" y="2003921"/>
          <a:ext cx="439633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B6E777-39D9-4E00-9266-C0766971AC9D}">
      <dsp:nvSpPr>
        <dsp:cNvPr id="0" name=""/>
        <dsp:cNvSpPr/>
      </dsp:nvSpPr>
      <dsp:spPr>
        <a:xfrm>
          <a:off x="219816" y="1738241"/>
          <a:ext cx="307743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20" tIns="0" rIns="11632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Vandenynas – </a:t>
          </a:r>
          <a:endParaRPr lang="en-US" sz="1800" kern="1200"/>
        </a:p>
      </dsp:txBody>
      <dsp:txXfrm>
        <a:off x="245755" y="1764180"/>
        <a:ext cx="3025559" cy="479482"/>
      </dsp:txXfrm>
    </dsp:sp>
    <dsp:sp modelId="{9A4B1DCD-0044-40DB-81C1-A9615395B996}">
      <dsp:nvSpPr>
        <dsp:cNvPr id="0" name=""/>
        <dsp:cNvSpPr/>
      </dsp:nvSpPr>
      <dsp:spPr>
        <a:xfrm>
          <a:off x="0" y="2820401"/>
          <a:ext cx="439633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806D73-D126-49DE-A4A5-95DDC2B7E2BE}">
      <dsp:nvSpPr>
        <dsp:cNvPr id="0" name=""/>
        <dsp:cNvSpPr/>
      </dsp:nvSpPr>
      <dsp:spPr>
        <a:xfrm>
          <a:off x="219816" y="2554721"/>
          <a:ext cx="307743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20" tIns="0" rIns="11632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Vėjas – </a:t>
          </a:r>
          <a:endParaRPr lang="en-US" sz="1800" kern="1200"/>
        </a:p>
      </dsp:txBody>
      <dsp:txXfrm>
        <a:off x="245755" y="2580660"/>
        <a:ext cx="3025559" cy="479482"/>
      </dsp:txXfrm>
    </dsp:sp>
    <dsp:sp modelId="{7F3360E6-BADC-49A7-AB38-305166D539A2}">
      <dsp:nvSpPr>
        <dsp:cNvPr id="0" name=""/>
        <dsp:cNvSpPr/>
      </dsp:nvSpPr>
      <dsp:spPr>
        <a:xfrm>
          <a:off x="0" y="3636881"/>
          <a:ext cx="439633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69700F-20CC-4208-8D21-C5BE2FDC1D35}">
      <dsp:nvSpPr>
        <dsp:cNvPr id="0" name=""/>
        <dsp:cNvSpPr/>
      </dsp:nvSpPr>
      <dsp:spPr>
        <a:xfrm>
          <a:off x="219816" y="3371201"/>
          <a:ext cx="307743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20" tIns="0" rIns="11632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/>
            <a:t>Žemuogė – </a:t>
          </a:r>
          <a:endParaRPr lang="en-US" sz="1800" kern="1200"/>
        </a:p>
      </dsp:txBody>
      <dsp:txXfrm>
        <a:off x="245755" y="3397140"/>
        <a:ext cx="3025559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0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24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1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72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64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224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278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1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99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12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1633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62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92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47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93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6376FA-4657-4276-B1BA-C9B7E0975882}" type="datetimeFigureOut">
              <a:rPr lang="en-US" smtClean="0"/>
              <a:t>11/13/2021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68BD3-2F5D-4A97-AC1E-CB06C896A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072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63E73-454D-4EA8-923E-C65F30066C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234" y="1030948"/>
            <a:ext cx="8825658" cy="3329581"/>
          </a:xfrm>
        </p:spPr>
        <p:txBody>
          <a:bodyPr/>
          <a:lstStyle/>
          <a:p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Pamokos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br>
              <a:rPr lang="en-US" sz="8800" dirty="0"/>
            </a:br>
            <a:r>
              <a:rPr lang="en-US" sz="8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Meninė</a:t>
            </a:r>
            <a:r>
              <a:rPr lang="en-US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raiška</a:t>
            </a:r>
            <a:endParaRPr lang="en-US" sz="8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280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6932E-5222-4E83-BF9B-CDFB1D7A4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140" y="344776"/>
            <a:ext cx="8825657" cy="1915647"/>
          </a:xfrm>
        </p:spPr>
        <p:txBody>
          <a:bodyPr/>
          <a:lstStyle/>
          <a:p>
            <a:r>
              <a:rPr lang="en-US" sz="8000" dirty="0" err="1"/>
              <a:t>Uždavinys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283F9-BB1A-4196-B7AC-6600F023B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139" y="2034181"/>
            <a:ext cx="8825658" cy="860400"/>
          </a:xfrm>
        </p:spPr>
        <p:txBody>
          <a:bodyPr>
            <a:no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err="1"/>
              <a:t>Įtvirtinti</a:t>
            </a:r>
            <a:r>
              <a:rPr lang="en-US" sz="4000" dirty="0"/>
              <a:t> </a:t>
            </a:r>
            <a:r>
              <a:rPr lang="en-US" sz="4000" dirty="0" err="1"/>
              <a:t>žinias</a:t>
            </a:r>
            <a:r>
              <a:rPr lang="en-US" sz="4000" dirty="0"/>
              <a:t> </a:t>
            </a:r>
            <a:r>
              <a:rPr lang="en-US" sz="4000" dirty="0" err="1"/>
              <a:t>apie</a:t>
            </a:r>
            <a:r>
              <a:rPr lang="en-US" sz="4000" dirty="0"/>
              <a:t> </a:t>
            </a:r>
            <a:r>
              <a:rPr lang="en-US" sz="4000" dirty="0" err="1"/>
              <a:t>menines</a:t>
            </a:r>
            <a:r>
              <a:rPr lang="en-US" sz="4000" dirty="0"/>
              <a:t> </a:t>
            </a:r>
            <a:r>
              <a:rPr lang="en-US" sz="4000" dirty="0" err="1"/>
              <a:t>priemones</a:t>
            </a:r>
            <a:endParaRPr lang="en-US" sz="4000" dirty="0"/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err="1"/>
              <a:t>Išmokti</a:t>
            </a:r>
            <a:r>
              <a:rPr lang="en-US" sz="4000" dirty="0"/>
              <a:t> </a:t>
            </a:r>
            <a:r>
              <a:rPr lang="en-US" sz="4000" dirty="0" err="1"/>
              <a:t>atpažinti</a:t>
            </a:r>
            <a:r>
              <a:rPr lang="en-US" sz="4000" dirty="0"/>
              <a:t> bent dvi </a:t>
            </a:r>
            <a:r>
              <a:rPr lang="en-US" sz="4000" dirty="0" err="1"/>
              <a:t>menines</a:t>
            </a:r>
            <a:r>
              <a:rPr lang="en-US" sz="4000" dirty="0"/>
              <a:t> </a:t>
            </a:r>
            <a:r>
              <a:rPr lang="en-US" sz="4000" dirty="0" err="1"/>
              <a:t>priemones</a:t>
            </a:r>
            <a:r>
              <a:rPr lang="en-US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310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A6C61AB0-6900-4D60-800C-7EB6B590F5D5}"/>
              </a:ext>
            </a:extLst>
          </p:cNvPr>
          <p:cNvSpPr/>
          <p:nvPr/>
        </p:nvSpPr>
        <p:spPr>
          <a:xfrm>
            <a:off x="141402" y="3553766"/>
            <a:ext cx="9332536" cy="293173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3C19E-3EFD-43FE-A83D-2C895D9F0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99" y="131975"/>
            <a:ext cx="9404723" cy="1400530"/>
          </a:xfrm>
        </p:spPr>
        <p:txBody>
          <a:bodyPr/>
          <a:lstStyle/>
          <a:p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Deminutyvai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–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mažybiniai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maloniniai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žodžiai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,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turintys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priesagas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-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el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-, -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ėl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-, -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yt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-, -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už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-, -(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i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)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uk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-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…</a:t>
            </a:r>
            <a:b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3ED2B-E2E5-42BC-9A3C-C2C1FA137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21" y="3930700"/>
            <a:ext cx="8946541" cy="16876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b="1" dirty="0" err="1"/>
              <a:t>Sugalvokite</a:t>
            </a:r>
            <a:r>
              <a:rPr lang="en-US" sz="4800" b="1" dirty="0"/>
              <a:t> </a:t>
            </a:r>
            <a:r>
              <a:rPr lang="en-US" sz="4800" b="1" dirty="0" err="1"/>
              <a:t>ir</a:t>
            </a:r>
            <a:r>
              <a:rPr lang="en-US" sz="4800" b="1" dirty="0"/>
              <a:t> </a:t>
            </a:r>
            <a:r>
              <a:rPr lang="en-US" sz="4800" b="1" dirty="0" err="1"/>
              <a:t>užrašykite</a:t>
            </a:r>
            <a:r>
              <a:rPr lang="en-US" sz="4800" b="1" dirty="0"/>
              <a:t> 5 </a:t>
            </a:r>
            <a:r>
              <a:rPr lang="en-US" sz="4800" b="1" dirty="0" err="1"/>
              <a:t>deminutyvus</a:t>
            </a:r>
            <a:r>
              <a:rPr lang="en-US" sz="4800" b="1" dirty="0"/>
              <a:t> </a:t>
            </a:r>
            <a:r>
              <a:rPr lang="en-US" sz="4800" b="1" dirty="0" err="1"/>
              <a:t>su</a:t>
            </a:r>
            <a:r>
              <a:rPr lang="en-US" sz="4800" b="1" dirty="0"/>
              <a:t> </a:t>
            </a:r>
            <a:r>
              <a:rPr lang="en-US" sz="4800" b="1" dirty="0" err="1"/>
              <a:t>pateiktomis</a:t>
            </a:r>
            <a:r>
              <a:rPr lang="en-US" sz="4800" b="1" dirty="0"/>
              <a:t> </a:t>
            </a:r>
            <a:r>
              <a:rPr lang="en-US" sz="4800" b="1" dirty="0" err="1"/>
              <a:t>priesagomis</a:t>
            </a:r>
            <a:r>
              <a:rPr lang="en-US" sz="4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8353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F679B9FD-E770-4801-936B-A8A5DC6B5540}"/>
              </a:ext>
            </a:extLst>
          </p:cNvPr>
          <p:cNvSpPr/>
          <p:nvPr/>
        </p:nvSpPr>
        <p:spPr>
          <a:xfrm>
            <a:off x="452487" y="3949831"/>
            <a:ext cx="9153425" cy="1828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F8AA0-27D0-4E5F-A7B1-D3B2E51A12A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4800" i="1" dirty="0" err="1"/>
              <a:t>Baltapūkis</a:t>
            </a:r>
            <a:r>
              <a:rPr lang="en-US" sz="4800" i="1" dirty="0"/>
              <a:t> </a:t>
            </a:r>
            <a:r>
              <a:rPr lang="en-US" sz="4800" i="1" dirty="0" err="1"/>
              <a:t>debesėlis</a:t>
            </a:r>
            <a:r>
              <a:rPr lang="en-US" sz="4800" i="1" dirty="0"/>
              <a:t>, </a:t>
            </a:r>
            <a:r>
              <a:rPr lang="en-US" sz="4800" i="1" dirty="0" err="1"/>
              <a:t>liūdna</a:t>
            </a:r>
            <a:r>
              <a:rPr lang="en-US" sz="4800" i="1" dirty="0"/>
              <a:t> </a:t>
            </a:r>
            <a:r>
              <a:rPr lang="en-US" sz="4800" i="1" dirty="0" err="1"/>
              <a:t>širdelė</a:t>
            </a:r>
            <a:r>
              <a:rPr lang="en-US" sz="4800" i="1" dirty="0"/>
              <a:t>, </a:t>
            </a:r>
            <a:r>
              <a:rPr lang="en-US" sz="4800" i="1" dirty="0" err="1"/>
              <a:t>sidabrinė</a:t>
            </a:r>
            <a:r>
              <a:rPr lang="en-US" sz="4800" i="1" dirty="0"/>
              <a:t> rasa.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8582A7-F625-4333-9B5D-B1686FCA3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113" y="580534"/>
            <a:ext cx="8825659" cy="1981200"/>
          </a:xfrm>
        </p:spPr>
        <p:txBody>
          <a:bodyPr/>
          <a:lstStyle/>
          <a:p>
            <a:r>
              <a:rPr lang="en-US" sz="5400" b="1" dirty="0" err="1"/>
              <a:t>Epitetai</a:t>
            </a:r>
            <a:r>
              <a:rPr lang="en-US" sz="5400" dirty="0"/>
              <a:t> – </a:t>
            </a:r>
            <a:r>
              <a:rPr lang="en-US" sz="5400" dirty="0" err="1"/>
              <a:t>žodžiai</a:t>
            </a:r>
            <a:r>
              <a:rPr lang="en-US" sz="5400" dirty="0"/>
              <a:t>, </a:t>
            </a:r>
            <a:r>
              <a:rPr lang="en-US" sz="5400" dirty="0" err="1"/>
              <a:t>vaizdingai</a:t>
            </a:r>
            <a:r>
              <a:rPr lang="en-US" sz="5400" dirty="0"/>
              <a:t> </a:t>
            </a:r>
            <a:r>
              <a:rPr lang="en-US" sz="5400" dirty="0" err="1"/>
              <a:t>apibūdinantys</a:t>
            </a:r>
            <a:r>
              <a:rPr lang="en-US" sz="5400" dirty="0"/>
              <a:t> </a:t>
            </a:r>
            <a:r>
              <a:rPr lang="en-US" sz="5400" dirty="0" err="1"/>
              <a:t>daiktą</a:t>
            </a:r>
            <a:r>
              <a:rPr lang="en-US" sz="5400" dirty="0"/>
              <a:t> </a:t>
            </a:r>
            <a:r>
              <a:rPr lang="en-US" sz="5400" dirty="0" err="1"/>
              <a:t>ar</a:t>
            </a:r>
            <a:r>
              <a:rPr lang="en-US" sz="5400" dirty="0"/>
              <a:t> </a:t>
            </a:r>
            <a:r>
              <a:rPr lang="en-US" sz="5400" dirty="0" err="1"/>
              <a:t>veiksmą</a:t>
            </a:r>
            <a:r>
              <a:rPr lang="en-US" sz="5400" dirty="0"/>
              <a:t>, </a:t>
            </a:r>
            <a:r>
              <a:rPr lang="en-US" sz="5400" dirty="0" err="1"/>
              <a:t>nurodo</a:t>
            </a:r>
            <a:r>
              <a:rPr lang="en-US" sz="5400" dirty="0"/>
              <a:t> </a:t>
            </a:r>
            <a:r>
              <a:rPr lang="en-US" sz="5400" dirty="0" err="1"/>
              <a:t>požymį</a:t>
            </a:r>
            <a:r>
              <a:rPr lang="en-US" sz="5400" dirty="0"/>
              <a:t>, </a:t>
            </a:r>
            <a:r>
              <a:rPr lang="en-US" sz="5400" dirty="0" err="1"/>
              <a:t>ypatybę</a:t>
            </a:r>
            <a:r>
              <a:rPr lang="en-US" sz="5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4161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>
            <a:extLst>
              <a:ext uri="{FF2B5EF4-FFF2-40B4-BE49-F238E27FC236}">
                <a16:creationId xmlns:a16="http://schemas.microsoft.com/office/drawing/2014/main" id="{52DB8595-F3BF-44BA-B96C-ED2857F92F6F}"/>
              </a:ext>
            </a:extLst>
          </p:cNvPr>
          <p:cNvSpPr/>
          <p:nvPr/>
        </p:nvSpPr>
        <p:spPr>
          <a:xfrm>
            <a:off x="160256" y="132269"/>
            <a:ext cx="10050834" cy="147971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B28E63-E508-4E9D-B8EE-18E94E489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Kurie</a:t>
            </a:r>
            <a:r>
              <a:rPr lang="en-US" dirty="0"/>
              <a:t> </a:t>
            </a:r>
            <a:r>
              <a:rPr lang="en-US" dirty="0" err="1"/>
              <a:t>epitetai</a:t>
            </a:r>
            <a:r>
              <a:rPr lang="en-US" dirty="0"/>
              <a:t> </a:t>
            </a:r>
            <a:r>
              <a:rPr lang="en-US" dirty="0" err="1"/>
              <a:t>tiktų</a:t>
            </a:r>
            <a:r>
              <a:rPr lang="en-US" dirty="0"/>
              <a:t> </a:t>
            </a:r>
            <a:r>
              <a:rPr lang="en-US" dirty="0" err="1"/>
              <a:t>šiems</a:t>
            </a:r>
            <a:r>
              <a:rPr lang="en-US" dirty="0"/>
              <a:t> </a:t>
            </a:r>
            <a:r>
              <a:rPr lang="en-US" dirty="0" err="1"/>
              <a:t>žodžiams</a:t>
            </a:r>
            <a:r>
              <a:rPr lang="en-US" dirty="0"/>
              <a:t>?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E9E55E9-2824-4E87-B692-71935CB11FAF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103312" y="2060575"/>
          <a:ext cx="4396339" cy="4195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2ABC04-8795-4DB2-9D35-C26945B807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056092"/>
            <a:ext cx="3954834" cy="4200245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err="1"/>
              <a:t>Epitetai</a:t>
            </a:r>
            <a:r>
              <a:rPr lang="en-US" sz="3600" dirty="0"/>
              <a:t>: </a:t>
            </a:r>
            <a:r>
              <a:rPr lang="en-US" sz="3600" dirty="0" err="1"/>
              <a:t>beribis</a:t>
            </a:r>
            <a:r>
              <a:rPr lang="en-US" sz="3600" dirty="0"/>
              <a:t>, </a:t>
            </a:r>
            <a:r>
              <a:rPr lang="en-US" sz="3600" dirty="0" err="1"/>
              <a:t>purus</a:t>
            </a:r>
            <a:r>
              <a:rPr lang="en-US" sz="3600" dirty="0"/>
              <a:t>, </a:t>
            </a:r>
            <a:r>
              <a:rPr lang="en-US" sz="3600" dirty="0" err="1"/>
              <a:t>glostantis</a:t>
            </a:r>
            <a:r>
              <a:rPr lang="en-US" sz="3600" dirty="0"/>
              <a:t>, </a:t>
            </a:r>
            <a:r>
              <a:rPr lang="en-US" sz="3600" dirty="0" err="1"/>
              <a:t>pažliugęs</a:t>
            </a:r>
            <a:r>
              <a:rPr lang="en-US" sz="3600" dirty="0"/>
              <a:t>, </a:t>
            </a:r>
            <a:r>
              <a:rPr lang="en-US" sz="3600" dirty="0" err="1"/>
              <a:t>baltaliemenis</a:t>
            </a:r>
            <a:r>
              <a:rPr lang="en-US" sz="3600" dirty="0"/>
              <a:t>, </a:t>
            </a:r>
            <a:r>
              <a:rPr lang="en-US" sz="3600" dirty="0" err="1"/>
              <a:t>neaprėpiamas</a:t>
            </a:r>
            <a:r>
              <a:rPr lang="en-US" sz="3600" dirty="0"/>
              <a:t>, </a:t>
            </a:r>
            <a:r>
              <a:rPr lang="en-US" sz="3600" dirty="0" err="1"/>
              <a:t>stingdantis</a:t>
            </a:r>
            <a:r>
              <a:rPr lang="en-US" sz="3600" dirty="0"/>
              <a:t>, </a:t>
            </a:r>
            <a:r>
              <a:rPr lang="en-US" sz="3600" dirty="0" err="1"/>
              <a:t>raudonšonė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423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63E5B-D0F3-414B-B221-AE3FB648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6610" y="190746"/>
            <a:ext cx="8825659" cy="3853353"/>
          </a:xfrm>
        </p:spPr>
        <p:txBody>
          <a:bodyPr/>
          <a:lstStyle/>
          <a:p>
            <a:r>
              <a:rPr lang="en-US" b="1" dirty="0" err="1"/>
              <a:t>Įasmeninimas</a:t>
            </a:r>
            <a:r>
              <a:rPr lang="en-US" dirty="0"/>
              <a:t>, </a:t>
            </a:r>
            <a:r>
              <a:rPr lang="en-US" dirty="0" err="1"/>
              <a:t>arba</a:t>
            </a:r>
            <a:r>
              <a:rPr lang="en-US" dirty="0"/>
              <a:t>  </a:t>
            </a:r>
            <a:r>
              <a:rPr lang="en-US" b="1" dirty="0" err="1"/>
              <a:t>personifikacija</a:t>
            </a:r>
            <a:r>
              <a:rPr lang="en-US" dirty="0"/>
              <a:t>, – </a:t>
            </a:r>
            <a:r>
              <a:rPr lang="en-US" dirty="0" err="1"/>
              <a:t>žmogui</a:t>
            </a:r>
            <a:r>
              <a:rPr lang="en-US" dirty="0"/>
              <a:t> </a:t>
            </a:r>
            <a:r>
              <a:rPr lang="en-US" dirty="0" err="1"/>
              <a:t>būdingų</a:t>
            </a:r>
            <a:r>
              <a:rPr lang="en-US" dirty="0"/>
              <a:t> </a:t>
            </a:r>
            <a:r>
              <a:rPr lang="en-US" dirty="0" err="1"/>
              <a:t>savybių</a:t>
            </a:r>
            <a:r>
              <a:rPr lang="en-US" dirty="0"/>
              <a:t> </a:t>
            </a:r>
            <a:r>
              <a:rPr lang="en-US" dirty="0" err="1"/>
              <a:t>suteikimas</a:t>
            </a:r>
            <a:r>
              <a:rPr lang="en-US" dirty="0"/>
              <a:t> </a:t>
            </a:r>
            <a:r>
              <a:rPr lang="en-US" dirty="0" err="1"/>
              <a:t>gamtos</a:t>
            </a:r>
            <a:r>
              <a:rPr lang="en-US" dirty="0"/>
              <a:t> </a:t>
            </a:r>
            <a:r>
              <a:rPr lang="en-US" dirty="0" err="1"/>
              <a:t>reiškiniams</a:t>
            </a:r>
            <a:r>
              <a:rPr lang="en-US" dirty="0"/>
              <a:t>, </a:t>
            </a:r>
            <a:r>
              <a:rPr lang="en-US" dirty="0" err="1"/>
              <a:t>gyvūnams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daiktams</a:t>
            </a:r>
            <a:r>
              <a:rPr lang="en-US" dirty="0"/>
              <a:t>.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DB46A-9A42-4B56-B971-538E25C80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6610" y="3899946"/>
            <a:ext cx="8825659" cy="2362200"/>
          </a:xfrm>
        </p:spPr>
        <p:txBody>
          <a:bodyPr>
            <a:normAutofit/>
          </a:bodyPr>
          <a:lstStyle/>
          <a:p>
            <a:r>
              <a:rPr lang="en-US" sz="4000" dirty="0"/>
              <a:t>Pvz.: </a:t>
            </a:r>
            <a:r>
              <a:rPr lang="en-US" sz="4000" dirty="0" err="1"/>
              <a:t>Lietus</a:t>
            </a:r>
            <a:r>
              <a:rPr lang="en-US" sz="4000" dirty="0"/>
              <a:t> </a:t>
            </a:r>
            <a:r>
              <a:rPr lang="en-US" sz="4000" dirty="0" err="1"/>
              <a:t>plonom</a:t>
            </a:r>
            <a:r>
              <a:rPr lang="en-US" sz="4000" dirty="0"/>
              <a:t> </a:t>
            </a:r>
            <a:r>
              <a:rPr lang="en-US" sz="4000" dirty="0" err="1"/>
              <a:t>stiklinėm</a:t>
            </a:r>
            <a:r>
              <a:rPr lang="en-US" sz="4000" dirty="0"/>
              <a:t> </a:t>
            </a:r>
            <a:r>
              <a:rPr lang="en-US" sz="4000" dirty="0" err="1"/>
              <a:t>kojom</a:t>
            </a:r>
            <a:r>
              <a:rPr lang="en-US" sz="4000" dirty="0"/>
              <a:t> po </a:t>
            </a:r>
            <a:r>
              <a:rPr lang="en-US" sz="4000" dirty="0" err="1"/>
              <a:t>visą</a:t>
            </a:r>
            <a:r>
              <a:rPr lang="en-US" sz="4000" dirty="0"/>
              <a:t> </a:t>
            </a:r>
            <a:r>
              <a:rPr lang="en-US" sz="4000" dirty="0" err="1"/>
              <a:t>sodą</a:t>
            </a:r>
            <a:r>
              <a:rPr lang="en-US" sz="4000" dirty="0"/>
              <a:t> </a:t>
            </a:r>
            <a:r>
              <a:rPr lang="en-US" sz="4000" dirty="0" err="1"/>
              <a:t>bėginėja</a:t>
            </a:r>
            <a:r>
              <a:rPr lang="en-US" sz="4000" dirty="0"/>
              <a:t>. (H. </a:t>
            </a:r>
            <a:r>
              <a:rPr lang="en-US" sz="4000" dirty="0" err="1"/>
              <a:t>Radauskas</a:t>
            </a:r>
            <a:r>
              <a:rPr lang="en-US" sz="4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10384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BD48BD37-241F-45E2-ACA1-11EB0E5E86BC}"/>
              </a:ext>
            </a:extLst>
          </p:cNvPr>
          <p:cNvSpPr/>
          <p:nvPr/>
        </p:nvSpPr>
        <p:spPr>
          <a:xfrm>
            <a:off x="207390" y="457200"/>
            <a:ext cx="9914625" cy="222001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E6EDFE-302D-43AF-AAFB-0F23C3E0D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38200"/>
            <a:ext cx="8825659" cy="1981200"/>
          </a:xfrm>
        </p:spPr>
        <p:txBody>
          <a:bodyPr/>
          <a:lstStyle/>
          <a:p>
            <a:r>
              <a:rPr lang="en-US" sz="4400" dirty="0" err="1"/>
              <a:t>Pabraukite</a:t>
            </a:r>
            <a:r>
              <a:rPr lang="en-US" sz="4400" dirty="0"/>
              <a:t> dvi </a:t>
            </a:r>
            <a:r>
              <a:rPr lang="en-US" sz="4400" dirty="0" err="1"/>
              <a:t>personifikacijas</a:t>
            </a:r>
            <a:r>
              <a:rPr lang="en-US" sz="4400" dirty="0"/>
              <a:t> </a:t>
            </a:r>
            <a:r>
              <a:rPr lang="en-US" sz="4400" dirty="0" err="1"/>
              <a:t>ir</a:t>
            </a:r>
            <a:r>
              <a:rPr lang="en-US" sz="4400" dirty="0"/>
              <a:t> </a:t>
            </a:r>
            <a:r>
              <a:rPr lang="en-US" sz="4400" dirty="0" err="1"/>
              <a:t>jas</a:t>
            </a:r>
            <a:r>
              <a:rPr lang="en-US" sz="4400" dirty="0"/>
              <a:t> </a:t>
            </a:r>
            <a:r>
              <a:rPr lang="en-US" sz="4400" dirty="0" err="1"/>
              <a:t>paaiškinkite</a:t>
            </a:r>
            <a:r>
              <a:rPr lang="en-US" sz="4400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DAC6F-F92A-49F2-9310-45938813F9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6356" y="2677212"/>
            <a:ext cx="8825659" cy="2362200"/>
          </a:xfrm>
        </p:spPr>
        <p:txBody>
          <a:bodyPr>
            <a:normAutofit/>
          </a:bodyPr>
          <a:lstStyle/>
          <a:p>
            <a:r>
              <a:rPr lang="en-US" sz="4000" dirty="0"/>
              <a:t>Tik </a:t>
            </a:r>
            <a:r>
              <a:rPr lang="en-US" sz="4000" dirty="0" err="1"/>
              <a:t>debesys</a:t>
            </a:r>
            <a:r>
              <a:rPr lang="en-US" sz="4000" dirty="0"/>
              <a:t> ten </a:t>
            </a:r>
            <a:r>
              <a:rPr lang="en-US" sz="4000" dirty="0" err="1"/>
              <a:t>nakvoja</a:t>
            </a:r>
            <a:r>
              <a:rPr lang="en-US" sz="4000" dirty="0"/>
              <a:t>, tik </a:t>
            </a:r>
            <a:r>
              <a:rPr lang="en-US" sz="4000" dirty="0" err="1"/>
              <a:t>žiema</a:t>
            </a:r>
            <a:r>
              <a:rPr lang="en-US" sz="4000" dirty="0"/>
              <a:t> </a:t>
            </a:r>
            <a:r>
              <a:rPr lang="en-US" sz="4000" dirty="0" err="1"/>
              <a:t>amžinąjį</a:t>
            </a:r>
            <a:r>
              <a:rPr lang="en-US" sz="4000" dirty="0"/>
              <a:t> </a:t>
            </a:r>
            <a:r>
              <a:rPr lang="en-US" sz="4000" dirty="0" err="1"/>
              <a:t>lizdą</a:t>
            </a:r>
            <a:r>
              <a:rPr lang="en-US" sz="4000" dirty="0"/>
              <a:t> ten </a:t>
            </a:r>
            <a:r>
              <a:rPr lang="en-US" sz="4000" dirty="0" err="1"/>
              <a:t>susivijo</a:t>
            </a:r>
            <a:r>
              <a:rPr lang="en-US" sz="4000" dirty="0"/>
              <a:t>,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laisvi</a:t>
            </a:r>
            <a:r>
              <a:rPr lang="en-US" sz="4000" dirty="0"/>
              <a:t> tik </a:t>
            </a:r>
            <a:r>
              <a:rPr lang="en-US" sz="4000" dirty="0" err="1"/>
              <a:t>arai</a:t>
            </a:r>
            <a:r>
              <a:rPr lang="en-US" sz="4000" dirty="0"/>
              <a:t> ten </a:t>
            </a:r>
            <a:r>
              <a:rPr lang="en-US" sz="4000" dirty="0" err="1"/>
              <a:t>savo</a:t>
            </a:r>
            <a:r>
              <a:rPr lang="en-US" sz="4000" dirty="0"/>
              <a:t> </a:t>
            </a:r>
            <a:r>
              <a:rPr lang="en-US" sz="4000" dirty="0" err="1"/>
              <a:t>vaikus</a:t>
            </a:r>
            <a:r>
              <a:rPr lang="en-US" sz="4000" dirty="0"/>
              <a:t> peri. (V. </a:t>
            </a:r>
            <a:r>
              <a:rPr lang="en-US" sz="4000" dirty="0" err="1"/>
              <a:t>Krėvė</a:t>
            </a:r>
            <a:r>
              <a:rPr lang="en-US" sz="4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79349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E26FB-6575-4F04-B83A-3634B0C23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978" y="731363"/>
            <a:ext cx="8825659" cy="1981200"/>
          </a:xfrm>
        </p:spPr>
        <p:txBody>
          <a:bodyPr/>
          <a:lstStyle/>
          <a:p>
            <a:r>
              <a:rPr lang="en-US" b="1" dirty="0" err="1"/>
              <a:t>Frazeologizmas</a:t>
            </a:r>
            <a:r>
              <a:rPr lang="en-US" dirty="0"/>
              <a:t> – </a:t>
            </a:r>
            <a:r>
              <a:rPr lang="en-US" dirty="0" err="1"/>
              <a:t>pastovus</a:t>
            </a:r>
            <a:r>
              <a:rPr lang="en-US" dirty="0"/>
              <a:t>, </a:t>
            </a:r>
            <a:r>
              <a:rPr lang="en-US" dirty="0" err="1"/>
              <a:t>nuolatinę</a:t>
            </a:r>
            <a:r>
              <a:rPr lang="en-US" dirty="0"/>
              <a:t> </a:t>
            </a:r>
            <a:r>
              <a:rPr lang="en-US" dirty="0" err="1"/>
              <a:t>reikšmę</a:t>
            </a:r>
            <a:r>
              <a:rPr lang="en-US" dirty="0"/>
              <a:t> </a:t>
            </a:r>
            <a:r>
              <a:rPr lang="en-US" dirty="0" err="1"/>
              <a:t>turintis</a:t>
            </a:r>
            <a:r>
              <a:rPr lang="en-US" dirty="0"/>
              <a:t> </a:t>
            </a:r>
            <a:r>
              <a:rPr lang="en-US" dirty="0" err="1"/>
              <a:t>vaizdingas</a:t>
            </a:r>
            <a:r>
              <a:rPr lang="en-US" dirty="0"/>
              <a:t> </a:t>
            </a:r>
            <a:r>
              <a:rPr lang="en-US" dirty="0" err="1"/>
              <a:t>žodžių</a:t>
            </a:r>
            <a:r>
              <a:rPr lang="en-US" dirty="0"/>
              <a:t> </a:t>
            </a:r>
            <a:r>
              <a:rPr lang="en-US" dirty="0" err="1"/>
              <a:t>junginys</a:t>
            </a:r>
            <a:r>
              <a:rPr lang="en-US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A797C-4038-4968-854F-98A954F3E1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2978" y="3350836"/>
            <a:ext cx="8825659" cy="2362200"/>
          </a:xfrm>
        </p:spPr>
        <p:txBody>
          <a:bodyPr>
            <a:noAutofit/>
          </a:bodyPr>
          <a:lstStyle/>
          <a:p>
            <a:r>
              <a:rPr lang="en-US" sz="3200" dirty="0" err="1"/>
              <a:t>Šie</a:t>
            </a:r>
            <a:r>
              <a:rPr lang="en-US" sz="3200" dirty="0"/>
              <a:t> </a:t>
            </a:r>
            <a:r>
              <a:rPr lang="en-US" sz="3200" dirty="0" err="1"/>
              <a:t>žodžių</a:t>
            </a:r>
            <a:r>
              <a:rPr lang="en-US" sz="3200" dirty="0"/>
              <a:t> </a:t>
            </a:r>
            <a:r>
              <a:rPr lang="en-US" sz="3200" dirty="0" err="1"/>
              <a:t>junginiai</a:t>
            </a:r>
            <a:r>
              <a:rPr lang="en-US" sz="3200" dirty="0"/>
              <a:t> </a:t>
            </a:r>
            <a:r>
              <a:rPr lang="en-US" sz="3200" dirty="0" err="1"/>
              <a:t>turi</a:t>
            </a:r>
            <a:r>
              <a:rPr lang="en-US" sz="3200" dirty="0"/>
              <a:t> </a:t>
            </a:r>
            <a:r>
              <a:rPr lang="en-US" sz="3200" dirty="0" err="1"/>
              <a:t>perkeltinę</a:t>
            </a:r>
            <a:r>
              <a:rPr lang="en-US" sz="3200" dirty="0"/>
              <a:t> </a:t>
            </a:r>
            <a:r>
              <a:rPr lang="en-US" sz="3200" dirty="0" err="1"/>
              <a:t>prasmę</a:t>
            </a:r>
            <a:r>
              <a:rPr lang="en-US" sz="3200" dirty="0"/>
              <a:t>, </a:t>
            </a:r>
            <a:r>
              <a:rPr lang="en-US" sz="3200" dirty="0" err="1"/>
              <a:t>kurią</a:t>
            </a:r>
            <a:r>
              <a:rPr lang="en-US" sz="3200" dirty="0"/>
              <a:t> </a:t>
            </a:r>
            <a:r>
              <a:rPr lang="en-US" sz="3200" dirty="0" err="1"/>
              <a:t>reikia</a:t>
            </a:r>
            <a:r>
              <a:rPr lang="en-US" sz="3200" dirty="0"/>
              <a:t> </a:t>
            </a:r>
            <a:r>
              <a:rPr lang="en-US" sz="3200" dirty="0" err="1"/>
              <a:t>žinoti</a:t>
            </a:r>
            <a:r>
              <a:rPr lang="en-US" sz="32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200" dirty="0" err="1"/>
              <a:t>Nosį</a:t>
            </a:r>
            <a:r>
              <a:rPr lang="en-US" sz="3200" dirty="0"/>
              <a:t> </a:t>
            </a:r>
            <a:r>
              <a:rPr lang="en-US" sz="3200" dirty="0" err="1"/>
              <a:t>nukabinęs</a:t>
            </a:r>
            <a:endParaRPr lang="en-US" sz="32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dirty="0" err="1"/>
              <a:t>Už</a:t>
            </a:r>
            <a:r>
              <a:rPr lang="en-US" sz="3200" dirty="0"/>
              <a:t> </a:t>
            </a:r>
            <a:r>
              <a:rPr lang="en-US" sz="3200" dirty="0" err="1"/>
              <a:t>širdies</a:t>
            </a:r>
            <a:r>
              <a:rPr lang="en-US" sz="3200" dirty="0"/>
              <a:t> </a:t>
            </a:r>
            <a:r>
              <a:rPr lang="en-US" sz="3200" dirty="0" err="1"/>
              <a:t>griebia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08347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>
            <a:extLst>
              <a:ext uri="{FF2B5EF4-FFF2-40B4-BE49-F238E27FC236}">
                <a16:creationId xmlns:a16="http://schemas.microsoft.com/office/drawing/2014/main" id="{602DEF4F-A828-4002-B7C6-4EDDBAC145C2}"/>
              </a:ext>
            </a:extLst>
          </p:cNvPr>
          <p:cNvSpPr/>
          <p:nvPr/>
        </p:nvSpPr>
        <p:spPr>
          <a:xfrm>
            <a:off x="141403" y="125449"/>
            <a:ext cx="9803876" cy="184475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908E30-21F0-4969-8061-20AD50EDF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Nurodykite</a:t>
            </a:r>
            <a:r>
              <a:rPr lang="en-US" dirty="0"/>
              <a:t> </a:t>
            </a:r>
            <a:r>
              <a:rPr lang="en-US" dirty="0" err="1"/>
              <a:t>šių</a:t>
            </a:r>
            <a:r>
              <a:rPr lang="en-US" dirty="0"/>
              <a:t> </a:t>
            </a:r>
            <a:r>
              <a:rPr lang="en-US" dirty="0" err="1"/>
              <a:t>frazeologizmų</a:t>
            </a:r>
            <a:r>
              <a:rPr lang="en-US" dirty="0"/>
              <a:t> </a:t>
            </a:r>
            <a:r>
              <a:rPr lang="en-US" dirty="0" err="1"/>
              <a:t>reikšmes</a:t>
            </a:r>
            <a:r>
              <a:rPr lang="en-US" dirty="0"/>
              <a:t> – </a:t>
            </a:r>
            <a:r>
              <a:rPr lang="en-US" dirty="0" err="1"/>
              <a:t>sujunkite</a:t>
            </a:r>
            <a:r>
              <a:rPr lang="en-US" dirty="0"/>
              <a:t> </a:t>
            </a:r>
            <a:r>
              <a:rPr lang="en-US" dirty="0" err="1"/>
              <a:t>rodyklėmis</a:t>
            </a:r>
            <a:r>
              <a:rPr lang="en-US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D7DF1-0522-4CAE-BBA1-2B81EFCDCA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Pro </a:t>
            </a:r>
            <a:r>
              <a:rPr lang="en-US" sz="3200" dirty="0" err="1"/>
              <a:t>pirštus</a:t>
            </a:r>
            <a:r>
              <a:rPr lang="en-US" sz="3200" dirty="0"/>
              <a:t> </a:t>
            </a:r>
            <a:r>
              <a:rPr lang="en-US" sz="3200" dirty="0" err="1"/>
              <a:t>žiūrėti</a:t>
            </a:r>
            <a:endParaRPr lang="en-US" sz="3200" dirty="0"/>
          </a:p>
          <a:p>
            <a:r>
              <a:rPr lang="en-US" sz="3200" dirty="0" err="1"/>
              <a:t>Kailį</a:t>
            </a:r>
            <a:r>
              <a:rPr lang="en-US" sz="3200" dirty="0"/>
              <a:t> </a:t>
            </a:r>
            <a:r>
              <a:rPr lang="en-US" sz="3200" dirty="0" err="1"/>
              <a:t>šukuoti</a:t>
            </a:r>
            <a:endParaRPr lang="en-US" sz="3200" dirty="0"/>
          </a:p>
          <a:p>
            <a:r>
              <a:rPr lang="en-US" sz="3200" dirty="0"/>
              <a:t>Pro </a:t>
            </a:r>
            <a:r>
              <a:rPr lang="en-US" sz="3200" dirty="0" err="1"/>
              <a:t>ausis</a:t>
            </a:r>
            <a:r>
              <a:rPr lang="en-US" sz="3200" dirty="0"/>
              <a:t> </a:t>
            </a:r>
            <a:r>
              <a:rPr lang="en-US" sz="3200" dirty="0" err="1"/>
              <a:t>praleisti</a:t>
            </a:r>
            <a:endParaRPr lang="en-US" sz="3200" dirty="0"/>
          </a:p>
          <a:p>
            <a:r>
              <a:rPr lang="en-US" sz="3200" dirty="0" err="1"/>
              <a:t>Devynios</a:t>
            </a:r>
            <a:r>
              <a:rPr lang="en-US" sz="3200" dirty="0"/>
              <a:t> </a:t>
            </a:r>
            <a:r>
              <a:rPr lang="en-US" sz="3200" dirty="0" err="1"/>
              <a:t>galybės</a:t>
            </a:r>
            <a:endParaRPr lang="en-US" sz="3200" dirty="0"/>
          </a:p>
          <a:p>
            <a:r>
              <a:rPr lang="en-US" sz="3200" dirty="0" err="1"/>
              <a:t>Už</a:t>
            </a:r>
            <a:r>
              <a:rPr lang="en-US" sz="3200" dirty="0"/>
              <a:t> </a:t>
            </a:r>
            <a:r>
              <a:rPr lang="en-US" sz="3200" dirty="0" err="1"/>
              <a:t>nosies</a:t>
            </a:r>
            <a:r>
              <a:rPr lang="en-US" sz="3200" dirty="0"/>
              <a:t> </a:t>
            </a:r>
            <a:r>
              <a:rPr lang="en-US" sz="3200" dirty="0" err="1"/>
              <a:t>vedžioti</a:t>
            </a:r>
            <a:endParaRPr lang="en-US" sz="3200" dirty="0"/>
          </a:p>
          <a:p>
            <a:r>
              <a:rPr lang="en-US" sz="3200" dirty="0" err="1"/>
              <a:t>Galvą</a:t>
            </a:r>
            <a:r>
              <a:rPr lang="en-US" sz="3200" dirty="0"/>
              <a:t> </a:t>
            </a:r>
            <a:r>
              <a:rPr lang="en-US" sz="3200" dirty="0" err="1"/>
              <a:t>guldyti</a:t>
            </a: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5B8F6-338C-421E-B393-6C4174306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48472" y="1853248"/>
            <a:ext cx="4396341" cy="4200245"/>
          </a:xfrm>
        </p:spPr>
        <p:txBody>
          <a:bodyPr>
            <a:noAutofit/>
          </a:bodyPr>
          <a:lstStyle/>
          <a:p>
            <a:r>
              <a:rPr lang="en-US" sz="3200" dirty="0" err="1"/>
              <a:t>mušti</a:t>
            </a:r>
            <a:endParaRPr lang="en-US" sz="3200" dirty="0"/>
          </a:p>
          <a:p>
            <a:r>
              <a:rPr lang="en-US" sz="3200" dirty="0" err="1"/>
              <a:t>negirdėti</a:t>
            </a:r>
            <a:endParaRPr lang="en-US" sz="3200" dirty="0"/>
          </a:p>
          <a:p>
            <a:r>
              <a:rPr lang="en-US" sz="3200" dirty="0" err="1"/>
              <a:t>garantuoti</a:t>
            </a:r>
            <a:endParaRPr lang="en-US" sz="3200" dirty="0"/>
          </a:p>
          <a:p>
            <a:r>
              <a:rPr lang="en-US" sz="3200" dirty="0" err="1"/>
              <a:t>nekreipti</a:t>
            </a:r>
            <a:r>
              <a:rPr lang="en-US" sz="3200" dirty="0"/>
              <a:t> </a:t>
            </a:r>
            <a:r>
              <a:rPr lang="en-US" sz="3200" dirty="0" err="1"/>
              <a:t>dėmesio</a:t>
            </a:r>
            <a:endParaRPr lang="en-US" sz="3200" dirty="0"/>
          </a:p>
          <a:p>
            <a:r>
              <a:rPr lang="en-US" sz="3200" dirty="0" err="1"/>
              <a:t>labai</a:t>
            </a:r>
            <a:r>
              <a:rPr lang="en-US" sz="3200" dirty="0"/>
              <a:t> </a:t>
            </a:r>
            <a:r>
              <a:rPr lang="en-US" sz="3200" dirty="0" err="1"/>
              <a:t>daug</a:t>
            </a:r>
            <a:endParaRPr lang="en-US" sz="3200" dirty="0"/>
          </a:p>
          <a:p>
            <a:r>
              <a:rPr lang="en-US" sz="3200" dirty="0" err="1"/>
              <a:t>apgaudinėti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69128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9CD37-0D31-4D65-910D-EB1867C27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85" y="508261"/>
            <a:ext cx="8825659" cy="1981200"/>
          </a:xfrm>
        </p:spPr>
        <p:txBody>
          <a:bodyPr/>
          <a:lstStyle/>
          <a:p>
            <a:r>
              <a:rPr lang="en-US" b="1" dirty="0" err="1"/>
              <a:t>Palyginimas</a:t>
            </a:r>
            <a:r>
              <a:rPr lang="en-US" dirty="0"/>
              <a:t> – </a:t>
            </a:r>
            <a:r>
              <a:rPr lang="en-US" dirty="0" err="1"/>
              <a:t>dviejų</a:t>
            </a:r>
            <a:r>
              <a:rPr lang="en-US" dirty="0"/>
              <a:t> </a:t>
            </a:r>
            <a:r>
              <a:rPr lang="en-US" dirty="0" err="1"/>
              <a:t>dalykų</a:t>
            </a:r>
            <a:r>
              <a:rPr lang="en-US" dirty="0"/>
              <a:t> </a:t>
            </a:r>
            <a:r>
              <a:rPr lang="en-US" dirty="0" err="1"/>
              <a:t>sugretinimas</a:t>
            </a:r>
            <a:r>
              <a:rPr lang="en-US" dirty="0"/>
              <a:t>, </a:t>
            </a:r>
            <a:r>
              <a:rPr lang="en-US" dirty="0" err="1"/>
              <a:t>pagrįstas</a:t>
            </a:r>
            <a:r>
              <a:rPr lang="en-US" dirty="0"/>
              <a:t> </a:t>
            </a:r>
            <a:r>
              <a:rPr lang="en-US" dirty="0" err="1"/>
              <a:t>jų</a:t>
            </a:r>
            <a:r>
              <a:rPr lang="en-US" dirty="0"/>
              <a:t> </a:t>
            </a:r>
            <a:r>
              <a:rPr lang="en-US" dirty="0" err="1"/>
              <a:t>formos</a:t>
            </a:r>
            <a:r>
              <a:rPr lang="en-US" dirty="0"/>
              <a:t>, </a:t>
            </a:r>
            <a:r>
              <a:rPr lang="en-US" dirty="0" err="1"/>
              <a:t>spalvos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kt. </a:t>
            </a:r>
            <a:r>
              <a:rPr lang="en-US" dirty="0" err="1"/>
              <a:t>panašumu</a:t>
            </a:r>
            <a:r>
              <a:rPr lang="en-US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E7529-D457-4F7A-A69B-F8CE25851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Palyginimai</a:t>
            </a:r>
            <a:r>
              <a:rPr lang="en-US" sz="3200" dirty="0"/>
              <a:t> </a:t>
            </a:r>
            <a:r>
              <a:rPr lang="en-US" sz="3200" dirty="0" err="1"/>
              <a:t>sakinyje</a:t>
            </a:r>
            <a:r>
              <a:rPr lang="en-US" sz="3200" dirty="0"/>
              <a:t> eina </a:t>
            </a:r>
            <a:r>
              <a:rPr lang="en-US" sz="3200" dirty="0" err="1"/>
              <a:t>su</a:t>
            </a:r>
            <a:r>
              <a:rPr lang="en-US" sz="3200" dirty="0"/>
              <a:t> </a:t>
            </a:r>
            <a:r>
              <a:rPr lang="en-US" sz="3200" dirty="0" err="1"/>
              <a:t>žodeliais</a:t>
            </a:r>
            <a:r>
              <a:rPr lang="en-US" sz="3200" dirty="0"/>
              <a:t> </a:t>
            </a:r>
            <a:r>
              <a:rPr lang="en-US" sz="3200" dirty="0" err="1"/>
              <a:t>kaip</a:t>
            </a:r>
            <a:r>
              <a:rPr lang="en-US" sz="3200" dirty="0"/>
              <a:t>, </a:t>
            </a:r>
            <a:r>
              <a:rPr lang="en-US" sz="3200" dirty="0" err="1"/>
              <a:t>lyg</a:t>
            </a:r>
            <a:r>
              <a:rPr lang="en-US" sz="3200" dirty="0"/>
              <a:t>, </a:t>
            </a:r>
            <a:r>
              <a:rPr lang="en-US" sz="3200" dirty="0" err="1"/>
              <a:t>tartum</a:t>
            </a:r>
            <a:r>
              <a:rPr lang="en-US" sz="3200" dirty="0"/>
              <a:t>, it, </a:t>
            </a:r>
            <a:r>
              <a:rPr lang="en-US" sz="3200" dirty="0" err="1"/>
              <a:t>negu</a:t>
            </a:r>
            <a:r>
              <a:rPr lang="en-US" sz="3200" dirty="0"/>
              <a:t> </a:t>
            </a:r>
            <a:r>
              <a:rPr lang="en-US" sz="3200" dirty="0" err="1"/>
              <a:t>ir</a:t>
            </a:r>
            <a:r>
              <a:rPr lang="en-US" sz="3200" dirty="0"/>
              <a:t> </a:t>
            </a:r>
            <a:r>
              <a:rPr lang="en-US" sz="3200" dirty="0" err="1"/>
              <a:t>daro</a:t>
            </a:r>
            <a:r>
              <a:rPr lang="en-US" sz="3200" dirty="0"/>
              <a:t> </a:t>
            </a:r>
            <a:r>
              <a:rPr lang="en-US" sz="3200" dirty="0" err="1"/>
              <a:t>kalbą</a:t>
            </a:r>
            <a:r>
              <a:rPr lang="en-US" sz="3200" dirty="0"/>
              <a:t> </a:t>
            </a:r>
            <a:r>
              <a:rPr lang="en-US" sz="3200" dirty="0" err="1"/>
              <a:t>vaizdingesnę</a:t>
            </a:r>
            <a:r>
              <a:rPr lang="en-US" sz="3200" dirty="0"/>
              <a:t>. </a:t>
            </a:r>
          </a:p>
          <a:p>
            <a:r>
              <a:rPr lang="en-US" sz="3200" dirty="0"/>
              <a:t>Pvz.: </a:t>
            </a:r>
            <a:r>
              <a:rPr lang="en-US" sz="3200" dirty="0" err="1"/>
              <a:t>Žvilga</a:t>
            </a:r>
            <a:r>
              <a:rPr lang="en-US" sz="3200" dirty="0"/>
              <a:t> </a:t>
            </a:r>
            <a:r>
              <a:rPr lang="en-US" sz="3200" dirty="0" err="1"/>
              <a:t>plieskia</a:t>
            </a:r>
            <a:r>
              <a:rPr lang="en-US" sz="3200" dirty="0"/>
              <a:t> rasa / </a:t>
            </a:r>
            <a:r>
              <a:rPr lang="en-US" sz="3200" dirty="0" err="1"/>
              <a:t>Lyg</a:t>
            </a:r>
            <a:r>
              <a:rPr lang="en-US" sz="3200" dirty="0"/>
              <a:t> </a:t>
            </a:r>
            <a:r>
              <a:rPr lang="en-US" sz="3200" dirty="0" err="1"/>
              <a:t>sidabro</a:t>
            </a:r>
            <a:r>
              <a:rPr lang="en-US" sz="3200" dirty="0"/>
              <a:t> </a:t>
            </a:r>
            <a:r>
              <a:rPr lang="en-US" sz="3200" dirty="0" err="1"/>
              <a:t>karoliai</a:t>
            </a:r>
            <a:r>
              <a:rPr lang="en-US" sz="3200" dirty="0"/>
              <a:t>. ( A. </a:t>
            </a:r>
            <a:r>
              <a:rPr lang="en-US" sz="3200" dirty="0" err="1"/>
              <a:t>Baltakis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63502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>
            <a:extLst>
              <a:ext uri="{FF2B5EF4-FFF2-40B4-BE49-F238E27FC236}">
                <a16:creationId xmlns:a16="http://schemas.microsoft.com/office/drawing/2014/main" id="{6C71F5AA-1D35-4F56-8345-3CFCC790B196}"/>
              </a:ext>
            </a:extLst>
          </p:cNvPr>
          <p:cNvSpPr/>
          <p:nvPr/>
        </p:nvSpPr>
        <p:spPr>
          <a:xfrm>
            <a:off x="95693" y="85060"/>
            <a:ext cx="9739423" cy="151300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9672EA-75CD-42D7-BD9C-255649E13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Įrašykite</a:t>
            </a:r>
            <a:r>
              <a:rPr lang="en-US" dirty="0"/>
              <a:t> </a:t>
            </a:r>
            <a:r>
              <a:rPr lang="en-US" dirty="0" err="1"/>
              <a:t>antrąjį</a:t>
            </a:r>
            <a:r>
              <a:rPr lang="en-US" dirty="0"/>
              <a:t> </a:t>
            </a:r>
            <a:r>
              <a:rPr lang="en-US" dirty="0" err="1"/>
              <a:t>lyginimo</a:t>
            </a:r>
            <a:r>
              <a:rPr lang="en-US" dirty="0"/>
              <a:t> </a:t>
            </a:r>
            <a:r>
              <a:rPr lang="en-US" dirty="0" err="1"/>
              <a:t>dėmenį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A2446-078B-4EB5-BB65-A7DFC2347B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8154" y="1656538"/>
            <a:ext cx="4396339" cy="41957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3200" dirty="0" err="1"/>
              <a:t>Raudonuoja</a:t>
            </a:r>
            <a:r>
              <a:rPr lang="en-US" sz="3200" dirty="0"/>
              <a:t> </a:t>
            </a:r>
            <a:r>
              <a:rPr lang="en-US" sz="3200" dirty="0" err="1"/>
              <a:t>aguonos</a:t>
            </a:r>
            <a:r>
              <a:rPr lang="en-US" sz="3200" dirty="0"/>
              <a:t> it ... (</a:t>
            </a:r>
            <a:r>
              <a:rPr lang="en-US" sz="3200" dirty="0" err="1"/>
              <a:t>spalvos</a:t>
            </a:r>
            <a:r>
              <a:rPr lang="en-US" sz="3200" dirty="0"/>
              <a:t> </a:t>
            </a:r>
            <a:r>
              <a:rPr lang="en-US" sz="3200" dirty="0" err="1"/>
              <a:t>panašumas</a:t>
            </a:r>
            <a:r>
              <a:rPr lang="en-US" sz="3200" dirty="0"/>
              <a:t>)</a:t>
            </a:r>
          </a:p>
          <a:p>
            <a:r>
              <a:rPr lang="en-US" sz="3200" dirty="0" err="1"/>
              <a:t>Senelio</a:t>
            </a:r>
            <a:r>
              <a:rPr lang="en-US" sz="3200" dirty="0"/>
              <a:t> </a:t>
            </a:r>
            <a:r>
              <a:rPr lang="en-US" sz="3200" dirty="0" err="1"/>
              <a:t>žili</a:t>
            </a:r>
            <a:r>
              <a:rPr lang="en-US" sz="3200" dirty="0"/>
              <a:t> </a:t>
            </a:r>
            <a:r>
              <a:rPr lang="en-US" sz="3200" dirty="0" err="1"/>
              <a:t>plaukai</a:t>
            </a:r>
            <a:r>
              <a:rPr lang="en-US" sz="3200" dirty="0"/>
              <a:t> </a:t>
            </a:r>
            <a:r>
              <a:rPr lang="en-US" sz="3200" dirty="0" err="1"/>
              <a:t>lyg</a:t>
            </a:r>
            <a:r>
              <a:rPr lang="en-US" sz="3200" dirty="0"/>
              <a:t>… (</a:t>
            </a:r>
            <a:r>
              <a:rPr lang="en-US" sz="3200" dirty="0" err="1"/>
              <a:t>spalvos</a:t>
            </a:r>
            <a:r>
              <a:rPr lang="en-US" sz="3200" dirty="0"/>
              <a:t> </a:t>
            </a:r>
            <a:r>
              <a:rPr lang="en-US" sz="3200" dirty="0" err="1"/>
              <a:t>panašumas</a:t>
            </a: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43C0DA-CFD0-4E09-9ABA-B906308674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Pūkuota</a:t>
            </a:r>
            <a:r>
              <a:rPr lang="en-US" sz="3200" dirty="0"/>
              <a:t> </a:t>
            </a:r>
            <a:r>
              <a:rPr lang="en-US" sz="3200" dirty="0" err="1"/>
              <a:t>uodega</a:t>
            </a:r>
            <a:r>
              <a:rPr lang="en-US" sz="3200" dirty="0"/>
              <a:t> </a:t>
            </a:r>
            <a:r>
              <a:rPr lang="en-US" sz="3200" dirty="0" err="1"/>
              <a:t>lyg</a:t>
            </a:r>
            <a:r>
              <a:rPr lang="en-US" sz="3200" dirty="0"/>
              <a:t> …(</a:t>
            </a:r>
            <a:r>
              <a:rPr lang="en-US" sz="3200" dirty="0" err="1"/>
              <a:t>formos</a:t>
            </a:r>
            <a:r>
              <a:rPr lang="en-US" sz="3200" dirty="0"/>
              <a:t> </a:t>
            </a:r>
            <a:r>
              <a:rPr lang="en-US" sz="3200" dirty="0" err="1"/>
              <a:t>panašumas</a:t>
            </a:r>
            <a:r>
              <a:rPr lang="en-US" sz="3200" dirty="0"/>
              <a:t>)</a:t>
            </a:r>
          </a:p>
          <a:p>
            <a:r>
              <a:rPr lang="en-US" sz="3200" dirty="0" err="1"/>
              <a:t>Ledas</a:t>
            </a:r>
            <a:r>
              <a:rPr lang="en-US" sz="3200" dirty="0"/>
              <a:t> lygus </a:t>
            </a:r>
            <a:r>
              <a:rPr lang="en-US" sz="3200" dirty="0" err="1"/>
              <a:t>kaip</a:t>
            </a:r>
            <a:r>
              <a:rPr lang="en-US" sz="3200" dirty="0"/>
              <a:t> … (</a:t>
            </a:r>
            <a:r>
              <a:rPr lang="en-US" sz="3200" dirty="0" err="1"/>
              <a:t>formos</a:t>
            </a:r>
            <a:r>
              <a:rPr lang="en-US" sz="3200" dirty="0"/>
              <a:t> </a:t>
            </a:r>
            <a:r>
              <a:rPr lang="en-US" sz="3200" dirty="0" err="1"/>
              <a:t>panašumas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790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C37B0-28BE-4527-83FD-DBA59261C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115" y="286191"/>
            <a:ext cx="8825659" cy="1981200"/>
          </a:xfrm>
        </p:spPr>
        <p:txBody>
          <a:bodyPr/>
          <a:lstStyle/>
          <a:p>
            <a:r>
              <a:rPr lang="en-US" sz="4400" b="1" dirty="0" err="1"/>
              <a:t>Pakartojimas</a:t>
            </a:r>
            <a:r>
              <a:rPr lang="en-US" sz="4400" dirty="0"/>
              <a:t> – </a:t>
            </a:r>
            <a:r>
              <a:rPr lang="en-US" sz="4400" dirty="0" err="1"/>
              <a:t>žodžių</a:t>
            </a:r>
            <a:r>
              <a:rPr lang="en-US" sz="4400" dirty="0"/>
              <a:t>, </a:t>
            </a:r>
            <a:r>
              <a:rPr lang="en-US" sz="4400" dirty="0" err="1"/>
              <a:t>frazės</a:t>
            </a:r>
            <a:r>
              <a:rPr lang="en-US" sz="4400" dirty="0"/>
              <a:t>, </a:t>
            </a:r>
            <a:r>
              <a:rPr lang="en-US" sz="4400" dirty="0" err="1"/>
              <a:t>sakinių</a:t>
            </a:r>
            <a:r>
              <a:rPr lang="en-US" sz="4400" dirty="0"/>
              <a:t> </a:t>
            </a:r>
            <a:r>
              <a:rPr lang="en-US" sz="4400" dirty="0" err="1"/>
              <a:t>kartojimas</a:t>
            </a:r>
            <a:r>
              <a:rPr lang="en-US" sz="4400" dirty="0"/>
              <a:t> </a:t>
            </a:r>
            <a:r>
              <a:rPr lang="en-US" sz="4400" dirty="0" err="1"/>
              <a:t>siekiant</a:t>
            </a:r>
            <a:r>
              <a:rPr lang="en-US" sz="4400" dirty="0"/>
              <a:t> </a:t>
            </a:r>
            <a:r>
              <a:rPr lang="en-US" sz="4400" dirty="0" err="1"/>
              <a:t>sustiprinti</a:t>
            </a:r>
            <a:r>
              <a:rPr lang="en-US" sz="4400" dirty="0"/>
              <a:t> </a:t>
            </a:r>
            <a:r>
              <a:rPr lang="en-US" sz="4400" dirty="0" err="1"/>
              <a:t>kalbos</a:t>
            </a:r>
            <a:r>
              <a:rPr lang="en-US" sz="4400" dirty="0"/>
              <a:t> </a:t>
            </a:r>
            <a:r>
              <a:rPr lang="en-US" sz="4400" dirty="0" err="1"/>
              <a:t>raiškumą</a:t>
            </a:r>
            <a:r>
              <a:rPr lang="en-US" sz="4400" dirty="0"/>
              <a:t>, </a:t>
            </a:r>
            <a:r>
              <a:rPr lang="en-US" sz="4400" dirty="0" err="1"/>
              <a:t>įspūdį</a:t>
            </a:r>
            <a:r>
              <a:rPr lang="en-US" sz="4400" dirty="0"/>
              <a:t>, </a:t>
            </a:r>
            <a:r>
              <a:rPr lang="en-US" sz="4400" dirty="0" err="1"/>
              <a:t>veiksmo</a:t>
            </a:r>
            <a:r>
              <a:rPr lang="en-US" sz="4400" dirty="0"/>
              <a:t> </a:t>
            </a:r>
            <a:r>
              <a:rPr lang="en-US" sz="4400" dirty="0" err="1"/>
              <a:t>ar</a:t>
            </a:r>
            <a:r>
              <a:rPr lang="en-US" sz="4400" dirty="0"/>
              <a:t> </a:t>
            </a:r>
            <a:r>
              <a:rPr lang="en-US" sz="4400" dirty="0" err="1"/>
              <a:t>būsenos</a:t>
            </a:r>
            <a:r>
              <a:rPr lang="en-US" sz="4400" dirty="0"/>
              <a:t> </a:t>
            </a:r>
            <a:r>
              <a:rPr lang="en-US" sz="4400" dirty="0" err="1"/>
              <a:t>trukmę</a:t>
            </a:r>
            <a:r>
              <a:rPr lang="en-US" sz="4400" dirty="0"/>
              <a:t>, </a:t>
            </a:r>
            <a:r>
              <a:rPr lang="en-US" sz="4400" dirty="0" err="1"/>
              <a:t>stiprumą</a:t>
            </a:r>
            <a:r>
              <a:rPr lang="en-US" sz="4400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5DE09-4011-4C83-8090-70B0C428B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08115" y="3888860"/>
            <a:ext cx="8825659" cy="2362200"/>
          </a:xfrm>
        </p:spPr>
        <p:txBody>
          <a:bodyPr>
            <a:normAutofit fontScale="92500" lnSpcReduction="20000"/>
          </a:bodyPr>
          <a:lstStyle/>
          <a:p>
            <a:r>
              <a:rPr lang="en-US" sz="2800" b="1" dirty="0" err="1"/>
              <a:t>Baltas</a:t>
            </a:r>
            <a:r>
              <a:rPr lang="en-US" sz="2800" b="1" dirty="0"/>
              <a:t> </a:t>
            </a:r>
            <a:r>
              <a:rPr lang="en-US" sz="2800" b="1" dirty="0" err="1"/>
              <a:t>sniegas</a:t>
            </a:r>
            <a:endParaRPr lang="en-US" sz="2800" b="1" dirty="0"/>
          </a:p>
          <a:p>
            <a:r>
              <a:rPr lang="en-US" sz="2800" b="1" dirty="0" err="1"/>
              <a:t>Byra</a:t>
            </a:r>
            <a:r>
              <a:rPr lang="en-US" sz="2800" b="1" dirty="0"/>
              <a:t> </a:t>
            </a:r>
            <a:r>
              <a:rPr lang="en-US" sz="2800" b="1" dirty="0" err="1"/>
              <a:t>ir</a:t>
            </a:r>
            <a:r>
              <a:rPr lang="en-US" sz="2800" b="1" dirty="0"/>
              <a:t> </a:t>
            </a:r>
            <a:r>
              <a:rPr lang="en-US" sz="2800" b="1" dirty="0" err="1"/>
              <a:t>byra</a:t>
            </a:r>
            <a:r>
              <a:rPr lang="en-US" sz="2800" b="1" dirty="0"/>
              <a:t>, </a:t>
            </a:r>
            <a:r>
              <a:rPr lang="en-US" sz="2800" b="1" dirty="0" err="1"/>
              <a:t>ir</a:t>
            </a:r>
            <a:r>
              <a:rPr lang="en-US" sz="2800" b="1" dirty="0"/>
              <a:t> </a:t>
            </a:r>
            <a:r>
              <a:rPr lang="en-US" sz="2800" b="1" dirty="0" err="1"/>
              <a:t>byra</a:t>
            </a:r>
            <a:endParaRPr lang="en-US" sz="2800" b="1" dirty="0"/>
          </a:p>
          <a:p>
            <a:r>
              <a:rPr lang="en-US" sz="2800" b="1" dirty="0"/>
              <a:t>Per </a:t>
            </a:r>
            <a:r>
              <a:rPr lang="en-US" sz="2800" b="1" dirty="0" err="1"/>
              <a:t>visą</a:t>
            </a:r>
            <a:r>
              <a:rPr lang="en-US" sz="2800" b="1" dirty="0"/>
              <a:t> </a:t>
            </a:r>
            <a:r>
              <a:rPr lang="en-US" sz="2800" b="1" dirty="0" err="1"/>
              <a:t>naktį</a:t>
            </a:r>
            <a:r>
              <a:rPr lang="en-US" sz="2800" b="1" dirty="0"/>
              <a:t>,</a:t>
            </a:r>
          </a:p>
          <a:p>
            <a:r>
              <a:rPr lang="en-US" sz="2800" b="1" dirty="0"/>
              <a:t>Per </a:t>
            </a:r>
            <a:r>
              <a:rPr lang="en-US" sz="2800" b="1" dirty="0" err="1"/>
              <a:t>visą</a:t>
            </a:r>
            <a:r>
              <a:rPr lang="en-US" sz="2800" b="1" dirty="0"/>
              <a:t> </a:t>
            </a:r>
            <a:r>
              <a:rPr lang="en-US" sz="2800" b="1" dirty="0" err="1"/>
              <a:t>žiemą</a:t>
            </a:r>
            <a:r>
              <a:rPr lang="en-US" sz="2800" b="1" dirty="0"/>
              <a:t>…</a:t>
            </a:r>
          </a:p>
          <a:p>
            <a:r>
              <a:rPr lang="en-US" sz="2800" b="1" dirty="0"/>
              <a:t>( P. </a:t>
            </a:r>
            <a:r>
              <a:rPr lang="en-US" sz="2800" b="1" dirty="0" err="1"/>
              <a:t>Žemgulytė</a:t>
            </a:r>
            <a:r>
              <a:rPr lang="en-US" sz="2800" b="1" dirty="0"/>
              <a:t>)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4728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7349F-108A-43D8-91B7-FA8557971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141" y="1212294"/>
            <a:ext cx="8825658" cy="1421402"/>
          </a:xfrm>
        </p:spPr>
        <p:txBody>
          <a:bodyPr/>
          <a:lstStyle/>
          <a:p>
            <a:r>
              <a:rPr lang="en-US" dirty="0" err="1"/>
              <a:t>Įsivertinimas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D2FDB4-A059-4A71-8516-1902DF636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6414" y="3083442"/>
            <a:ext cx="10033856" cy="2254101"/>
          </a:xfrm>
        </p:spPr>
        <p:txBody>
          <a:bodyPr>
            <a:noAutofit/>
          </a:bodyPr>
          <a:lstStyle/>
          <a:p>
            <a:r>
              <a:rPr lang="en-US" sz="3600" dirty="0" err="1"/>
              <a:t>Šią</a:t>
            </a:r>
            <a:r>
              <a:rPr lang="en-US" sz="3600" dirty="0"/>
              <a:t> </a:t>
            </a:r>
            <a:r>
              <a:rPr lang="en-US" sz="3600" dirty="0" err="1"/>
              <a:t>pamoką</a:t>
            </a:r>
            <a:r>
              <a:rPr lang="en-US" sz="3600" dirty="0"/>
              <a:t> </a:t>
            </a:r>
            <a:r>
              <a:rPr lang="en-US" sz="3600" dirty="0" err="1"/>
              <a:t>aš</a:t>
            </a:r>
            <a:r>
              <a:rPr lang="en-US" sz="3600" dirty="0"/>
              <a:t> </a:t>
            </a:r>
            <a:r>
              <a:rPr lang="en-US" sz="3600" dirty="0" err="1"/>
              <a:t>pasikartojau</a:t>
            </a:r>
            <a:r>
              <a:rPr lang="en-US" sz="3600" dirty="0"/>
              <a:t>…</a:t>
            </a:r>
          </a:p>
          <a:p>
            <a:r>
              <a:rPr lang="en-US" sz="3600" dirty="0" err="1"/>
              <a:t>Išmokau</a:t>
            </a:r>
            <a:r>
              <a:rPr lang="en-US" sz="3600" dirty="0"/>
              <a:t> </a:t>
            </a:r>
            <a:r>
              <a:rPr lang="en-US" sz="3600" dirty="0" err="1"/>
              <a:t>šias</a:t>
            </a:r>
            <a:r>
              <a:rPr lang="en-US" sz="3600" dirty="0"/>
              <a:t> </a:t>
            </a:r>
            <a:r>
              <a:rPr lang="en-US" sz="3600" dirty="0" err="1"/>
              <a:t>menines</a:t>
            </a:r>
            <a:r>
              <a:rPr lang="en-US" sz="3600" dirty="0"/>
              <a:t> </a:t>
            </a:r>
            <a:r>
              <a:rPr lang="en-US" sz="3600" dirty="0" err="1"/>
              <a:t>priemones</a:t>
            </a:r>
            <a:r>
              <a:rPr lang="en-US" sz="3600" dirty="0"/>
              <a:t> … (</a:t>
            </a:r>
            <a:r>
              <a:rPr lang="en-US" sz="3600" dirty="0" err="1"/>
              <a:t>nors</a:t>
            </a:r>
            <a:r>
              <a:rPr lang="en-US" sz="3600" dirty="0"/>
              <a:t> dvi)</a:t>
            </a:r>
          </a:p>
        </p:txBody>
      </p:sp>
    </p:spTree>
    <p:extLst>
      <p:ext uri="{BB962C8B-B14F-4D97-AF65-F5344CB8AC3E}">
        <p14:creationId xmlns:p14="http://schemas.microsoft.com/office/powerpoint/2010/main" val="10285663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189</TotalTime>
  <Words>379</Words>
  <Application>Microsoft Office PowerPoint</Application>
  <PresentationFormat>Widescreen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Century Gothic</vt:lpstr>
      <vt:lpstr>Times New Roman</vt:lpstr>
      <vt:lpstr>Wingdings</vt:lpstr>
      <vt:lpstr>Wingdings 3</vt:lpstr>
      <vt:lpstr>Ion</vt:lpstr>
      <vt:lpstr>Pamokos tema Meninė raiška</vt:lpstr>
      <vt:lpstr>Uždavinys </vt:lpstr>
      <vt:lpstr>Deminutyvai – mažybiniai maloniniai žodžiai, turintys priesagas -el-, -ėl-, -yt-, -už-, -(i)uk- … </vt:lpstr>
      <vt:lpstr>Epitetai – žodžiai, vaizdingai apibūdinantys daiktą ar veiksmą, nurodo požymį, ypatybę.</vt:lpstr>
      <vt:lpstr>Kurie epitetai tiktų šiems žodžiams?</vt:lpstr>
      <vt:lpstr>Įasmeninimas, arba  personifikacija, – žmogui būdingų savybių suteikimas gamtos reiškiniams, gyvūnams ar daiktams.  </vt:lpstr>
      <vt:lpstr>Pabraukite dvi personifikacijas ir jas paaiškinkite.</vt:lpstr>
      <vt:lpstr>Frazeologizmas – pastovus, nuolatinę reikšmę turintis vaizdingas žodžių junginys.</vt:lpstr>
      <vt:lpstr>Nurodykite šių frazeologizmų reikšmes – sujunkite rodyklėmis.</vt:lpstr>
      <vt:lpstr>Palyginimas – dviejų dalykų sugretinimas, pagrįstas jų formos, spalvos ar kt. panašumu.</vt:lpstr>
      <vt:lpstr>Įrašykite antrąjį lyginimo dėmenį:</vt:lpstr>
      <vt:lpstr>Pakartojimas – žodžių, frazės, sakinių kartojimas siekiant sustiprinti kalbos raiškumą, įspūdį, veiksmo ar būsenos trukmę, stiprumą.</vt:lpstr>
      <vt:lpstr>Įsivertinimas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Pamokos tema Meninė raiška</dc:title>
  <dc:creator>Urtė Polikarpaitė</dc:creator>
  <cp:lastModifiedBy>Urtė Polikarpaitė</cp:lastModifiedBy>
  <cp:revision>8</cp:revision>
  <dcterms:created xsi:type="dcterms:W3CDTF">2021-11-13T10:42:43Z</dcterms:created>
  <dcterms:modified xsi:type="dcterms:W3CDTF">2021-11-13T13:51:55Z</dcterms:modified>
</cp:coreProperties>
</file>