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63" r:id="rId4"/>
    <p:sldId id="260" r:id="rId5"/>
    <p:sldId id="264" r:id="rId6"/>
    <p:sldId id="265" r:id="rId7"/>
    <p:sldId id="267" r:id="rId8"/>
    <p:sldId id="268" r:id="rId9"/>
    <p:sldId id="266" r:id="rId10"/>
    <p:sldId id="269" r:id="rId11"/>
    <p:sldId id="259" r:id="rId12"/>
    <p:sldId id="261" r:id="rId13"/>
    <p:sldId id="257" r:id="rId14"/>
    <p:sldId id="258" r:id="rId15"/>
  </p:sldIdLst>
  <p:sldSz cx="12192000" cy="6858000"/>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Vidutinis stilius 2 – paryškinima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3" d="100"/>
          <a:sy n="63" d="100"/>
        </p:scale>
        <p:origin x="84" y="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D7018C5C-1F59-B0D8-9F80-DD44ABC3F7B7}"/>
              </a:ext>
            </a:extLst>
          </p:cNvPr>
          <p:cNvSpPr>
            <a:spLocks noGrp="1"/>
          </p:cNvSpPr>
          <p:nvPr>
            <p:ph type="ctrTitle"/>
          </p:nvPr>
        </p:nvSpPr>
        <p:spPr>
          <a:xfrm>
            <a:off x="1524000" y="1122363"/>
            <a:ext cx="9144000" cy="2387600"/>
          </a:xfrm>
        </p:spPr>
        <p:txBody>
          <a:bodyPr anchor="b"/>
          <a:lstStyle>
            <a:lvl1pPr algn="ctr">
              <a:defRPr sz="6000"/>
            </a:lvl1pPr>
          </a:lstStyle>
          <a:p>
            <a:r>
              <a:rPr lang="lt-LT"/>
              <a:t>Spustelėję redaguokite stilių</a:t>
            </a:r>
          </a:p>
        </p:txBody>
      </p:sp>
      <p:sp>
        <p:nvSpPr>
          <p:cNvPr id="3" name="Antrinis pavadinimas 2">
            <a:extLst>
              <a:ext uri="{FF2B5EF4-FFF2-40B4-BE49-F238E27FC236}">
                <a16:creationId xmlns:a16="http://schemas.microsoft.com/office/drawing/2014/main" id="{1153578E-0B4B-1BF5-57E9-B79FAF353AA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t-LT"/>
              <a:t>Spustelėkite norėdami redaguoti šablono paantraštės stilių</a:t>
            </a:r>
          </a:p>
        </p:txBody>
      </p:sp>
      <p:sp>
        <p:nvSpPr>
          <p:cNvPr id="4" name="Datos vietos rezervavimo ženklas 3">
            <a:extLst>
              <a:ext uri="{FF2B5EF4-FFF2-40B4-BE49-F238E27FC236}">
                <a16:creationId xmlns:a16="http://schemas.microsoft.com/office/drawing/2014/main" id="{51BACC56-E7FD-B071-35C2-916ED93AADAA}"/>
              </a:ext>
            </a:extLst>
          </p:cNvPr>
          <p:cNvSpPr>
            <a:spLocks noGrp="1"/>
          </p:cNvSpPr>
          <p:nvPr>
            <p:ph type="dt" sz="half" idx="10"/>
          </p:nvPr>
        </p:nvSpPr>
        <p:spPr/>
        <p:txBody>
          <a:bodyPr/>
          <a:lstStyle/>
          <a:p>
            <a:fld id="{A9828824-2093-42D2-8C0F-A5DF552DE17B}" type="datetimeFigureOut">
              <a:rPr lang="lt-LT" smtClean="0"/>
              <a:t>2023-11-21</a:t>
            </a:fld>
            <a:endParaRPr lang="lt-LT"/>
          </a:p>
        </p:txBody>
      </p:sp>
      <p:sp>
        <p:nvSpPr>
          <p:cNvPr id="5" name="Poraštės vietos rezervavimo ženklas 4">
            <a:extLst>
              <a:ext uri="{FF2B5EF4-FFF2-40B4-BE49-F238E27FC236}">
                <a16:creationId xmlns:a16="http://schemas.microsoft.com/office/drawing/2014/main" id="{A0DE96EB-AD09-6ACD-A932-2B9470BB4A82}"/>
              </a:ext>
            </a:extLst>
          </p:cNvPr>
          <p:cNvSpPr>
            <a:spLocks noGrp="1"/>
          </p:cNvSpPr>
          <p:nvPr>
            <p:ph type="ftr" sz="quarter" idx="11"/>
          </p:nvPr>
        </p:nvSpPr>
        <p:spPr/>
        <p:txBody>
          <a:bodyPr/>
          <a:lstStyle/>
          <a:p>
            <a:endParaRPr lang="lt-LT"/>
          </a:p>
        </p:txBody>
      </p:sp>
      <p:sp>
        <p:nvSpPr>
          <p:cNvPr id="6" name="Skaidrės numerio vietos rezervavimo ženklas 5">
            <a:extLst>
              <a:ext uri="{FF2B5EF4-FFF2-40B4-BE49-F238E27FC236}">
                <a16:creationId xmlns:a16="http://schemas.microsoft.com/office/drawing/2014/main" id="{ACC9DEC7-A51B-FF5C-25A4-5FDCFA192672}"/>
              </a:ext>
            </a:extLst>
          </p:cNvPr>
          <p:cNvSpPr>
            <a:spLocks noGrp="1"/>
          </p:cNvSpPr>
          <p:nvPr>
            <p:ph type="sldNum" sz="quarter" idx="12"/>
          </p:nvPr>
        </p:nvSpPr>
        <p:spPr/>
        <p:txBody>
          <a:bodyPr/>
          <a:lstStyle/>
          <a:p>
            <a:fld id="{C6748D11-CFBF-49D8-8608-ACE8027A65D4}" type="slidenum">
              <a:rPr lang="lt-LT" smtClean="0"/>
              <a:t>‹#›</a:t>
            </a:fld>
            <a:endParaRPr lang="lt-LT"/>
          </a:p>
        </p:txBody>
      </p:sp>
    </p:spTree>
    <p:extLst>
      <p:ext uri="{BB962C8B-B14F-4D97-AF65-F5344CB8AC3E}">
        <p14:creationId xmlns:p14="http://schemas.microsoft.com/office/powerpoint/2010/main" val="8499219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33E449D5-A624-AF09-EDFC-FEE1A12ED649}"/>
              </a:ext>
            </a:extLst>
          </p:cNvPr>
          <p:cNvSpPr>
            <a:spLocks noGrp="1"/>
          </p:cNvSpPr>
          <p:nvPr>
            <p:ph type="title"/>
          </p:nvPr>
        </p:nvSpPr>
        <p:spPr/>
        <p:txBody>
          <a:bodyPr/>
          <a:lstStyle/>
          <a:p>
            <a:r>
              <a:rPr lang="lt-LT"/>
              <a:t>Spustelėję redaguokite stilių</a:t>
            </a:r>
          </a:p>
        </p:txBody>
      </p:sp>
      <p:sp>
        <p:nvSpPr>
          <p:cNvPr id="3" name="Vertikalaus teksto vietos rezervavimo ženklas 2">
            <a:extLst>
              <a:ext uri="{FF2B5EF4-FFF2-40B4-BE49-F238E27FC236}">
                <a16:creationId xmlns:a16="http://schemas.microsoft.com/office/drawing/2014/main" id="{3627C77A-37BC-091E-E675-79A029C81688}"/>
              </a:ext>
            </a:extLst>
          </p:cNvPr>
          <p:cNvSpPr>
            <a:spLocks noGrp="1"/>
          </p:cNvSpPr>
          <p:nvPr>
            <p:ph type="body" orient="vert" idx="1"/>
          </p:nvPr>
        </p:nvSpPr>
        <p:spPr/>
        <p:txBody>
          <a:bodyPr vert="eaVert"/>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4" name="Datos vietos rezervavimo ženklas 3">
            <a:extLst>
              <a:ext uri="{FF2B5EF4-FFF2-40B4-BE49-F238E27FC236}">
                <a16:creationId xmlns:a16="http://schemas.microsoft.com/office/drawing/2014/main" id="{4F8DC9A9-C722-E76B-9E01-A2374EEF0858}"/>
              </a:ext>
            </a:extLst>
          </p:cNvPr>
          <p:cNvSpPr>
            <a:spLocks noGrp="1"/>
          </p:cNvSpPr>
          <p:nvPr>
            <p:ph type="dt" sz="half" idx="10"/>
          </p:nvPr>
        </p:nvSpPr>
        <p:spPr/>
        <p:txBody>
          <a:bodyPr/>
          <a:lstStyle/>
          <a:p>
            <a:fld id="{A9828824-2093-42D2-8C0F-A5DF552DE17B}" type="datetimeFigureOut">
              <a:rPr lang="lt-LT" smtClean="0"/>
              <a:t>2023-11-21</a:t>
            </a:fld>
            <a:endParaRPr lang="lt-LT"/>
          </a:p>
        </p:txBody>
      </p:sp>
      <p:sp>
        <p:nvSpPr>
          <p:cNvPr id="5" name="Poraštės vietos rezervavimo ženklas 4">
            <a:extLst>
              <a:ext uri="{FF2B5EF4-FFF2-40B4-BE49-F238E27FC236}">
                <a16:creationId xmlns:a16="http://schemas.microsoft.com/office/drawing/2014/main" id="{68935BC9-2EB3-D9FE-ABD8-D3B109AA5D06}"/>
              </a:ext>
            </a:extLst>
          </p:cNvPr>
          <p:cNvSpPr>
            <a:spLocks noGrp="1"/>
          </p:cNvSpPr>
          <p:nvPr>
            <p:ph type="ftr" sz="quarter" idx="11"/>
          </p:nvPr>
        </p:nvSpPr>
        <p:spPr/>
        <p:txBody>
          <a:bodyPr/>
          <a:lstStyle/>
          <a:p>
            <a:endParaRPr lang="lt-LT"/>
          </a:p>
        </p:txBody>
      </p:sp>
      <p:sp>
        <p:nvSpPr>
          <p:cNvPr id="6" name="Skaidrės numerio vietos rezervavimo ženklas 5">
            <a:extLst>
              <a:ext uri="{FF2B5EF4-FFF2-40B4-BE49-F238E27FC236}">
                <a16:creationId xmlns:a16="http://schemas.microsoft.com/office/drawing/2014/main" id="{4CB7764C-54AD-D542-20A3-9BBDF3EDDE3E}"/>
              </a:ext>
            </a:extLst>
          </p:cNvPr>
          <p:cNvSpPr>
            <a:spLocks noGrp="1"/>
          </p:cNvSpPr>
          <p:nvPr>
            <p:ph type="sldNum" sz="quarter" idx="12"/>
          </p:nvPr>
        </p:nvSpPr>
        <p:spPr/>
        <p:txBody>
          <a:bodyPr/>
          <a:lstStyle/>
          <a:p>
            <a:fld id="{C6748D11-CFBF-49D8-8608-ACE8027A65D4}" type="slidenum">
              <a:rPr lang="lt-LT" smtClean="0"/>
              <a:t>‹#›</a:t>
            </a:fld>
            <a:endParaRPr lang="lt-LT"/>
          </a:p>
        </p:txBody>
      </p:sp>
    </p:spTree>
    <p:extLst>
      <p:ext uri="{BB962C8B-B14F-4D97-AF65-F5344CB8AC3E}">
        <p14:creationId xmlns:p14="http://schemas.microsoft.com/office/powerpoint/2010/main" val="735063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a:extLst>
              <a:ext uri="{FF2B5EF4-FFF2-40B4-BE49-F238E27FC236}">
                <a16:creationId xmlns:a16="http://schemas.microsoft.com/office/drawing/2014/main" id="{3B8C50D0-1457-5F88-B662-A756A11297B4}"/>
              </a:ext>
            </a:extLst>
          </p:cNvPr>
          <p:cNvSpPr>
            <a:spLocks noGrp="1"/>
          </p:cNvSpPr>
          <p:nvPr>
            <p:ph type="title" orient="vert"/>
          </p:nvPr>
        </p:nvSpPr>
        <p:spPr>
          <a:xfrm>
            <a:off x="8724900" y="365125"/>
            <a:ext cx="2628900" cy="5811838"/>
          </a:xfrm>
        </p:spPr>
        <p:txBody>
          <a:bodyPr vert="eaVert"/>
          <a:lstStyle/>
          <a:p>
            <a:r>
              <a:rPr lang="lt-LT"/>
              <a:t>Spustelėję redaguokite stilių</a:t>
            </a:r>
          </a:p>
        </p:txBody>
      </p:sp>
      <p:sp>
        <p:nvSpPr>
          <p:cNvPr id="3" name="Vertikalaus teksto vietos rezervavimo ženklas 2">
            <a:extLst>
              <a:ext uri="{FF2B5EF4-FFF2-40B4-BE49-F238E27FC236}">
                <a16:creationId xmlns:a16="http://schemas.microsoft.com/office/drawing/2014/main" id="{7CD5999E-B26F-56B7-CBC0-ED07DC669AB0}"/>
              </a:ext>
            </a:extLst>
          </p:cNvPr>
          <p:cNvSpPr>
            <a:spLocks noGrp="1"/>
          </p:cNvSpPr>
          <p:nvPr>
            <p:ph type="body" orient="vert" idx="1"/>
          </p:nvPr>
        </p:nvSpPr>
        <p:spPr>
          <a:xfrm>
            <a:off x="838200" y="365125"/>
            <a:ext cx="7734300" cy="5811838"/>
          </a:xfrm>
        </p:spPr>
        <p:txBody>
          <a:bodyPr vert="eaVert"/>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4" name="Datos vietos rezervavimo ženklas 3">
            <a:extLst>
              <a:ext uri="{FF2B5EF4-FFF2-40B4-BE49-F238E27FC236}">
                <a16:creationId xmlns:a16="http://schemas.microsoft.com/office/drawing/2014/main" id="{7EF8D9A4-A69F-3F1A-5CA0-F28CDE0AEC24}"/>
              </a:ext>
            </a:extLst>
          </p:cNvPr>
          <p:cNvSpPr>
            <a:spLocks noGrp="1"/>
          </p:cNvSpPr>
          <p:nvPr>
            <p:ph type="dt" sz="half" idx="10"/>
          </p:nvPr>
        </p:nvSpPr>
        <p:spPr/>
        <p:txBody>
          <a:bodyPr/>
          <a:lstStyle/>
          <a:p>
            <a:fld id="{A9828824-2093-42D2-8C0F-A5DF552DE17B}" type="datetimeFigureOut">
              <a:rPr lang="lt-LT" smtClean="0"/>
              <a:t>2023-11-21</a:t>
            </a:fld>
            <a:endParaRPr lang="lt-LT"/>
          </a:p>
        </p:txBody>
      </p:sp>
      <p:sp>
        <p:nvSpPr>
          <p:cNvPr id="5" name="Poraštės vietos rezervavimo ženklas 4">
            <a:extLst>
              <a:ext uri="{FF2B5EF4-FFF2-40B4-BE49-F238E27FC236}">
                <a16:creationId xmlns:a16="http://schemas.microsoft.com/office/drawing/2014/main" id="{69A1AC2B-BC86-D92A-4622-ED94820FA578}"/>
              </a:ext>
            </a:extLst>
          </p:cNvPr>
          <p:cNvSpPr>
            <a:spLocks noGrp="1"/>
          </p:cNvSpPr>
          <p:nvPr>
            <p:ph type="ftr" sz="quarter" idx="11"/>
          </p:nvPr>
        </p:nvSpPr>
        <p:spPr/>
        <p:txBody>
          <a:bodyPr/>
          <a:lstStyle/>
          <a:p>
            <a:endParaRPr lang="lt-LT"/>
          </a:p>
        </p:txBody>
      </p:sp>
      <p:sp>
        <p:nvSpPr>
          <p:cNvPr id="6" name="Skaidrės numerio vietos rezervavimo ženklas 5">
            <a:extLst>
              <a:ext uri="{FF2B5EF4-FFF2-40B4-BE49-F238E27FC236}">
                <a16:creationId xmlns:a16="http://schemas.microsoft.com/office/drawing/2014/main" id="{5BDCBE64-A3EC-DF8E-3F05-655D91CCE24B}"/>
              </a:ext>
            </a:extLst>
          </p:cNvPr>
          <p:cNvSpPr>
            <a:spLocks noGrp="1"/>
          </p:cNvSpPr>
          <p:nvPr>
            <p:ph type="sldNum" sz="quarter" idx="12"/>
          </p:nvPr>
        </p:nvSpPr>
        <p:spPr/>
        <p:txBody>
          <a:bodyPr/>
          <a:lstStyle/>
          <a:p>
            <a:fld id="{C6748D11-CFBF-49D8-8608-ACE8027A65D4}" type="slidenum">
              <a:rPr lang="lt-LT" smtClean="0"/>
              <a:t>‹#›</a:t>
            </a:fld>
            <a:endParaRPr lang="lt-LT"/>
          </a:p>
        </p:txBody>
      </p:sp>
    </p:spTree>
    <p:extLst>
      <p:ext uri="{BB962C8B-B14F-4D97-AF65-F5344CB8AC3E}">
        <p14:creationId xmlns:p14="http://schemas.microsoft.com/office/powerpoint/2010/main" val="15740546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724FC0E0-7FA2-6EED-05EC-1909FF2C9072}"/>
              </a:ext>
            </a:extLst>
          </p:cNvPr>
          <p:cNvSpPr>
            <a:spLocks noGrp="1"/>
          </p:cNvSpPr>
          <p:nvPr>
            <p:ph type="title"/>
          </p:nvPr>
        </p:nvSpPr>
        <p:spPr/>
        <p:txBody>
          <a:bodyPr/>
          <a:lstStyle/>
          <a:p>
            <a:r>
              <a:rPr lang="lt-LT"/>
              <a:t>Spustelėję redaguokite stilių</a:t>
            </a:r>
          </a:p>
        </p:txBody>
      </p:sp>
      <p:sp>
        <p:nvSpPr>
          <p:cNvPr id="3" name="Turinio vietos rezervavimo ženklas 2">
            <a:extLst>
              <a:ext uri="{FF2B5EF4-FFF2-40B4-BE49-F238E27FC236}">
                <a16:creationId xmlns:a16="http://schemas.microsoft.com/office/drawing/2014/main" id="{79B438CE-A159-8201-5E6C-E1341860610D}"/>
              </a:ext>
            </a:extLst>
          </p:cNvPr>
          <p:cNvSpPr>
            <a:spLocks noGrp="1"/>
          </p:cNvSpPr>
          <p:nvPr>
            <p:ph idx="1"/>
          </p:nvPr>
        </p:nvSpPr>
        <p:spPr/>
        <p:txBody>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4" name="Datos vietos rezervavimo ženklas 3">
            <a:extLst>
              <a:ext uri="{FF2B5EF4-FFF2-40B4-BE49-F238E27FC236}">
                <a16:creationId xmlns:a16="http://schemas.microsoft.com/office/drawing/2014/main" id="{B3B30C9B-BB31-9C82-896B-986975330DBB}"/>
              </a:ext>
            </a:extLst>
          </p:cNvPr>
          <p:cNvSpPr>
            <a:spLocks noGrp="1"/>
          </p:cNvSpPr>
          <p:nvPr>
            <p:ph type="dt" sz="half" idx="10"/>
          </p:nvPr>
        </p:nvSpPr>
        <p:spPr/>
        <p:txBody>
          <a:bodyPr/>
          <a:lstStyle/>
          <a:p>
            <a:fld id="{A9828824-2093-42D2-8C0F-A5DF552DE17B}" type="datetimeFigureOut">
              <a:rPr lang="lt-LT" smtClean="0"/>
              <a:t>2023-11-21</a:t>
            </a:fld>
            <a:endParaRPr lang="lt-LT"/>
          </a:p>
        </p:txBody>
      </p:sp>
      <p:sp>
        <p:nvSpPr>
          <p:cNvPr id="5" name="Poraštės vietos rezervavimo ženklas 4">
            <a:extLst>
              <a:ext uri="{FF2B5EF4-FFF2-40B4-BE49-F238E27FC236}">
                <a16:creationId xmlns:a16="http://schemas.microsoft.com/office/drawing/2014/main" id="{45C402AE-BC67-4523-617C-3A3B77FFB3BD}"/>
              </a:ext>
            </a:extLst>
          </p:cNvPr>
          <p:cNvSpPr>
            <a:spLocks noGrp="1"/>
          </p:cNvSpPr>
          <p:nvPr>
            <p:ph type="ftr" sz="quarter" idx="11"/>
          </p:nvPr>
        </p:nvSpPr>
        <p:spPr/>
        <p:txBody>
          <a:bodyPr/>
          <a:lstStyle/>
          <a:p>
            <a:endParaRPr lang="lt-LT"/>
          </a:p>
        </p:txBody>
      </p:sp>
      <p:sp>
        <p:nvSpPr>
          <p:cNvPr id="6" name="Skaidrės numerio vietos rezervavimo ženklas 5">
            <a:extLst>
              <a:ext uri="{FF2B5EF4-FFF2-40B4-BE49-F238E27FC236}">
                <a16:creationId xmlns:a16="http://schemas.microsoft.com/office/drawing/2014/main" id="{703EA269-F4C8-F11D-9080-54E687D310DE}"/>
              </a:ext>
            </a:extLst>
          </p:cNvPr>
          <p:cNvSpPr>
            <a:spLocks noGrp="1"/>
          </p:cNvSpPr>
          <p:nvPr>
            <p:ph type="sldNum" sz="quarter" idx="12"/>
          </p:nvPr>
        </p:nvSpPr>
        <p:spPr/>
        <p:txBody>
          <a:bodyPr/>
          <a:lstStyle/>
          <a:p>
            <a:fld id="{C6748D11-CFBF-49D8-8608-ACE8027A65D4}" type="slidenum">
              <a:rPr lang="lt-LT" smtClean="0"/>
              <a:t>‹#›</a:t>
            </a:fld>
            <a:endParaRPr lang="lt-LT"/>
          </a:p>
        </p:txBody>
      </p:sp>
    </p:spTree>
    <p:extLst>
      <p:ext uri="{BB962C8B-B14F-4D97-AF65-F5344CB8AC3E}">
        <p14:creationId xmlns:p14="http://schemas.microsoft.com/office/powerpoint/2010/main" val="563226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C44234E9-ADE4-2BF7-814B-A963905C9B1C}"/>
              </a:ext>
            </a:extLst>
          </p:cNvPr>
          <p:cNvSpPr>
            <a:spLocks noGrp="1"/>
          </p:cNvSpPr>
          <p:nvPr>
            <p:ph type="title"/>
          </p:nvPr>
        </p:nvSpPr>
        <p:spPr>
          <a:xfrm>
            <a:off x="831850" y="1709738"/>
            <a:ext cx="10515600" cy="2852737"/>
          </a:xfrm>
        </p:spPr>
        <p:txBody>
          <a:bodyPr anchor="b"/>
          <a:lstStyle>
            <a:lvl1pPr>
              <a:defRPr sz="6000"/>
            </a:lvl1pPr>
          </a:lstStyle>
          <a:p>
            <a:r>
              <a:rPr lang="lt-LT"/>
              <a:t>Spustelėję redaguokite stilių</a:t>
            </a:r>
          </a:p>
        </p:txBody>
      </p:sp>
      <p:sp>
        <p:nvSpPr>
          <p:cNvPr id="3" name="Teksto vietos rezervavimo ženklas 2">
            <a:extLst>
              <a:ext uri="{FF2B5EF4-FFF2-40B4-BE49-F238E27FC236}">
                <a16:creationId xmlns:a16="http://schemas.microsoft.com/office/drawing/2014/main" id="{2AAA9BBE-2569-6E43-56A5-2651CC437B2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lt-LT"/>
              <a:t>Spustelėkite, kad galėtumėte redaguoti šablono teksto stilius</a:t>
            </a:r>
          </a:p>
        </p:txBody>
      </p:sp>
      <p:sp>
        <p:nvSpPr>
          <p:cNvPr id="4" name="Datos vietos rezervavimo ženklas 3">
            <a:extLst>
              <a:ext uri="{FF2B5EF4-FFF2-40B4-BE49-F238E27FC236}">
                <a16:creationId xmlns:a16="http://schemas.microsoft.com/office/drawing/2014/main" id="{6D020A72-D4D0-2869-9D54-05DADCED2B28}"/>
              </a:ext>
            </a:extLst>
          </p:cNvPr>
          <p:cNvSpPr>
            <a:spLocks noGrp="1"/>
          </p:cNvSpPr>
          <p:nvPr>
            <p:ph type="dt" sz="half" idx="10"/>
          </p:nvPr>
        </p:nvSpPr>
        <p:spPr/>
        <p:txBody>
          <a:bodyPr/>
          <a:lstStyle/>
          <a:p>
            <a:fld id="{A9828824-2093-42D2-8C0F-A5DF552DE17B}" type="datetimeFigureOut">
              <a:rPr lang="lt-LT" smtClean="0"/>
              <a:t>2023-11-21</a:t>
            </a:fld>
            <a:endParaRPr lang="lt-LT"/>
          </a:p>
        </p:txBody>
      </p:sp>
      <p:sp>
        <p:nvSpPr>
          <p:cNvPr id="5" name="Poraštės vietos rezervavimo ženklas 4">
            <a:extLst>
              <a:ext uri="{FF2B5EF4-FFF2-40B4-BE49-F238E27FC236}">
                <a16:creationId xmlns:a16="http://schemas.microsoft.com/office/drawing/2014/main" id="{63B2DE08-BDC9-F3D7-C07E-CFC98A24C0BE}"/>
              </a:ext>
            </a:extLst>
          </p:cNvPr>
          <p:cNvSpPr>
            <a:spLocks noGrp="1"/>
          </p:cNvSpPr>
          <p:nvPr>
            <p:ph type="ftr" sz="quarter" idx="11"/>
          </p:nvPr>
        </p:nvSpPr>
        <p:spPr/>
        <p:txBody>
          <a:bodyPr/>
          <a:lstStyle/>
          <a:p>
            <a:endParaRPr lang="lt-LT"/>
          </a:p>
        </p:txBody>
      </p:sp>
      <p:sp>
        <p:nvSpPr>
          <p:cNvPr id="6" name="Skaidrės numerio vietos rezervavimo ženklas 5">
            <a:extLst>
              <a:ext uri="{FF2B5EF4-FFF2-40B4-BE49-F238E27FC236}">
                <a16:creationId xmlns:a16="http://schemas.microsoft.com/office/drawing/2014/main" id="{9CA65F8A-2ADA-FCD5-7EDE-55E265FEAF65}"/>
              </a:ext>
            </a:extLst>
          </p:cNvPr>
          <p:cNvSpPr>
            <a:spLocks noGrp="1"/>
          </p:cNvSpPr>
          <p:nvPr>
            <p:ph type="sldNum" sz="quarter" idx="12"/>
          </p:nvPr>
        </p:nvSpPr>
        <p:spPr/>
        <p:txBody>
          <a:bodyPr/>
          <a:lstStyle/>
          <a:p>
            <a:fld id="{C6748D11-CFBF-49D8-8608-ACE8027A65D4}" type="slidenum">
              <a:rPr lang="lt-LT" smtClean="0"/>
              <a:t>‹#›</a:t>
            </a:fld>
            <a:endParaRPr lang="lt-LT"/>
          </a:p>
        </p:txBody>
      </p:sp>
    </p:spTree>
    <p:extLst>
      <p:ext uri="{BB962C8B-B14F-4D97-AF65-F5344CB8AC3E}">
        <p14:creationId xmlns:p14="http://schemas.microsoft.com/office/powerpoint/2010/main" val="18165287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5CADD493-027C-DD20-8256-B9AFD1CA4DFA}"/>
              </a:ext>
            </a:extLst>
          </p:cNvPr>
          <p:cNvSpPr>
            <a:spLocks noGrp="1"/>
          </p:cNvSpPr>
          <p:nvPr>
            <p:ph type="title"/>
          </p:nvPr>
        </p:nvSpPr>
        <p:spPr/>
        <p:txBody>
          <a:bodyPr/>
          <a:lstStyle/>
          <a:p>
            <a:r>
              <a:rPr lang="lt-LT"/>
              <a:t>Spustelėję redaguokite stilių</a:t>
            </a:r>
          </a:p>
        </p:txBody>
      </p:sp>
      <p:sp>
        <p:nvSpPr>
          <p:cNvPr id="3" name="Turinio vietos rezervavimo ženklas 2">
            <a:extLst>
              <a:ext uri="{FF2B5EF4-FFF2-40B4-BE49-F238E27FC236}">
                <a16:creationId xmlns:a16="http://schemas.microsoft.com/office/drawing/2014/main" id="{4C395776-26BE-CA0F-4748-6BAED700DEDA}"/>
              </a:ext>
            </a:extLst>
          </p:cNvPr>
          <p:cNvSpPr>
            <a:spLocks noGrp="1"/>
          </p:cNvSpPr>
          <p:nvPr>
            <p:ph sz="half" idx="1"/>
          </p:nvPr>
        </p:nvSpPr>
        <p:spPr>
          <a:xfrm>
            <a:off x="838200" y="1825625"/>
            <a:ext cx="5181600" cy="4351338"/>
          </a:xfrm>
        </p:spPr>
        <p:txBody>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4" name="Turinio vietos rezervavimo ženklas 3">
            <a:extLst>
              <a:ext uri="{FF2B5EF4-FFF2-40B4-BE49-F238E27FC236}">
                <a16:creationId xmlns:a16="http://schemas.microsoft.com/office/drawing/2014/main" id="{D5DE410E-AEB4-515F-E64A-36B5E85182B6}"/>
              </a:ext>
            </a:extLst>
          </p:cNvPr>
          <p:cNvSpPr>
            <a:spLocks noGrp="1"/>
          </p:cNvSpPr>
          <p:nvPr>
            <p:ph sz="half" idx="2"/>
          </p:nvPr>
        </p:nvSpPr>
        <p:spPr>
          <a:xfrm>
            <a:off x="6172200" y="1825625"/>
            <a:ext cx="5181600" cy="4351338"/>
          </a:xfrm>
        </p:spPr>
        <p:txBody>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5" name="Datos vietos rezervavimo ženklas 4">
            <a:extLst>
              <a:ext uri="{FF2B5EF4-FFF2-40B4-BE49-F238E27FC236}">
                <a16:creationId xmlns:a16="http://schemas.microsoft.com/office/drawing/2014/main" id="{E539F837-E01D-23C2-7E1A-47F49C36E814}"/>
              </a:ext>
            </a:extLst>
          </p:cNvPr>
          <p:cNvSpPr>
            <a:spLocks noGrp="1"/>
          </p:cNvSpPr>
          <p:nvPr>
            <p:ph type="dt" sz="half" idx="10"/>
          </p:nvPr>
        </p:nvSpPr>
        <p:spPr/>
        <p:txBody>
          <a:bodyPr/>
          <a:lstStyle/>
          <a:p>
            <a:fld id="{A9828824-2093-42D2-8C0F-A5DF552DE17B}" type="datetimeFigureOut">
              <a:rPr lang="lt-LT" smtClean="0"/>
              <a:t>2023-11-21</a:t>
            </a:fld>
            <a:endParaRPr lang="lt-LT"/>
          </a:p>
        </p:txBody>
      </p:sp>
      <p:sp>
        <p:nvSpPr>
          <p:cNvPr id="6" name="Poraštės vietos rezervavimo ženklas 5">
            <a:extLst>
              <a:ext uri="{FF2B5EF4-FFF2-40B4-BE49-F238E27FC236}">
                <a16:creationId xmlns:a16="http://schemas.microsoft.com/office/drawing/2014/main" id="{987B0864-41A8-49B2-81A0-EC3B093CD174}"/>
              </a:ext>
            </a:extLst>
          </p:cNvPr>
          <p:cNvSpPr>
            <a:spLocks noGrp="1"/>
          </p:cNvSpPr>
          <p:nvPr>
            <p:ph type="ftr" sz="quarter" idx="11"/>
          </p:nvPr>
        </p:nvSpPr>
        <p:spPr/>
        <p:txBody>
          <a:bodyPr/>
          <a:lstStyle/>
          <a:p>
            <a:endParaRPr lang="lt-LT"/>
          </a:p>
        </p:txBody>
      </p:sp>
      <p:sp>
        <p:nvSpPr>
          <p:cNvPr id="7" name="Skaidrės numerio vietos rezervavimo ženklas 6">
            <a:extLst>
              <a:ext uri="{FF2B5EF4-FFF2-40B4-BE49-F238E27FC236}">
                <a16:creationId xmlns:a16="http://schemas.microsoft.com/office/drawing/2014/main" id="{339790F9-FFE0-80DE-C538-D375D51496DD}"/>
              </a:ext>
            </a:extLst>
          </p:cNvPr>
          <p:cNvSpPr>
            <a:spLocks noGrp="1"/>
          </p:cNvSpPr>
          <p:nvPr>
            <p:ph type="sldNum" sz="quarter" idx="12"/>
          </p:nvPr>
        </p:nvSpPr>
        <p:spPr/>
        <p:txBody>
          <a:bodyPr/>
          <a:lstStyle/>
          <a:p>
            <a:fld id="{C6748D11-CFBF-49D8-8608-ACE8027A65D4}" type="slidenum">
              <a:rPr lang="lt-LT" smtClean="0"/>
              <a:t>‹#›</a:t>
            </a:fld>
            <a:endParaRPr lang="lt-LT"/>
          </a:p>
        </p:txBody>
      </p:sp>
    </p:spTree>
    <p:extLst>
      <p:ext uri="{BB962C8B-B14F-4D97-AF65-F5344CB8AC3E}">
        <p14:creationId xmlns:p14="http://schemas.microsoft.com/office/powerpoint/2010/main" val="28310515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C32B8B4A-413C-0A86-9B0B-C18B8FC2C810}"/>
              </a:ext>
            </a:extLst>
          </p:cNvPr>
          <p:cNvSpPr>
            <a:spLocks noGrp="1"/>
          </p:cNvSpPr>
          <p:nvPr>
            <p:ph type="title"/>
          </p:nvPr>
        </p:nvSpPr>
        <p:spPr>
          <a:xfrm>
            <a:off x="839788" y="365125"/>
            <a:ext cx="10515600" cy="1325563"/>
          </a:xfrm>
        </p:spPr>
        <p:txBody>
          <a:bodyPr/>
          <a:lstStyle/>
          <a:p>
            <a:r>
              <a:rPr lang="lt-LT"/>
              <a:t>Spustelėję redaguokite stilių</a:t>
            </a:r>
          </a:p>
        </p:txBody>
      </p:sp>
      <p:sp>
        <p:nvSpPr>
          <p:cNvPr id="3" name="Teksto vietos rezervavimo ženklas 2">
            <a:extLst>
              <a:ext uri="{FF2B5EF4-FFF2-40B4-BE49-F238E27FC236}">
                <a16:creationId xmlns:a16="http://schemas.microsoft.com/office/drawing/2014/main" id="{EB08BCDD-5901-8E25-A279-F58F196F615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Spustelėkite, kad galėtumėte redaguoti šablono teksto stilius</a:t>
            </a:r>
          </a:p>
        </p:txBody>
      </p:sp>
      <p:sp>
        <p:nvSpPr>
          <p:cNvPr id="4" name="Turinio vietos rezervavimo ženklas 3">
            <a:extLst>
              <a:ext uri="{FF2B5EF4-FFF2-40B4-BE49-F238E27FC236}">
                <a16:creationId xmlns:a16="http://schemas.microsoft.com/office/drawing/2014/main" id="{120D1487-598D-F756-C076-054627BDE3B4}"/>
              </a:ext>
            </a:extLst>
          </p:cNvPr>
          <p:cNvSpPr>
            <a:spLocks noGrp="1"/>
          </p:cNvSpPr>
          <p:nvPr>
            <p:ph sz="half" idx="2"/>
          </p:nvPr>
        </p:nvSpPr>
        <p:spPr>
          <a:xfrm>
            <a:off x="839788" y="2505075"/>
            <a:ext cx="5157787" cy="3684588"/>
          </a:xfrm>
        </p:spPr>
        <p:txBody>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5" name="Teksto vietos rezervavimo ženklas 4">
            <a:extLst>
              <a:ext uri="{FF2B5EF4-FFF2-40B4-BE49-F238E27FC236}">
                <a16:creationId xmlns:a16="http://schemas.microsoft.com/office/drawing/2014/main" id="{7AD3488A-977F-DFE5-6D55-ED5B6FE7A44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Spustelėkite, kad galėtumėte redaguoti šablono teksto stilius</a:t>
            </a:r>
          </a:p>
        </p:txBody>
      </p:sp>
      <p:sp>
        <p:nvSpPr>
          <p:cNvPr id="6" name="Turinio vietos rezervavimo ženklas 5">
            <a:extLst>
              <a:ext uri="{FF2B5EF4-FFF2-40B4-BE49-F238E27FC236}">
                <a16:creationId xmlns:a16="http://schemas.microsoft.com/office/drawing/2014/main" id="{98ACD3DE-47B3-413A-2727-159BF7E84973}"/>
              </a:ext>
            </a:extLst>
          </p:cNvPr>
          <p:cNvSpPr>
            <a:spLocks noGrp="1"/>
          </p:cNvSpPr>
          <p:nvPr>
            <p:ph sz="quarter" idx="4"/>
          </p:nvPr>
        </p:nvSpPr>
        <p:spPr>
          <a:xfrm>
            <a:off x="6172200" y="2505075"/>
            <a:ext cx="5183188" cy="3684588"/>
          </a:xfrm>
        </p:spPr>
        <p:txBody>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7" name="Datos vietos rezervavimo ženklas 6">
            <a:extLst>
              <a:ext uri="{FF2B5EF4-FFF2-40B4-BE49-F238E27FC236}">
                <a16:creationId xmlns:a16="http://schemas.microsoft.com/office/drawing/2014/main" id="{3E4886CE-C76F-20B5-7773-945F9C423F95}"/>
              </a:ext>
            </a:extLst>
          </p:cNvPr>
          <p:cNvSpPr>
            <a:spLocks noGrp="1"/>
          </p:cNvSpPr>
          <p:nvPr>
            <p:ph type="dt" sz="half" idx="10"/>
          </p:nvPr>
        </p:nvSpPr>
        <p:spPr/>
        <p:txBody>
          <a:bodyPr/>
          <a:lstStyle/>
          <a:p>
            <a:fld id="{A9828824-2093-42D2-8C0F-A5DF552DE17B}" type="datetimeFigureOut">
              <a:rPr lang="lt-LT" smtClean="0"/>
              <a:t>2023-11-21</a:t>
            </a:fld>
            <a:endParaRPr lang="lt-LT"/>
          </a:p>
        </p:txBody>
      </p:sp>
      <p:sp>
        <p:nvSpPr>
          <p:cNvPr id="8" name="Poraštės vietos rezervavimo ženklas 7">
            <a:extLst>
              <a:ext uri="{FF2B5EF4-FFF2-40B4-BE49-F238E27FC236}">
                <a16:creationId xmlns:a16="http://schemas.microsoft.com/office/drawing/2014/main" id="{AADAE9F7-51A6-AA8D-9074-048D76EF3C6C}"/>
              </a:ext>
            </a:extLst>
          </p:cNvPr>
          <p:cNvSpPr>
            <a:spLocks noGrp="1"/>
          </p:cNvSpPr>
          <p:nvPr>
            <p:ph type="ftr" sz="quarter" idx="11"/>
          </p:nvPr>
        </p:nvSpPr>
        <p:spPr/>
        <p:txBody>
          <a:bodyPr/>
          <a:lstStyle/>
          <a:p>
            <a:endParaRPr lang="lt-LT"/>
          </a:p>
        </p:txBody>
      </p:sp>
      <p:sp>
        <p:nvSpPr>
          <p:cNvPr id="9" name="Skaidrės numerio vietos rezervavimo ženklas 8">
            <a:extLst>
              <a:ext uri="{FF2B5EF4-FFF2-40B4-BE49-F238E27FC236}">
                <a16:creationId xmlns:a16="http://schemas.microsoft.com/office/drawing/2014/main" id="{714A05E5-4E99-77E0-0EA7-03C39747A958}"/>
              </a:ext>
            </a:extLst>
          </p:cNvPr>
          <p:cNvSpPr>
            <a:spLocks noGrp="1"/>
          </p:cNvSpPr>
          <p:nvPr>
            <p:ph type="sldNum" sz="quarter" idx="12"/>
          </p:nvPr>
        </p:nvSpPr>
        <p:spPr/>
        <p:txBody>
          <a:bodyPr/>
          <a:lstStyle/>
          <a:p>
            <a:fld id="{C6748D11-CFBF-49D8-8608-ACE8027A65D4}" type="slidenum">
              <a:rPr lang="lt-LT" smtClean="0"/>
              <a:t>‹#›</a:t>
            </a:fld>
            <a:endParaRPr lang="lt-LT"/>
          </a:p>
        </p:txBody>
      </p:sp>
    </p:spTree>
    <p:extLst>
      <p:ext uri="{BB962C8B-B14F-4D97-AF65-F5344CB8AC3E}">
        <p14:creationId xmlns:p14="http://schemas.microsoft.com/office/powerpoint/2010/main" val="39271428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837FAF15-D92B-3797-2F9E-0020445C9EE4}"/>
              </a:ext>
            </a:extLst>
          </p:cNvPr>
          <p:cNvSpPr>
            <a:spLocks noGrp="1"/>
          </p:cNvSpPr>
          <p:nvPr>
            <p:ph type="title"/>
          </p:nvPr>
        </p:nvSpPr>
        <p:spPr/>
        <p:txBody>
          <a:bodyPr/>
          <a:lstStyle/>
          <a:p>
            <a:r>
              <a:rPr lang="lt-LT"/>
              <a:t>Spustelėję redaguokite stilių</a:t>
            </a:r>
          </a:p>
        </p:txBody>
      </p:sp>
      <p:sp>
        <p:nvSpPr>
          <p:cNvPr id="3" name="Datos vietos rezervavimo ženklas 2">
            <a:extLst>
              <a:ext uri="{FF2B5EF4-FFF2-40B4-BE49-F238E27FC236}">
                <a16:creationId xmlns:a16="http://schemas.microsoft.com/office/drawing/2014/main" id="{DD829B27-1B40-CB6D-6EBC-288C74F53099}"/>
              </a:ext>
            </a:extLst>
          </p:cNvPr>
          <p:cNvSpPr>
            <a:spLocks noGrp="1"/>
          </p:cNvSpPr>
          <p:nvPr>
            <p:ph type="dt" sz="half" idx="10"/>
          </p:nvPr>
        </p:nvSpPr>
        <p:spPr/>
        <p:txBody>
          <a:bodyPr/>
          <a:lstStyle/>
          <a:p>
            <a:fld id="{A9828824-2093-42D2-8C0F-A5DF552DE17B}" type="datetimeFigureOut">
              <a:rPr lang="lt-LT" smtClean="0"/>
              <a:t>2023-11-21</a:t>
            </a:fld>
            <a:endParaRPr lang="lt-LT"/>
          </a:p>
        </p:txBody>
      </p:sp>
      <p:sp>
        <p:nvSpPr>
          <p:cNvPr id="4" name="Poraštės vietos rezervavimo ženklas 3">
            <a:extLst>
              <a:ext uri="{FF2B5EF4-FFF2-40B4-BE49-F238E27FC236}">
                <a16:creationId xmlns:a16="http://schemas.microsoft.com/office/drawing/2014/main" id="{D23041FA-C5C7-C854-6833-AE1AB5C582E4}"/>
              </a:ext>
            </a:extLst>
          </p:cNvPr>
          <p:cNvSpPr>
            <a:spLocks noGrp="1"/>
          </p:cNvSpPr>
          <p:nvPr>
            <p:ph type="ftr" sz="quarter" idx="11"/>
          </p:nvPr>
        </p:nvSpPr>
        <p:spPr/>
        <p:txBody>
          <a:bodyPr/>
          <a:lstStyle/>
          <a:p>
            <a:endParaRPr lang="lt-LT"/>
          </a:p>
        </p:txBody>
      </p:sp>
      <p:sp>
        <p:nvSpPr>
          <p:cNvPr id="5" name="Skaidrės numerio vietos rezervavimo ženklas 4">
            <a:extLst>
              <a:ext uri="{FF2B5EF4-FFF2-40B4-BE49-F238E27FC236}">
                <a16:creationId xmlns:a16="http://schemas.microsoft.com/office/drawing/2014/main" id="{B677BAA1-8078-86AA-DBC0-309143175FB4}"/>
              </a:ext>
            </a:extLst>
          </p:cNvPr>
          <p:cNvSpPr>
            <a:spLocks noGrp="1"/>
          </p:cNvSpPr>
          <p:nvPr>
            <p:ph type="sldNum" sz="quarter" idx="12"/>
          </p:nvPr>
        </p:nvSpPr>
        <p:spPr/>
        <p:txBody>
          <a:bodyPr/>
          <a:lstStyle/>
          <a:p>
            <a:fld id="{C6748D11-CFBF-49D8-8608-ACE8027A65D4}" type="slidenum">
              <a:rPr lang="lt-LT" smtClean="0"/>
              <a:t>‹#›</a:t>
            </a:fld>
            <a:endParaRPr lang="lt-LT"/>
          </a:p>
        </p:txBody>
      </p:sp>
    </p:spTree>
    <p:extLst>
      <p:ext uri="{BB962C8B-B14F-4D97-AF65-F5344CB8AC3E}">
        <p14:creationId xmlns:p14="http://schemas.microsoft.com/office/powerpoint/2010/main" val="4680725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os vietos rezervavimo ženklas 1">
            <a:extLst>
              <a:ext uri="{FF2B5EF4-FFF2-40B4-BE49-F238E27FC236}">
                <a16:creationId xmlns:a16="http://schemas.microsoft.com/office/drawing/2014/main" id="{1393F3EC-F16B-0939-4575-3029F719C323}"/>
              </a:ext>
            </a:extLst>
          </p:cNvPr>
          <p:cNvSpPr>
            <a:spLocks noGrp="1"/>
          </p:cNvSpPr>
          <p:nvPr>
            <p:ph type="dt" sz="half" idx="10"/>
          </p:nvPr>
        </p:nvSpPr>
        <p:spPr/>
        <p:txBody>
          <a:bodyPr/>
          <a:lstStyle/>
          <a:p>
            <a:fld id="{A9828824-2093-42D2-8C0F-A5DF552DE17B}" type="datetimeFigureOut">
              <a:rPr lang="lt-LT" smtClean="0"/>
              <a:t>2023-11-21</a:t>
            </a:fld>
            <a:endParaRPr lang="lt-LT"/>
          </a:p>
        </p:txBody>
      </p:sp>
      <p:sp>
        <p:nvSpPr>
          <p:cNvPr id="3" name="Poraštės vietos rezervavimo ženklas 2">
            <a:extLst>
              <a:ext uri="{FF2B5EF4-FFF2-40B4-BE49-F238E27FC236}">
                <a16:creationId xmlns:a16="http://schemas.microsoft.com/office/drawing/2014/main" id="{7A01244B-2788-2500-4560-E2D04E573538}"/>
              </a:ext>
            </a:extLst>
          </p:cNvPr>
          <p:cNvSpPr>
            <a:spLocks noGrp="1"/>
          </p:cNvSpPr>
          <p:nvPr>
            <p:ph type="ftr" sz="quarter" idx="11"/>
          </p:nvPr>
        </p:nvSpPr>
        <p:spPr/>
        <p:txBody>
          <a:bodyPr/>
          <a:lstStyle/>
          <a:p>
            <a:endParaRPr lang="lt-LT"/>
          </a:p>
        </p:txBody>
      </p:sp>
      <p:sp>
        <p:nvSpPr>
          <p:cNvPr id="4" name="Skaidrės numerio vietos rezervavimo ženklas 3">
            <a:extLst>
              <a:ext uri="{FF2B5EF4-FFF2-40B4-BE49-F238E27FC236}">
                <a16:creationId xmlns:a16="http://schemas.microsoft.com/office/drawing/2014/main" id="{C15D3A36-8166-EA80-363D-BE93DBDEA222}"/>
              </a:ext>
            </a:extLst>
          </p:cNvPr>
          <p:cNvSpPr>
            <a:spLocks noGrp="1"/>
          </p:cNvSpPr>
          <p:nvPr>
            <p:ph type="sldNum" sz="quarter" idx="12"/>
          </p:nvPr>
        </p:nvSpPr>
        <p:spPr/>
        <p:txBody>
          <a:bodyPr/>
          <a:lstStyle/>
          <a:p>
            <a:fld id="{C6748D11-CFBF-49D8-8608-ACE8027A65D4}" type="slidenum">
              <a:rPr lang="lt-LT" smtClean="0"/>
              <a:t>‹#›</a:t>
            </a:fld>
            <a:endParaRPr lang="lt-LT"/>
          </a:p>
        </p:txBody>
      </p:sp>
    </p:spTree>
    <p:extLst>
      <p:ext uri="{BB962C8B-B14F-4D97-AF65-F5344CB8AC3E}">
        <p14:creationId xmlns:p14="http://schemas.microsoft.com/office/powerpoint/2010/main" val="33085214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FBA2C3FD-1BC3-A7F3-2308-75E210DA3CD7}"/>
              </a:ext>
            </a:extLst>
          </p:cNvPr>
          <p:cNvSpPr>
            <a:spLocks noGrp="1"/>
          </p:cNvSpPr>
          <p:nvPr>
            <p:ph type="title"/>
          </p:nvPr>
        </p:nvSpPr>
        <p:spPr>
          <a:xfrm>
            <a:off x="839788" y="457200"/>
            <a:ext cx="3932237" cy="1600200"/>
          </a:xfrm>
        </p:spPr>
        <p:txBody>
          <a:bodyPr anchor="b"/>
          <a:lstStyle>
            <a:lvl1pPr>
              <a:defRPr sz="3200"/>
            </a:lvl1pPr>
          </a:lstStyle>
          <a:p>
            <a:r>
              <a:rPr lang="lt-LT"/>
              <a:t>Spustelėję redaguokite stilių</a:t>
            </a:r>
          </a:p>
        </p:txBody>
      </p:sp>
      <p:sp>
        <p:nvSpPr>
          <p:cNvPr id="3" name="Turinio vietos rezervavimo ženklas 2">
            <a:extLst>
              <a:ext uri="{FF2B5EF4-FFF2-40B4-BE49-F238E27FC236}">
                <a16:creationId xmlns:a16="http://schemas.microsoft.com/office/drawing/2014/main" id="{549B1FD4-B17F-FA94-112B-CBD2BC5A193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4" name="Teksto vietos rezervavimo ženklas 3">
            <a:extLst>
              <a:ext uri="{FF2B5EF4-FFF2-40B4-BE49-F238E27FC236}">
                <a16:creationId xmlns:a16="http://schemas.microsoft.com/office/drawing/2014/main" id="{5E2062BD-3BC1-3316-900E-FC729937B9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a:t>Spustelėkite, kad galėtumėte redaguoti šablono teksto stilius</a:t>
            </a:r>
          </a:p>
        </p:txBody>
      </p:sp>
      <p:sp>
        <p:nvSpPr>
          <p:cNvPr id="5" name="Datos vietos rezervavimo ženklas 4">
            <a:extLst>
              <a:ext uri="{FF2B5EF4-FFF2-40B4-BE49-F238E27FC236}">
                <a16:creationId xmlns:a16="http://schemas.microsoft.com/office/drawing/2014/main" id="{0D4D94EC-7A07-C246-D9B5-4B7DB3894840}"/>
              </a:ext>
            </a:extLst>
          </p:cNvPr>
          <p:cNvSpPr>
            <a:spLocks noGrp="1"/>
          </p:cNvSpPr>
          <p:nvPr>
            <p:ph type="dt" sz="half" idx="10"/>
          </p:nvPr>
        </p:nvSpPr>
        <p:spPr/>
        <p:txBody>
          <a:bodyPr/>
          <a:lstStyle/>
          <a:p>
            <a:fld id="{A9828824-2093-42D2-8C0F-A5DF552DE17B}" type="datetimeFigureOut">
              <a:rPr lang="lt-LT" smtClean="0"/>
              <a:t>2023-11-21</a:t>
            </a:fld>
            <a:endParaRPr lang="lt-LT"/>
          </a:p>
        </p:txBody>
      </p:sp>
      <p:sp>
        <p:nvSpPr>
          <p:cNvPr id="6" name="Poraštės vietos rezervavimo ženklas 5">
            <a:extLst>
              <a:ext uri="{FF2B5EF4-FFF2-40B4-BE49-F238E27FC236}">
                <a16:creationId xmlns:a16="http://schemas.microsoft.com/office/drawing/2014/main" id="{9F981A6D-47FB-1D79-F374-54DB001FC88C}"/>
              </a:ext>
            </a:extLst>
          </p:cNvPr>
          <p:cNvSpPr>
            <a:spLocks noGrp="1"/>
          </p:cNvSpPr>
          <p:nvPr>
            <p:ph type="ftr" sz="quarter" idx="11"/>
          </p:nvPr>
        </p:nvSpPr>
        <p:spPr/>
        <p:txBody>
          <a:bodyPr/>
          <a:lstStyle/>
          <a:p>
            <a:endParaRPr lang="lt-LT"/>
          </a:p>
        </p:txBody>
      </p:sp>
      <p:sp>
        <p:nvSpPr>
          <p:cNvPr id="7" name="Skaidrės numerio vietos rezervavimo ženklas 6">
            <a:extLst>
              <a:ext uri="{FF2B5EF4-FFF2-40B4-BE49-F238E27FC236}">
                <a16:creationId xmlns:a16="http://schemas.microsoft.com/office/drawing/2014/main" id="{8E8DE3B7-B26C-39A3-8433-329799BA3359}"/>
              </a:ext>
            </a:extLst>
          </p:cNvPr>
          <p:cNvSpPr>
            <a:spLocks noGrp="1"/>
          </p:cNvSpPr>
          <p:nvPr>
            <p:ph type="sldNum" sz="quarter" idx="12"/>
          </p:nvPr>
        </p:nvSpPr>
        <p:spPr/>
        <p:txBody>
          <a:bodyPr/>
          <a:lstStyle/>
          <a:p>
            <a:fld id="{C6748D11-CFBF-49D8-8608-ACE8027A65D4}" type="slidenum">
              <a:rPr lang="lt-LT" smtClean="0"/>
              <a:t>‹#›</a:t>
            </a:fld>
            <a:endParaRPr lang="lt-LT"/>
          </a:p>
        </p:txBody>
      </p:sp>
    </p:spTree>
    <p:extLst>
      <p:ext uri="{BB962C8B-B14F-4D97-AF65-F5344CB8AC3E}">
        <p14:creationId xmlns:p14="http://schemas.microsoft.com/office/powerpoint/2010/main" val="28236074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01D66FD1-04E0-B47A-DD43-2B15FA54C259}"/>
              </a:ext>
            </a:extLst>
          </p:cNvPr>
          <p:cNvSpPr>
            <a:spLocks noGrp="1"/>
          </p:cNvSpPr>
          <p:nvPr>
            <p:ph type="title"/>
          </p:nvPr>
        </p:nvSpPr>
        <p:spPr>
          <a:xfrm>
            <a:off x="839788" y="457200"/>
            <a:ext cx="3932237" cy="1600200"/>
          </a:xfrm>
        </p:spPr>
        <p:txBody>
          <a:bodyPr anchor="b"/>
          <a:lstStyle>
            <a:lvl1pPr>
              <a:defRPr sz="3200"/>
            </a:lvl1pPr>
          </a:lstStyle>
          <a:p>
            <a:r>
              <a:rPr lang="lt-LT"/>
              <a:t>Spustelėję redaguokite stilių</a:t>
            </a:r>
          </a:p>
        </p:txBody>
      </p:sp>
      <p:sp>
        <p:nvSpPr>
          <p:cNvPr id="3" name="Paveikslėlio vietos rezervavimo ženklas 2">
            <a:extLst>
              <a:ext uri="{FF2B5EF4-FFF2-40B4-BE49-F238E27FC236}">
                <a16:creationId xmlns:a16="http://schemas.microsoft.com/office/drawing/2014/main" id="{A07C613F-E111-31DD-B41A-4C5B5FA4A6E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t-LT"/>
          </a:p>
        </p:txBody>
      </p:sp>
      <p:sp>
        <p:nvSpPr>
          <p:cNvPr id="4" name="Teksto vietos rezervavimo ženklas 3">
            <a:extLst>
              <a:ext uri="{FF2B5EF4-FFF2-40B4-BE49-F238E27FC236}">
                <a16:creationId xmlns:a16="http://schemas.microsoft.com/office/drawing/2014/main" id="{8C6613CE-78B5-5552-DA7B-11AE063F82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a:t>Spustelėkite, kad galėtumėte redaguoti šablono teksto stilius</a:t>
            </a:r>
          </a:p>
        </p:txBody>
      </p:sp>
      <p:sp>
        <p:nvSpPr>
          <p:cNvPr id="5" name="Datos vietos rezervavimo ženklas 4">
            <a:extLst>
              <a:ext uri="{FF2B5EF4-FFF2-40B4-BE49-F238E27FC236}">
                <a16:creationId xmlns:a16="http://schemas.microsoft.com/office/drawing/2014/main" id="{B15D16DD-7581-8C73-7BD0-6689982E107F}"/>
              </a:ext>
            </a:extLst>
          </p:cNvPr>
          <p:cNvSpPr>
            <a:spLocks noGrp="1"/>
          </p:cNvSpPr>
          <p:nvPr>
            <p:ph type="dt" sz="half" idx="10"/>
          </p:nvPr>
        </p:nvSpPr>
        <p:spPr/>
        <p:txBody>
          <a:bodyPr/>
          <a:lstStyle/>
          <a:p>
            <a:fld id="{A9828824-2093-42D2-8C0F-A5DF552DE17B}" type="datetimeFigureOut">
              <a:rPr lang="lt-LT" smtClean="0"/>
              <a:t>2023-11-21</a:t>
            </a:fld>
            <a:endParaRPr lang="lt-LT"/>
          </a:p>
        </p:txBody>
      </p:sp>
      <p:sp>
        <p:nvSpPr>
          <p:cNvPr id="6" name="Poraštės vietos rezervavimo ženklas 5">
            <a:extLst>
              <a:ext uri="{FF2B5EF4-FFF2-40B4-BE49-F238E27FC236}">
                <a16:creationId xmlns:a16="http://schemas.microsoft.com/office/drawing/2014/main" id="{F9B8B5F9-D3AD-6E5F-8EF0-8F46606CCF85}"/>
              </a:ext>
            </a:extLst>
          </p:cNvPr>
          <p:cNvSpPr>
            <a:spLocks noGrp="1"/>
          </p:cNvSpPr>
          <p:nvPr>
            <p:ph type="ftr" sz="quarter" idx="11"/>
          </p:nvPr>
        </p:nvSpPr>
        <p:spPr/>
        <p:txBody>
          <a:bodyPr/>
          <a:lstStyle/>
          <a:p>
            <a:endParaRPr lang="lt-LT"/>
          </a:p>
        </p:txBody>
      </p:sp>
      <p:sp>
        <p:nvSpPr>
          <p:cNvPr id="7" name="Skaidrės numerio vietos rezervavimo ženklas 6">
            <a:extLst>
              <a:ext uri="{FF2B5EF4-FFF2-40B4-BE49-F238E27FC236}">
                <a16:creationId xmlns:a16="http://schemas.microsoft.com/office/drawing/2014/main" id="{37060B8C-D40B-2D4A-43A5-2027B6E24088}"/>
              </a:ext>
            </a:extLst>
          </p:cNvPr>
          <p:cNvSpPr>
            <a:spLocks noGrp="1"/>
          </p:cNvSpPr>
          <p:nvPr>
            <p:ph type="sldNum" sz="quarter" idx="12"/>
          </p:nvPr>
        </p:nvSpPr>
        <p:spPr/>
        <p:txBody>
          <a:bodyPr/>
          <a:lstStyle/>
          <a:p>
            <a:fld id="{C6748D11-CFBF-49D8-8608-ACE8027A65D4}" type="slidenum">
              <a:rPr lang="lt-LT" smtClean="0"/>
              <a:t>‹#›</a:t>
            </a:fld>
            <a:endParaRPr lang="lt-LT"/>
          </a:p>
        </p:txBody>
      </p:sp>
    </p:spTree>
    <p:extLst>
      <p:ext uri="{BB962C8B-B14F-4D97-AF65-F5344CB8AC3E}">
        <p14:creationId xmlns:p14="http://schemas.microsoft.com/office/powerpoint/2010/main" val="40987215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avadinimo vietos rezervavimo ženklas 1">
            <a:extLst>
              <a:ext uri="{FF2B5EF4-FFF2-40B4-BE49-F238E27FC236}">
                <a16:creationId xmlns:a16="http://schemas.microsoft.com/office/drawing/2014/main" id="{8236992C-6099-3530-2E4D-E1EDBE4B5D1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lt-LT"/>
              <a:t>Spustelėję redaguokite stilių</a:t>
            </a:r>
          </a:p>
        </p:txBody>
      </p:sp>
      <p:sp>
        <p:nvSpPr>
          <p:cNvPr id="3" name="Teksto vietos rezervavimo ženklas 2">
            <a:extLst>
              <a:ext uri="{FF2B5EF4-FFF2-40B4-BE49-F238E27FC236}">
                <a16:creationId xmlns:a16="http://schemas.microsoft.com/office/drawing/2014/main" id="{B82E80A3-8DFD-A6CD-5CC2-FB798878597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4" name="Datos vietos rezervavimo ženklas 3">
            <a:extLst>
              <a:ext uri="{FF2B5EF4-FFF2-40B4-BE49-F238E27FC236}">
                <a16:creationId xmlns:a16="http://schemas.microsoft.com/office/drawing/2014/main" id="{4ECC8FB3-E53F-7A3B-0D79-4DBD937F30A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828824-2093-42D2-8C0F-A5DF552DE17B}" type="datetimeFigureOut">
              <a:rPr lang="lt-LT" smtClean="0"/>
              <a:t>2023-11-21</a:t>
            </a:fld>
            <a:endParaRPr lang="lt-LT"/>
          </a:p>
        </p:txBody>
      </p:sp>
      <p:sp>
        <p:nvSpPr>
          <p:cNvPr id="5" name="Poraštės vietos rezervavimo ženklas 4">
            <a:extLst>
              <a:ext uri="{FF2B5EF4-FFF2-40B4-BE49-F238E27FC236}">
                <a16:creationId xmlns:a16="http://schemas.microsoft.com/office/drawing/2014/main" id="{E7CFFB89-8235-0984-C90E-F05F8567E10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kaidrės numerio vietos rezervavimo ženklas 5">
            <a:extLst>
              <a:ext uri="{FF2B5EF4-FFF2-40B4-BE49-F238E27FC236}">
                <a16:creationId xmlns:a16="http://schemas.microsoft.com/office/drawing/2014/main" id="{C91969F3-E46F-0CFA-8876-3EF905B642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748D11-CFBF-49D8-8608-ACE8027A65D4}" type="slidenum">
              <a:rPr lang="lt-LT" smtClean="0"/>
              <a:t>‹#›</a:t>
            </a:fld>
            <a:endParaRPr lang="lt-LT"/>
          </a:p>
        </p:txBody>
      </p:sp>
    </p:spTree>
    <p:extLst>
      <p:ext uri="{BB962C8B-B14F-4D97-AF65-F5344CB8AC3E}">
        <p14:creationId xmlns:p14="http://schemas.microsoft.com/office/powerpoint/2010/main" val="24317589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440A79CE-F615-805B-9BD7-1240D37F4C0A}"/>
              </a:ext>
            </a:extLst>
          </p:cNvPr>
          <p:cNvPicPr>
            <a:picLocks noChangeAspect="1"/>
          </p:cNvPicPr>
          <p:nvPr/>
        </p:nvPicPr>
        <p:blipFill rotWithShape="1">
          <a:blip r:embed="rId2">
            <a:alphaModFix amt="50000"/>
          </a:blip>
          <a:srcRect b="25000"/>
          <a:stretch/>
        </p:blipFill>
        <p:spPr>
          <a:xfrm>
            <a:off x="20" y="1"/>
            <a:ext cx="12191980" cy="6857999"/>
          </a:xfrm>
          <a:prstGeom prst="rect">
            <a:avLst/>
          </a:prstGeom>
        </p:spPr>
      </p:pic>
      <p:sp>
        <p:nvSpPr>
          <p:cNvPr id="2" name="Pavadinimas 1">
            <a:extLst>
              <a:ext uri="{FF2B5EF4-FFF2-40B4-BE49-F238E27FC236}">
                <a16:creationId xmlns:a16="http://schemas.microsoft.com/office/drawing/2014/main" id="{8B94B346-F860-6740-8041-7E216393C35D}"/>
              </a:ext>
            </a:extLst>
          </p:cNvPr>
          <p:cNvSpPr>
            <a:spLocks noGrp="1"/>
          </p:cNvSpPr>
          <p:nvPr>
            <p:ph type="ctrTitle"/>
          </p:nvPr>
        </p:nvSpPr>
        <p:spPr>
          <a:xfrm>
            <a:off x="1524000" y="1122362"/>
            <a:ext cx="9144000" cy="2900518"/>
          </a:xfrm>
        </p:spPr>
        <p:txBody>
          <a:bodyPr>
            <a:normAutofit/>
          </a:bodyPr>
          <a:lstStyle/>
          <a:p>
            <a:r>
              <a:rPr lang="lt-LT">
                <a:solidFill>
                  <a:srgbClr val="FFFFFF"/>
                </a:solidFill>
              </a:rPr>
              <a:t>Sakmių ir mitų atskleidžiamas pasaulis</a:t>
            </a:r>
          </a:p>
        </p:txBody>
      </p:sp>
      <p:sp>
        <p:nvSpPr>
          <p:cNvPr id="3" name="Antrinis pavadinimas 2">
            <a:extLst>
              <a:ext uri="{FF2B5EF4-FFF2-40B4-BE49-F238E27FC236}">
                <a16:creationId xmlns:a16="http://schemas.microsoft.com/office/drawing/2014/main" id="{B9DC8BA0-1400-97C7-464B-4E468CF9B430}"/>
              </a:ext>
            </a:extLst>
          </p:cNvPr>
          <p:cNvSpPr>
            <a:spLocks noGrp="1"/>
          </p:cNvSpPr>
          <p:nvPr>
            <p:ph type="subTitle" idx="1"/>
          </p:nvPr>
        </p:nvSpPr>
        <p:spPr>
          <a:xfrm>
            <a:off x="1524000" y="4159404"/>
            <a:ext cx="9144000" cy="1098395"/>
          </a:xfrm>
        </p:spPr>
        <p:txBody>
          <a:bodyPr>
            <a:normAutofit/>
          </a:bodyPr>
          <a:lstStyle/>
          <a:p>
            <a:endParaRPr lang="lt-LT">
              <a:solidFill>
                <a:srgbClr val="FFFFFF"/>
              </a:solidFill>
            </a:endParaRPr>
          </a:p>
        </p:txBody>
      </p:sp>
    </p:spTree>
    <p:extLst>
      <p:ext uri="{BB962C8B-B14F-4D97-AF65-F5344CB8AC3E}">
        <p14:creationId xmlns:p14="http://schemas.microsoft.com/office/powerpoint/2010/main" val="3374603899"/>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46624DB5-B8CB-E8EF-D25A-597A8DA6140E}"/>
              </a:ext>
            </a:extLst>
          </p:cNvPr>
          <p:cNvSpPr>
            <a:spLocks noGrp="1"/>
          </p:cNvSpPr>
          <p:nvPr>
            <p:ph type="title"/>
          </p:nvPr>
        </p:nvSpPr>
        <p:spPr/>
        <p:txBody>
          <a:bodyPr/>
          <a:lstStyle/>
          <a:p>
            <a:pPr algn="ctr"/>
            <a:r>
              <a:rPr lang="lt-LT" dirty="0"/>
              <a:t>Lietuvių padavimai</a:t>
            </a:r>
          </a:p>
        </p:txBody>
      </p:sp>
      <p:sp>
        <p:nvSpPr>
          <p:cNvPr id="3" name="Turinio vietos rezervavimo ženklas 2">
            <a:extLst>
              <a:ext uri="{FF2B5EF4-FFF2-40B4-BE49-F238E27FC236}">
                <a16:creationId xmlns:a16="http://schemas.microsoft.com/office/drawing/2014/main" id="{6C05433F-45D2-79C6-2FA5-BD5A0EAF1856}"/>
              </a:ext>
            </a:extLst>
          </p:cNvPr>
          <p:cNvSpPr>
            <a:spLocks noGrp="1"/>
          </p:cNvSpPr>
          <p:nvPr>
            <p:ph idx="1"/>
          </p:nvPr>
        </p:nvSpPr>
        <p:spPr/>
        <p:txBody>
          <a:bodyPr>
            <a:normAutofit lnSpcReduction="10000"/>
          </a:bodyPr>
          <a:lstStyle/>
          <a:p>
            <a:pPr algn="just"/>
            <a:r>
              <a:rPr lang="lt-LT" dirty="0" err="1"/>
              <a:t>Lietùvių</a:t>
            </a:r>
            <a:r>
              <a:rPr lang="lt-LT" dirty="0"/>
              <a:t> padavimai skirstomi į </a:t>
            </a:r>
            <a:r>
              <a:rPr lang="lt-LT" dirty="0" err="1"/>
              <a:t>toponiminius</a:t>
            </a:r>
            <a:r>
              <a:rPr lang="lt-LT" dirty="0"/>
              <a:t> padavimus (apie gamtos objektų atsiradimą) ir istorines sakmes (jose konkreti vietovė siejama su svarbiais istoriniais įvykiais). </a:t>
            </a:r>
          </a:p>
          <a:p>
            <a:pPr algn="just"/>
            <a:r>
              <a:rPr lang="lt-LT" dirty="0"/>
              <a:t>To paties objekto kilmė padavimuose kartais aiškinama nevienodai (pvz., viename sakoma, kad Kupiškio piliakalnį supylę milžinai, kitame – kad švedai), analogiškas siužetas pasakojamas apie skirtingus objektus, panašiai apibūdinami skirtingi istoriniai asmenys ir istoriniai laikotarpiai (švedų ir prancūzų kareiviai, baudžiavos laikų ponai). </a:t>
            </a:r>
          </a:p>
          <a:p>
            <a:pPr algn="just"/>
            <a:r>
              <a:rPr lang="lt-LT" b="0" i="0" dirty="0">
                <a:effectLst/>
                <a:latin typeface="Palemonas"/>
              </a:rPr>
              <a:t>Padavimuose pabrėžiamas nepaprastas įvykis, buities detalės ar istorinės realijos dažniausiai nėra svarbios, smulkiai nepasakojamos. Siekiama įtikinti klausytoją pasakojamų dalykų tikrumu.</a:t>
            </a:r>
            <a:endParaRPr lang="lt-LT" dirty="0"/>
          </a:p>
        </p:txBody>
      </p:sp>
    </p:spTree>
    <p:extLst>
      <p:ext uri="{BB962C8B-B14F-4D97-AF65-F5344CB8AC3E}">
        <p14:creationId xmlns:p14="http://schemas.microsoft.com/office/powerpoint/2010/main" val="22491162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a:extLst>
              <a:ext uri="{FF2B5EF4-FFF2-40B4-BE49-F238E27FC236}">
                <a16:creationId xmlns:a16="http://schemas.microsoft.com/office/drawing/2014/main" id="{42283006-C110-23C4-E62E-20265E856E2E}"/>
              </a:ext>
            </a:extLst>
          </p:cNvPr>
          <p:cNvSpPr>
            <a:spLocks noGrp="1"/>
          </p:cNvSpPr>
          <p:nvPr>
            <p:ph idx="1"/>
          </p:nvPr>
        </p:nvSpPr>
        <p:spPr>
          <a:xfrm>
            <a:off x="838200" y="314325"/>
            <a:ext cx="10515600" cy="5862638"/>
          </a:xfrm>
        </p:spPr>
        <p:txBody>
          <a:bodyPr>
            <a:normAutofit/>
          </a:bodyPr>
          <a:lstStyle/>
          <a:p>
            <a:pPr algn="just"/>
            <a:r>
              <a:rPr lang="lt-LT" sz="1800" dirty="0">
                <a:effectLst/>
                <a:latin typeface="Times New Roman" panose="02020603050405020304" pitchFamily="18" charset="0"/>
                <a:ea typeface="Times New Roman" panose="02020603050405020304" pitchFamily="18" charset="0"/>
              </a:rPr>
              <a:t> </a:t>
            </a:r>
            <a:endParaRPr lang="lt-LT" sz="3200" dirty="0">
              <a:effectLst/>
              <a:latin typeface="Times New Roman" panose="02020603050405020304" pitchFamily="18" charset="0"/>
              <a:ea typeface="Times New Roman" panose="02020603050405020304" pitchFamily="18" charset="0"/>
            </a:endParaRPr>
          </a:p>
          <a:p>
            <a:pPr algn="ctr"/>
            <a:r>
              <a:rPr lang="lt-LT" sz="3200" dirty="0">
                <a:effectLst/>
                <a:latin typeface="Times New Roman" panose="02020603050405020304" pitchFamily="18" charset="0"/>
                <a:ea typeface="Times New Roman" panose="02020603050405020304" pitchFamily="18" charset="0"/>
              </a:rPr>
              <a:t>Padavimų reikšmė</a:t>
            </a:r>
          </a:p>
          <a:p>
            <a:pPr algn="just"/>
            <a:r>
              <a:rPr lang="lt-LT" sz="3200" dirty="0">
                <a:effectLst/>
                <a:latin typeface="Times New Roman" panose="02020603050405020304" pitchFamily="18" charset="0"/>
                <a:ea typeface="Times New Roman" panose="02020603050405020304" pitchFamily="18" charset="0"/>
              </a:rPr>
              <a:t> </a:t>
            </a:r>
          </a:p>
          <a:p>
            <a:pPr algn="just"/>
            <a:r>
              <a:rPr lang="lt-LT" sz="3200" dirty="0">
                <a:effectLst/>
                <a:latin typeface="Times New Roman" panose="02020603050405020304" pitchFamily="18" charset="0"/>
                <a:ea typeface="Times New Roman" panose="02020603050405020304" pitchFamily="18" charset="0"/>
              </a:rPr>
              <a:t>1. Suteikia estetinį pasigėrėjimą. Juk juose pavaizduotas tikras mūsų protėvių gyvenimas, kaip jį suvokė patys protėviai. Padavimų veikėjai, jų poelgiai, net posakiai, situacijos, į kurias jie patenka, nėra išgalvoti, o yra paremti tikėjimu, kad iš tiesų viskas taip kadaise vyko.</a:t>
            </a:r>
          </a:p>
          <a:p>
            <a:pPr algn="just"/>
            <a:r>
              <a:rPr lang="lt-LT" sz="3200" dirty="0">
                <a:effectLst/>
                <a:latin typeface="Times New Roman" panose="02020603050405020304" pitchFamily="18" charset="0"/>
                <a:ea typeface="Times New Roman" panose="02020603050405020304" pitchFamily="18" charset="0"/>
              </a:rPr>
              <a:t>2. Padavimai įdomūs ir dėl juose slypinčios informacijos. Mums svarbus senasis mitinis mąstymas, požiūris į istorinius įvykius ir jų vertinimas. </a:t>
            </a:r>
          </a:p>
          <a:p>
            <a:endParaRPr lang="lt-LT" dirty="0"/>
          </a:p>
        </p:txBody>
      </p:sp>
    </p:spTree>
    <p:extLst>
      <p:ext uri="{BB962C8B-B14F-4D97-AF65-F5344CB8AC3E}">
        <p14:creationId xmlns:p14="http://schemas.microsoft.com/office/powerpoint/2010/main" val="22813211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Turinio vietos rezervavimo ženklas 4">
            <a:extLst>
              <a:ext uri="{FF2B5EF4-FFF2-40B4-BE49-F238E27FC236}">
                <a16:creationId xmlns:a16="http://schemas.microsoft.com/office/drawing/2014/main" id="{3FAA2068-9A60-63ED-89C5-DE41FECAB21C}"/>
              </a:ext>
            </a:extLst>
          </p:cNvPr>
          <p:cNvPicPr>
            <a:picLocks noGrp="1" noChangeAspect="1"/>
          </p:cNvPicPr>
          <p:nvPr>
            <p:ph idx="1"/>
          </p:nvPr>
        </p:nvPicPr>
        <p:blipFill>
          <a:blip r:embed="rId2"/>
          <a:stretch>
            <a:fillRect/>
          </a:stretch>
        </p:blipFill>
        <p:spPr>
          <a:xfrm>
            <a:off x="3972560" y="127000"/>
            <a:ext cx="5933970" cy="6604000"/>
          </a:xfrm>
        </p:spPr>
      </p:pic>
    </p:spTree>
    <p:extLst>
      <p:ext uri="{BB962C8B-B14F-4D97-AF65-F5344CB8AC3E}">
        <p14:creationId xmlns:p14="http://schemas.microsoft.com/office/powerpoint/2010/main" val="11807109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urinio vietos rezervavimo ženklas 3">
            <a:extLst>
              <a:ext uri="{FF2B5EF4-FFF2-40B4-BE49-F238E27FC236}">
                <a16:creationId xmlns:a16="http://schemas.microsoft.com/office/drawing/2014/main" id="{D1FB33E0-E5D1-A7F0-FAE7-FC53C5557738}"/>
              </a:ext>
            </a:extLst>
          </p:cNvPr>
          <p:cNvGraphicFramePr>
            <a:graphicFrameLocks noGrp="1"/>
          </p:cNvGraphicFramePr>
          <p:nvPr>
            <p:ph idx="1"/>
            <p:extLst>
              <p:ext uri="{D42A27DB-BD31-4B8C-83A1-F6EECF244321}">
                <p14:modId xmlns:p14="http://schemas.microsoft.com/office/powerpoint/2010/main" val="3869070560"/>
              </p:ext>
            </p:extLst>
          </p:nvPr>
        </p:nvGraphicFramePr>
        <p:xfrm>
          <a:off x="690881" y="508000"/>
          <a:ext cx="4700270" cy="6102350"/>
        </p:xfrm>
        <a:graphic>
          <a:graphicData uri="http://schemas.openxmlformats.org/drawingml/2006/table">
            <a:tbl>
              <a:tblPr firstRow="1" firstCol="1" lastRow="1" lastCol="1" bandRow="1" bandCol="1">
                <a:tableStyleId>{5C22544A-7EE6-4342-B048-85BDC9FD1C3A}</a:tableStyleId>
              </a:tblPr>
              <a:tblGrid>
                <a:gridCol w="4700270">
                  <a:extLst>
                    <a:ext uri="{9D8B030D-6E8A-4147-A177-3AD203B41FA5}">
                      <a16:colId xmlns:a16="http://schemas.microsoft.com/office/drawing/2014/main" val="825658115"/>
                    </a:ext>
                  </a:extLst>
                </a:gridCol>
              </a:tblGrid>
              <a:tr h="321176">
                <a:tc>
                  <a:txBody>
                    <a:bodyPr/>
                    <a:lstStyle/>
                    <a:p>
                      <a:pPr algn="ctr"/>
                      <a:r>
                        <a:rPr lang="lt-LT" sz="1800">
                          <a:effectLst/>
                        </a:rPr>
                        <a:t>Padavimai</a:t>
                      </a:r>
                      <a:endParaRPr lang="lt-LT" sz="18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162984958"/>
                  </a:ext>
                </a:extLst>
              </a:tr>
              <a:tr h="5781174">
                <a:tc>
                  <a:txBody>
                    <a:bodyPr/>
                    <a:lstStyle/>
                    <a:p>
                      <a:pPr algn="just"/>
                      <a:r>
                        <a:rPr lang="lt-LT" sz="1800" dirty="0">
                          <a:effectLst/>
                        </a:rPr>
                        <a:t>1. Apsiribojama mažesne pasaulio dalimi – gimtuoju kraštu Lietuva, jos paviršiaus susiformavimu: kalnų, piliakalnių, akmenų, upių, ežerų atsiradimas ir t.t.</a:t>
                      </a:r>
                    </a:p>
                    <a:p>
                      <a:pPr algn="just"/>
                      <a:r>
                        <a:rPr lang="lt-LT" sz="1800" dirty="0">
                          <a:effectLst/>
                        </a:rPr>
                        <a:t>2. Sprendžiamos tautinės problemos: kaip susiformavo mūsų kraštovaizdis, kas pastatė miestus, pilis, bažnyčias, kaip viskas – kalnai, ežerai miestai – buvo pavadinti </a:t>
                      </a:r>
                      <a:r>
                        <a:rPr lang="lt-LT" sz="1800" u="sng" dirty="0">
                          <a:effectLst/>
                        </a:rPr>
                        <a:t>tikriniais</a:t>
                      </a:r>
                      <a:r>
                        <a:rPr lang="lt-LT" sz="1800" dirty="0">
                          <a:effectLst/>
                        </a:rPr>
                        <a:t> vardais.</a:t>
                      </a:r>
                    </a:p>
                    <a:p>
                      <a:pPr algn="just"/>
                      <a:r>
                        <a:rPr lang="lt-LT" sz="1800" dirty="0">
                          <a:effectLst/>
                        </a:rPr>
                        <a:t>3. Suvokti tautinį bendrumą, sulietuvinti savo gyvenamą teritoriją.</a:t>
                      </a:r>
                    </a:p>
                    <a:p>
                      <a:pPr algn="just"/>
                      <a:r>
                        <a:rPr lang="lt-LT" sz="1800" dirty="0">
                          <a:effectLst/>
                        </a:rPr>
                        <a:t>4. atsispindi laikotarpis, kai visas pasaulis jau sukurtas ir apgyvendintas, veiksmas vyksta Lietuvoje.</a:t>
                      </a:r>
                    </a:p>
                    <a:p>
                      <a:pPr algn="just"/>
                      <a:r>
                        <a:rPr lang="lt-LT" sz="1800" dirty="0">
                          <a:effectLst/>
                        </a:rPr>
                        <a:t>5. Veikėjai: žmogus dažnai tampa svarbiausiu veikėju. Tačiau padavimuose apie kraštovaizdžio susiformavimą svarbiausias vaidmuo tenka mitiniams personažams: milžinams, velniams, laumėms, raganoms.</a:t>
                      </a:r>
                      <a:endParaRPr lang="lt-LT" sz="18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01067223"/>
                  </a:ext>
                </a:extLst>
              </a:tr>
            </a:tbl>
          </a:graphicData>
        </a:graphic>
      </p:graphicFrame>
      <p:graphicFrame>
        <p:nvGraphicFramePr>
          <p:cNvPr id="5" name="Lentelė 4">
            <a:extLst>
              <a:ext uri="{FF2B5EF4-FFF2-40B4-BE49-F238E27FC236}">
                <a16:creationId xmlns:a16="http://schemas.microsoft.com/office/drawing/2014/main" id="{A300DEDC-C85B-432D-7A33-EB8D591ACB1F}"/>
              </a:ext>
            </a:extLst>
          </p:cNvPr>
          <p:cNvGraphicFramePr>
            <a:graphicFrameLocks noGrp="1"/>
          </p:cNvGraphicFramePr>
          <p:nvPr>
            <p:extLst>
              <p:ext uri="{D42A27DB-BD31-4B8C-83A1-F6EECF244321}">
                <p14:modId xmlns:p14="http://schemas.microsoft.com/office/powerpoint/2010/main" val="1074537875"/>
              </p:ext>
            </p:extLst>
          </p:nvPr>
        </p:nvGraphicFramePr>
        <p:xfrm>
          <a:off x="6433501" y="579120"/>
          <a:ext cx="5067618" cy="6031230"/>
        </p:xfrm>
        <a:graphic>
          <a:graphicData uri="http://schemas.openxmlformats.org/drawingml/2006/table">
            <a:tbl>
              <a:tblPr firstRow="1" firstCol="1" lastRow="1" lastCol="1" bandRow="1" bandCol="1">
                <a:tableStyleId>{5C22544A-7EE6-4342-B048-85BDC9FD1C3A}</a:tableStyleId>
              </a:tblPr>
              <a:tblGrid>
                <a:gridCol w="5067618">
                  <a:extLst>
                    <a:ext uri="{9D8B030D-6E8A-4147-A177-3AD203B41FA5}">
                      <a16:colId xmlns:a16="http://schemas.microsoft.com/office/drawing/2014/main" val="3196328490"/>
                    </a:ext>
                  </a:extLst>
                </a:gridCol>
              </a:tblGrid>
              <a:tr h="348551">
                <a:tc>
                  <a:txBody>
                    <a:bodyPr/>
                    <a:lstStyle/>
                    <a:p>
                      <a:pPr algn="ctr"/>
                      <a:r>
                        <a:rPr lang="lt-LT" sz="1800" dirty="0">
                          <a:effectLst/>
                        </a:rPr>
                        <a:t>Sakmės</a:t>
                      </a:r>
                      <a:endParaRPr lang="lt-LT" sz="18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278551510"/>
                  </a:ext>
                </a:extLst>
              </a:tr>
              <a:tr h="5682679">
                <a:tc>
                  <a:txBody>
                    <a:bodyPr/>
                    <a:lstStyle/>
                    <a:p>
                      <a:pPr algn="just"/>
                      <a:r>
                        <a:rPr lang="lt-LT" sz="1800" dirty="0">
                          <a:effectLst/>
                        </a:rPr>
                        <a:t>1. Vaizduojamas viso kosmoso – šviesos ir tamsos, saulės ir žvaigždynų, žemės ir vandens, žmogaus ir gamtos sukūrimas.</a:t>
                      </a:r>
                    </a:p>
                    <a:p>
                      <a:pPr algn="just"/>
                      <a:r>
                        <a:rPr lang="lt-LT" sz="1800" dirty="0">
                          <a:effectLst/>
                        </a:rPr>
                        <a:t> </a:t>
                      </a:r>
                    </a:p>
                    <a:p>
                      <a:pPr algn="just"/>
                      <a:r>
                        <a:rPr lang="lt-LT" sz="1800" dirty="0">
                          <a:effectLst/>
                        </a:rPr>
                        <a:t>2. Sprendžiamos bendrosios žmonių problemos: kaip atsirado pasaulis ir žmogus, kaip viskas buvo pavadinta </a:t>
                      </a:r>
                      <a:r>
                        <a:rPr lang="lt-LT" sz="1800" u="sng" dirty="0">
                          <a:effectLst/>
                        </a:rPr>
                        <a:t>bendriniais</a:t>
                      </a:r>
                      <a:r>
                        <a:rPr lang="lt-LT" sz="1800" dirty="0">
                          <a:effectLst/>
                        </a:rPr>
                        <a:t> vardais.</a:t>
                      </a:r>
                    </a:p>
                    <a:p>
                      <a:pPr algn="just"/>
                      <a:r>
                        <a:rPr lang="lt-LT" sz="1800" dirty="0">
                          <a:effectLst/>
                        </a:rPr>
                        <a:t> </a:t>
                      </a:r>
                    </a:p>
                    <a:p>
                      <a:pPr algn="just"/>
                      <a:r>
                        <a:rPr lang="lt-LT" sz="1800" dirty="0">
                          <a:effectLst/>
                        </a:rPr>
                        <a:t>3. Padėjo suvokti pasaulį, jį įvaldyti ir įsitvirtinti jame.</a:t>
                      </a:r>
                    </a:p>
                    <a:p>
                      <a:pPr algn="just"/>
                      <a:r>
                        <a:rPr lang="lt-LT" sz="1800" dirty="0">
                          <a:effectLst/>
                        </a:rPr>
                        <a:t>4. Vaizduojama </a:t>
                      </a:r>
                      <a:r>
                        <a:rPr lang="lt-LT" sz="1800" u="sng" dirty="0">
                          <a:effectLst/>
                        </a:rPr>
                        <a:t>pati pradžių pradžia</a:t>
                      </a:r>
                      <a:r>
                        <a:rPr lang="lt-LT" sz="1800" dirty="0">
                          <a:effectLst/>
                        </a:rPr>
                        <a:t>, pats pirmasis visatos ir šios žemės kūrimas.</a:t>
                      </a:r>
                    </a:p>
                    <a:p>
                      <a:pPr algn="just"/>
                      <a:r>
                        <a:rPr lang="lt-LT" sz="1800" dirty="0">
                          <a:effectLst/>
                        </a:rPr>
                        <a:t> </a:t>
                      </a:r>
                    </a:p>
                    <a:p>
                      <a:pPr algn="just"/>
                      <a:r>
                        <a:rPr lang="lt-LT" sz="1800" dirty="0">
                          <a:effectLst/>
                        </a:rPr>
                        <a:t>5. Dėmesio centre yra mitinių personažų – Dievo ir velnio veikla, o žmogus dažniausiai pasyvus.</a:t>
                      </a:r>
                    </a:p>
                    <a:p>
                      <a:pPr algn="just"/>
                      <a:r>
                        <a:rPr lang="lt-LT" sz="1200" dirty="0">
                          <a:effectLst/>
                        </a:rPr>
                        <a:t> </a:t>
                      </a:r>
                      <a:endParaRPr lang="lt-LT"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24920059"/>
                  </a:ext>
                </a:extLst>
              </a:tr>
            </a:tbl>
          </a:graphicData>
        </a:graphic>
      </p:graphicFrame>
    </p:spTree>
    <p:extLst>
      <p:ext uri="{BB962C8B-B14F-4D97-AF65-F5344CB8AC3E}">
        <p14:creationId xmlns:p14="http://schemas.microsoft.com/office/powerpoint/2010/main" val="1832824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a:extLst>
              <a:ext uri="{FF2B5EF4-FFF2-40B4-BE49-F238E27FC236}">
                <a16:creationId xmlns:a16="http://schemas.microsoft.com/office/drawing/2014/main" id="{DDFB3F38-7488-9EB1-6B31-FC98CACCCF7D}"/>
              </a:ext>
            </a:extLst>
          </p:cNvPr>
          <p:cNvSpPr>
            <a:spLocks noGrp="1"/>
          </p:cNvSpPr>
          <p:nvPr>
            <p:ph idx="1"/>
          </p:nvPr>
        </p:nvSpPr>
        <p:spPr>
          <a:xfrm>
            <a:off x="838200" y="371475"/>
            <a:ext cx="10515600" cy="5805488"/>
          </a:xfrm>
        </p:spPr>
        <p:txBody>
          <a:bodyPr/>
          <a:lstStyle/>
          <a:p>
            <a:pPr algn="just"/>
            <a:r>
              <a:rPr lang="lt-LT" dirty="0">
                <a:effectLst/>
                <a:latin typeface="Times New Roman" panose="02020603050405020304" pitchFamily="18" charset="0"/>
                <a:ea typeface="Times New Roman" panose="02020603050405020304" pitchFamily="18" charset="0"/>
              </a:rPr>
              <a:t> </a:t>
            </a:r>
          </a:p>
          <a:p>
            <a:pPr algn="ctr"/>
            <a:r>
              <a:rPr lang="lt-LT" dirty="0">
                <a:effectLst/>
                <a:latin typeface="Times New Roman" panose="02020603050405020304" pitchFamily="18" charset="0"/>
                <a:ea typeface="Times New Roman" panose="02020603050405020304" pitchFamily="18" charset="0"/>
              </a:rPr>
              <a:t>Mitinė padavimų pasaulėžiūra</a:t>
            </a:r>
          </a:p>
          <a:p>
            <a:pPr algn="ctr"/>
            <a:r>
              <a:rPr lang="lt-LT" dirty="0">
                <a:effectLst/>
                <a:latin typeface="Times New Roman" panose="02020603050405020304" pitchFamily="18" charset="0"/>
                <a:ea typeface="Times New Roman" panose="02020603050405020304" pitchFamily="18" charset="0"/>
              </a:rPr>
              <a:t> </a:t>
            </a:r>
          </a:p>
          <a:p>
            <a:pPr algn="just"/>
            <a:r>
              <a:rPr lang="lt-LT" dirty="0">
                <a:effectLst/>
                <a:latin typeface="Times New Roman" panose="02020603050405020304" pitchFamily="18" charset="0"/>
                <a:ea typeface="Times New Roman" panose="02020603050405020304" pitchFamily="18" charset="0"/>
              </a:rPr>
              <a:t>1. Gamtos ir žmogaus rankomis padaryti objektai yra sugyventi, sudvasinti: ežerai keliauja iš vienos vietos į kitą, piliakalniai neleidžia, kad juos kastų, pilys bei bažnyčios laukia savo išvadavimo.</a:t>
            </a:r>
          </a:p>
          <a:p>
            <a:pPr algn="just"/>
            <a:r>
              <a:rPr lang="lt-LT" dirty="0">
                <a:effectLst/>
                <a:latin typeface="Times New Roman" panose="02020603050405020304" pitchFamily="18" charset="0"/>
                <a:ea typeface="Times New Roman" panose="02020603050405020304" pitchFamily="18" charset="0"/>
              </a:rPr>
              <a:t>2. Prakeikimo, magiško žodžio ir veiksmo galia: ištarus reikiamą žodį nukrinta padangėmis skrendantis ežeras, užkeikiami veikėjai kam nors nusižengę...</a:t>
            </a:r>
          </a:p>
          <a:p>
            <a:pPr algn="just"/>
            <a:r>
              <a:rPr lang="lt-LT" dirty="0">
                <a:effectLst/>
                <a:latin typeface="Times New Roman" panose="02020603050405020304" pitchFamily="18" charset="0"/>
                <a:ea typeface="Times New Roman" panose="02020603050405020304" pitchFamily="18" charset="0"/>
              </a:rPr>
              <a:t>3. Padavimai apie piliakalniuose esančius turtus bei jų sargus, apie miegančią kariuomenę, apie tų miestų, bažnyčių, varpų prasmegimą ir vadovavimą priklauso mitinei sferai.</a:t>
            </a:r>
          </a:p>
          <a:p>
            <a:endParaRPr lang="lt-LT" dirty="0"/>
          </a:p>
        </p:txBody>
      </p:sp>
    </p:spTree>
    <p:extLst>
      <p:ext uri="{BB962C8B-B14F-4D97-AF65-F5344CB8AC3E}">
        <p14:creationId xmlns:p14="http://schemas.microsoft.com/office/powerpoint/2010/main" val="8284688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a:extLst>
              <a:ext uri="{FF2B5EF4-FFF2-40B4-BE49-F238E27FC236}">
                <a16:creationId xmlns:a16="http://schemas.microsoft.com/office/drawing/2014/main" id="{E6DAE2A3-D072-2F5B-51A0-F488F1C25616}"/>
              </a:ext>
            </a:extLst>
          </p:cNvPr>
          <p:cNvSpPr>
            <a:spLocks noGrp="1"/>
          </p:cNvSpPr>
          <p:nvPr>
            <p:ph idx="1"/>
          </p:nvPr>
        </p:nvSpPr>
        <p:spPr>
          <a:xfrm>
            <a:off x="838200" y="533400"/>
            <a:ext cx="10515600" cy="5643563"/>
          </a:xfrm>
        </p:spPr>
        <p:txBody>
          <a:bodyPr>
            <a:normAutofit lnSpcReduction="10000"/>
          </a:bodyPr>
          <a:lstStyle/>
          <a:p>
            <a:pPr marL="0" indent="0" algn="ctr">
              <a:buNone/>
            </a:pPr>
            <a:r>
              <a:rPr lang="lt-LT" sz="3200" b="1" dirty="0"/>
              <a:t>SAKMĖ</a:t>
            </a:r>
          </a:p>
          <a:p>
            <a:endParaRPr lang="lt-LT" sz="3200" dirty="0"/>
          </a:p>
          <a:p>
            <a:pPr algn="just"/>
            <a:r>
              <a:rPr lang="lt-LT" sz="3200" b="1" dirty="0"/>
              <a:t>Sakmė – </a:t>
            </a:r>
            <a:r>
              <a:rPr lang="lt-LT" sz="3200" dirty="0"/>
              <a:t>pasakojamosios tautosakos žanras. Prie sakmių priskiriami kūriniai (dažniausiai nedidelės apimties), aiškinantys pasaulio, jo objektų, ypatybių kilmę, vaizduojantys žmogaus santykius su mitinio pasaulio būtybėmis. </a:t>
            </a:r>
          </a:p>
          <a:p>
            <a:pPr algn="just"/>
            <a:r>
              <a:rPr lang="lt-LT" sz="3200" b="1" dirty="0"/>
              <a:t>Sakmės pagrindas </a:t>
            </a:r>
            <a:r>
              <a:rPr lang="lt-LT" sz="3200" dirty="0"/>
              <a:t>– koks nors įvykis, siužetai dažniausiai nesudėtingi, rišlūs, dinamiški. Pasakojant norima pabrėžti istorijos tikroviškumą, informacijos patikimumą (nurodoma konkretūs veikėjai, veiksmo vieta, laikas ir kiti duomenys), meninio poveikio dažniausiai nesiekiama. </a:t>
            </a:r>
          </a:p>
        </p:txBody>
      </p:sp>
    </p:spTree>
    <p:extLst>
      <p:ext uri="{BB962C8B-B14F-4D97-AF65-F5344CB8AC3E}">
        <p14:creationId xmlns:p14="http://schemas.microsoft.com/office/powerpoint/2010/main" val="40614739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7CEE8AAF-86C3-514B-0B62-57B27BFB0B92}"/>
              </a:ext>
            </a:extLst>
          </p:cNvPr>
          <p:cNvSpPr>
            <a:spLocks noGrp="1"/>
          </p:cNvSpPr>
          <p:nvPr>
            <p:ph type="title"/>
          </p:nvPr>
        </p:nvSpPr>
        <p:spPr>
          <a:xfrm>
            <a:off x="838200" y="365126"/>
            <a:ext cx="10515600" cy="882650"/>
          </a:xfrm>
        </p:spPr>
        <p:txBody>
          <a:bodyPr/>
          <a:lstStyle/>
          <a:p>
            <a:pPr algn="ctr"/>
            <a:r>
              <a:rPr lang="lt-LT" b="1" dirty="0"/>
              <a:t>SAKMĖ</a:t>
            </a:r>
          </a:p>
        </p:txBody>
      </p:sp>
      <p:sp>
        <p:nvSpPr>
          <p:cNvPr id="3" name="Turinio vietos rezervavimo ženklas 2">
            <a:extLst>
              <a:ext uri="{FF2B5EF4-FFF2-40B4-BE49-F238E27FC236}">
                <a16:creationId xmlns:a16="http://schemas.microsoft.com/office/drawing/2014/main" id="{440C9F15-7E0F-27B6-ECA4-A6215A20E384}"/>
              </a:ext>
            </a:extLst>
          </p:cNvPr>
          <p:cNvSpPr>
            <a:spLocks noGrp="1"/>
          </p:cNvSpPr>
          <p:nvPr>
            <p:ph idx="1"/>
          </p:nvPr>
        </p:nvSpPr>
        <p:spPr>
          <a:xfrm>
            <a:off x="838200" y="1447800"/>
            <a:ext cx="10515600" cy="4729163"/>
          </a:xfrm>
        </p:spPr>
        <p:txBody>
          <a:bodyPr/>
          <a:lstStyle/>
          <a:p>
            <a:pPr algn="just"/>
            <a:r>
              <a:rPr lang="lt-LT" dirty="0"/>
              <a:t>Nepaprastas įvykis, reiškinys, apie kurį pasakojama, dažniausiai pateikiama kaip faktas, kurį galima paliudyti, nes jį esą neabejotinai patyrė pats pasakotojas ar kitas konkretus asmuo, pabrėžiama individualus išgyvenimas. </a:t>
            </a:r>
          </a:p>
          <a:p>
            <a:pPr algn="just"/>
            <a:r>
              <a:rPr lang="lt-LT" b="1" dirty="0"/>
              <a:t>Sakmėse nėra nusistovėjusio, nekintančio, esančio už konkrečių laiko ir erdvės ribų meninio pasaulio</a:t>
            </a:r>
            <a:r>
              <a:rPr lang="lt-LT" dirty="0"/>
              <a:t>. </a:t>
            </a:r>
            <a:r>
              <a:rPr lang="lt-LT" b="1" dirty="0"/>
              <a:t>Jose neįtikėtini, fantastiniai įvykiai patiriami kasdieniškomis, buitinėmis aplinkybėmis</a:t>
            </a:r>
            <a:r>
              <a:rPr lang="lt-LT" dirty="0"/>
              <a:t>. Daugelyje sakmių yra mitologinio mąstymo reliktų, įvairių mitų vaizdinių, bet sakmės nėra susijusios su apibrėžta kulto sritimi ar religiniu ritualu. Sakmė yra žodinė kūryba, o mitas – šventoji istorija. </a:t>
            </a:r>
          </a:p>
          <a:p>
            <a:endParaRPr lang="lt-LT" dirty="0"/>
          </a:p>
        </p:txBody>
      </p:sp>
    </p:spTree>
    <p:extLst>
      <p:ext uri="{BB962C8B-B14F-4D97-AF65-F5344CB8AC3E}">
        <p14:creationId xmlns:p14="http://schemas.microsoft.com/office/powerpoint/2010/main" val="11100616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1CCA812C-C8F8-D266-ACD7-A697CF16AC79}"/>
              </a:ext>
            </a:extLst>
          </p:cNvPr>
          <p:cNvSpPr>
            <a:spLocks noGrp="1"/>
          </p:cNvSpPr>
          <p:nvPr>
            <p:ph type="title"/>
          </p:nvPr>
        </p:nvSpPr>
        <p:spPr/>
        <p:txBody>
          <a:bodyPr/>
          <a:lstStyle/>
          <a:p>
            <a:endParaRPr lang="lt-LT"/>
          </a:p>
        </p:txBody>
      </p:sp>
      <p:sp>
        <p:nvSpPr>
          <p:cNvPr id="3" name="Turinio vietos rezervavimo ženklas 2">
            <a:extLst>
              <a:ext uri="{FF2B5EF4-FFF2-40B4-BE49-F238E27FC236}">
                <a16:creationId xmlns:a16="http://schemas.microsoft.com/office/drawing/2014/main" id="{002F7E1A-3F38-27EE-4D77-A9993246373A}"/>
              </a:ext>
            </a:extLst>
          </p:cNvPr>
          <p:cNvSpPr>
            <a:spLocks noGrp="1"/>
          </p:cNvSpPr>
          <p:nvPr>
            <p:ph idx="1"/>
          </p:nvPr>
        </p:nvSpPr>
        <p:spPr/>
        <p:txBody>
          <a:bodyPr/>
          <a:lstStyle/>
          <a:p>
            <a:pPr algn="just"/>
            <a:r>
              <a:rPr lang="lt-LT" b="1" i="0" dirty="0">
                <a:solidFill>
                  <a:srgbClr val="404040"/>
                </a:solidFill>
                <a:effectLst/>
                <a:latin typeface="Lato" panose="020F0502020204030203" pitchFamily="34" charset="0"/>
              </a:rPr>
              <a:t>Mitologinės sakmės </a:t>
            </a:r>
            <a:r>
              <a:rPr lang="lt-LT" b="0" i="0" dirty="0">
                <a:solidFill>
                  <a:srgbClr val="404040"/>
                </a:solidFill>
                <a:effectLst/>
                <a:latin typeface="Lato" panose="020F0502020204030203" pitchFamily="34" charset="0"/>
              </a:rPr>
              <a:t>– tai kolektyvinė kūryba, atspindėjusi senovės pasaulio supratimą. Tai estetinė ir etinė pasaulio pažinimo forma. Mitas gimė iš žmonijos pastangų suprasti save, pasaulį, daiktus. Sakmė – tai savotiška pakeista realybė, įgyjanti šventumo. Mite papasakotas įvykis – šventa istorija, o šventumas nesiejamas su žemiškuoju pasauliu.</a:t>
            </a:r>
            <a:endParaRPr lang="lt-LT" dirty="0"/>
          </a:p>
        </p:txBody>
      </p:sp>
    </p:spTree>
    <p:extLst>
      <p:ext uri="{BB962C8B-B14F-4D97-AF65-F5344CB8AC3E}">
        <p14:creationId xmlns:p14="http://schemas.microsoft.com/office/powerpoint/2010/main" val="31885248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9D314471-F185-617F-BBC7-214899695C20}"/>
              </a:ext>
            </a:extLst>
          </p:cNvPr>
          <p:cNvSpPr>
            <a:spLocks noGrp="1"/>
          </p:cNvSpPr>
          <p:nvPr>
            <p:ph type="title"/>
          </p:nvPr>
        </p:nvSpPr>
        <p:spPr/>
        <p:txBody>
          <a:bodyPr/>
          <a:lstStyle/>
          <a:p>
            <a:pPr algn="ctr"/>
            <a:r>
              <a:rPr lang="lt-LT" dirty="0"/>
              <a:t>MITAS</a:t>
            </a:r>
          </a:p>
        </p:txBody>
      </p:sp>
      <p:sp>
        <p:nvSpPr>
          <p:cNvPr id="3" name="Turinio vietos rezervavimo ženklas 2">
            <a:extLst>
              <a:ext uri="{FF2B5EF4-FFF2-40B4-BE49-F238E27FC236}">
                <a16:creationId xmlns:a16="http://schemas.microsoft.com/office/drawing/2014/main" id="{DFEE4C80-6EBB-1980-244F-ACC19193A657}"/>
              </a:ext>
            </a:extLst>
          </p:cNvPr>
          <p:cNvSpPr>
            <a:spLocks noGrp="1"/>
          </p:cNvSpPr>
          <p:nvPr>
            <p:ph idx="1"/>
          </p:nvPr>
        </p:nvSpPr>
        <p:spPr/>
        <p:txBody>
          <a:bodyPr/>
          <a:lstStyle/>
          <a:p>
            <a:pPr algn="just"/>
            <a:r>
              <a:rPr lang="lt-LT" b="1" dirty="0"/>
              <a:t>Mitas</a:t>
            </a:r>
            <a:r>
              <a:rPr lang="lt-LT" dirty="0"/>
              <a:t> (</a:t>
            </a:r>
            <a:r>
              <a:rPr lang="lt-LT" dirty="0" err="1"/>
              <a:t>gr</a:t>
            </a:r>
            <a:r>
              <a:rPr lang="lt-LT" dirty="0"/>
              <a:t>. </a:t>
            </a:r>
            <a:r>
              <a:rPr lang="lt-LT" dirty="0" err="1"/>
              <a:t>mythos</a:t>
            </a:r>
            <a:r>
              <a:rPr lang="lt-LT" dirty="0"/>
              <a:t> – šneka, žodis, pasakojimas, padavimas), kolektyvinis pasakojimas apie pasaulio, dievų, žmogaus, gamtos reiškinių, gyvybės ir mirtis kilmę, atspindintis pirmykštę tikrovės sampratą.</a:t>
            </a:r>
          </a:p>
          <a:p>
            <a:pPr algn="just"/>
            <a:r>
              <a:rPr lang="lt-LT" dirty="0"/>
              <a:t>Mituose įvykiai ir realybė skiriasi nuo įprastinės žmogaus patirties. Nekasdieniški yra mito kalba, laikas ir erdvė. Mitų kalba išreiškia egzistenciją, pagrindžiančią realybę, tai, kas yra už įprastinio pažinimo ir patirties ribų, kartu siekia perteikti tai, ko negalima pasakyti įprastine kalba. </a:t>
            </a:r>
          </a:p>
        </p:txBody>
      </p:sp>
    </p:spTree>
    <p:extLst>
      <p:ext uri="{BB962C8B-B14F-4D97-AF65-F5344CB8AC3E}">
        <p14:creationId xmlns:p14="http://schemas.microsoft.com/office/powerpoint/2010/main" val="39187885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1EA62C59-7B75-F181-79CF-C1658171F29C}"/>
              </a:ext>
            </a:extLst>
          </p:cNvPr>
          <p:cNvSpPr>
            <a:spLocks noGrp="1"/>
          </p:cNvSpPr>
          <p:nvPr>
            <p:ph type="title"/>
          </p:nvPr>
        </p:nvSpPr>
        <p:spPr>
          <a:xfrm>
            <a:off x="838200" y="365125"/>
            <a:ext cx="10515600" cy="815975"/>
          </a:xfrm>
        </p:spPr>
        <p:txBody>
          <a:bodyPr/>
          <a:lstStyle/>
          <a:p>
            <a:pPr algn="ctr"/>
            <a:r>
              <a:rPr lang="lt-LT" dirty="0"/>
              <a:t>MITAS</a:t>
            </a:r>
          </a:p>
        </p:txBody>
      </p:sp>
      <p:sp>
        <p:nvSpPr>
          <p:cNvPr id="3" name="Turinio vietos rezervavimo ženklas 2">
            <a:extLst>
              <a:ext uri="{FF2B5EF4-FFF2-40B4-BE49-F238E27FC236}">
                <a16:creationId xmlns:a16="http://schemas.microsoft.com/office/drawing/2014/main" id="{8691DA8E-447E-42BC-4CD2-32AF4B6A2BD5}"/>
              </a:ext>
            </a:extLst>
          </p:cNvPr>
          <p:cNvSpPr>
            <a:spLocks noGrp="1"/>
          </p:cNvSpPr>
          <p:nvPr>
            <p:ph idx="1"/>
          </p:nvPr>
        </p:nvSpPr>
        <p:spPr>
          <a:xfrm>
            <a:off x="838200" y="1600200"/>
            <a:ext cx="10515600" cy="4576763"/>
          </a:xfrm>
        </p:spPr>
        <p:txBody>
          <a:bodyPr/>
          <a:lstStyle/>
          <a:p>
            <a:pPr algn="just"/>
            <a:r>
              <a:rPr lang="lt-LT" b="1" i="0" dirty="0">
                <a:effectLst/>
                <a:latin typeface="Palemonas"/>
              </a:rPr>
              <a:t>Mituose laikas </a:t>
            </a:r>
            <a:r>
              <a:rPr lang="lt-LT" b="0" i="0" dirty="0">
                <a:effectLst/>
                <a:latin typeface="Palemonas"/>
              </a:rPr>
              <a:t>nekasdienis – tai laikas už žmogaus suvokimo ribų, </a:t>
            </a:r>
            <a:r>
              <a:rPr lang="lt-LT" b="1" i="0" dirty="0">
                <a:effectLst/>
                <a:latin typeface="Palemonas"/>
              </a:rPr>
              <a:t>erdvė</a:t>
            </a:r>
            <a:r>
              <a:rPr lang="lt-LT" b="0" i="0" dirty="0">
                <a:effectLst/>
                <a:latin typeface="Palemonas"/>
              </a:rPr>
              <a:t> taip pat kita nei kasdienė aplinka. Mitai įvykių, laiko ir erdvės nekasdieniškumu turi bendrumų su folkloru (pasakomis, legendomis, padavimais), bet mitus išskiria jų autoritetas. </a:t>
            </a:r>
          </a:p>
          <a:p>
            <a:pPr algn="just"/>
            <a:r>
              <a:rPr lang="lt-LT" b="0" i="0" dirty="0">
                <a:effectLst/>
                <a:latin typeface="Palemonas"/>
              </a:rPr>
              <a:t>Mitu tikima be įrodymų, juo remiamasi kasdieniame gyvenime. Išmanydamas mitą žmogus žino, kaip turi elgtis ir kokie bus jo veiklos rezultatai. </a:t>
            </a:r>
          </a:p>
          <a:p>
            <a:pPr algn="just"/>
            <a:r>
              <a:rPr lang="lt-LT" b="0" i="0" dirty="0">
                <a:effectLst/>
                <a:latin typeface="Palemonas"/>
              </a:rPr>
              <a:t>Mitas nėra paprastas pasakojimas (pasaka ar pasakėčia), kurį galima pasakoti bet kur ir bet kada – tai šventa istorija. Mitas dažniausiai pasakojamas tam tikru metų, paros laiku, per šventes, ypatingose vietose ir ypatingomis progomis</a:t>
            </a:r>
            <a:endParaRPr lang="lt-LT" dirty="0"/>
          </a:p>
        </p:txBody>
      </p:sp>
    </p:spTree>
    <p:extLst>
      <p:ext uri="{BB962C8B-B14F-4D97-AF65-F5344CB8AC3E}">
        <p14:creationId xmlns:p14="http://schemas.microsoft.com/office/powerpoint/2010/main" val="22111861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48C0C229-BA13-703E-D5DE-670471F9B33F}"/>
              </a:ext>
            </a:extLst>
          </p:cNvPr>
          <p:cNvSpPr>
            <a:spLocks noGrp="1"/>
          </p:cNvSpPr>
          <p:nvPr>
            <p:ph type="title"/>
          </p:nvPr>
        </p:nvSpPr>
        <p:spPr>
          <a:xfrm>
            <a:off x="838200" y="-761999"/>
            <a:ext cx="10515600" cy="2452688"/>
          </a:xfrm>
        </p:spPr>
        <p:txBody>
          <a:bodyPr/>
          <a:lstStyle/>
          <a:p>
            <a:pPr algn="ctr"/>
            <a:r>
              <a:rPr lang="lt-LT" dirty="0"/>
              <a:t>MITAS</a:t>
            </a:r>
          </a:p>
        </p:txBody>
      </p:sp>
      <p:sp>
        <p:nvSpPr>
          <p:cNvPr id="3" name="Turinio vietos rezervavimo ženklas 2">
            <a:extLst>
              <a:ext uri="{FF2B5EF4-FFF2-40B4-BE49-F238E27FC236}">
                <a16:creationId xmlns:a16="http://schemas.microsoft.com/office/drawing/2014/main" id="{B86F12EA-DE58-3F58-8560-BAD11B571A79}"/>
              </a:ext>
            </a:extLst>
          </p:cNvPr>
          <p:cNvSpPr>
            <a:spLocks noGrp="1"/>
          </p:cNvSpPr>
          <p:nvPr>
            <p:ph idx="1"/>
          </p:nvPr>
        </p:nvSpPr>
        <p:spPr>
          <a:xfrm>
            <a:off x="838200" y="1485900"/>
            <a:ext cx="10515600" cy="4691063"/>
          </a:xfrm>
        </p:spPr>
        <p:txBody>
          <a:bodyPr>
            <a:normAutofit/>
          </a:bodyPr>
          <a:lstStyle/>
          <a:p>
            <a:pPr algn="just"/>
            <a:r>
              <a:rPr lang="lt-LT" dirty="0"/>
              <a:t>Mokslas apie mitus – mitologija. Juos nagrinėja ir įvairiai interpretuoja religijotyra, literatūrologija, etnologija, antropologija, sociologija, psichologija ir kiti mokslai.</a:t>
            </a:r>
          </a:p>
        </p:txBody>
      </p:sp>
    </p:spTree>
    <p:extLst>
      <p:ext uri="{BB962C8B-B14F-4D97-AF65-F5344CB8AC3E}">
        <p14:creationId xmlns:p14="http://schemas.microsoft.com/office/powerpoint/2010/main" val="18337366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B76350FE-3B9F-FC2D-43A5-648CB2AEC7CD}"/>
              </a:ext>
            </a:extLst>
          </p:cNvPr>
          <p:cNvSpPr>
            <a:spLocks noGrp="1"/>
          </p:cNvSpPr>
          <p:nvPr>
            <p:ph type="title"/>
          </p:nvPr>
        </p:nvSpPr>
        <p:spPr/>
        <p:txBody>
          <a:bodyPr/>
          <a:lstStyle/>
          <a:p>
            <a:pPr algn="ctr"/>
            <a:r>
              <a:rPr lang="lt-LT" dirty="0"/>
              <a:t>Lietuvių mitai tautosakoje</a:t>
            </a:r>
          </a:p>
        </p:txBody>
      </p:sp>
      <p:sp>
        <p:nvSpPr>
          <p:cNvPr id="3" name="Turinio vietos rezervavimo ženklas 2">
            <a:extLst>
              <a:ext uri="{FF2B5EF4-FFF2-40B4-BE49-F238E27FC236}">
                <a16:creationId xmlns:a16="http://schemas.microsoft.com/office/drawing/2014/main" id="{40C3B416-896E-57AA-D37A-CAA228C8C66C}"/>
              </a:ext>
            </a:extLst>
          </p:cNvPr>
          <p:cNvSpPr>
            <a:spLocks noGrp="1"/>
          </p:cNvSpPr>
          <p:nvPr>
            <p:ph idx="1"/>
          </p:nvPr>
        </p:nvSpPr>
        <p:spPr/>
        <p:txBody>
          <a:bodyPr>
            <a:normAutofit lnSpcReduction="10000"/>
          </a:bodyPr>
          <a:lstStyle/>
          <a:p>
            <a:pPr algn="just"/>
            <a:r>
              <a:rPr lang="lt-LT" b="0" i="0" dirty="0">
                <a:effectLst/>
                <a:latin typeface="Palemonas"/>
              </a:rPr>
              <a:t>Lietuvių mitų fragmentų išliko tautosakoje. Kosmogoninio mito elementų yra sakmėse. Jose pasakojama apie įvairių pasaulio elementų sukūrimą. Neužfiksuota vientiso siužeto, kuriame būtų atskleisti visi svarbiausi Visatos kūrimo etapai. Mitologinė pasaulio atsiradimo samprata atsispindi ir kalendorinėse dainose bei apeigose, ji itin aiškiai išreikšta naujametinio ciklo dainose. Naujųjų metų šventė tradicinės kultūros tyrinėtojų traktuojama kaip susijusi su archajine </a:t>
            </a:r>
            <a:r>
              <a:rPr lang="lt-LT" b="0" i="0" dirty="0" err="1">
                <a:effectLst/>
                <a:latin typeface="Palemonas"/>
              </a:rPr>
              <a:t>kosmogonijos</a:t>
            </a:r>
            <a:r>
              <a:rPr lang="lt-LT" b="0" i="0" dirty="0">
                <a:effectLst/>
                <a:latin typeface="Palemonas"/>
              </a:rPr>
              <a:t> samprata. Kalendorinėse dainose ir apeigose yra kosmogoninio mito vaizdinių (būdingiausi – pasaulio medis, tiltas, elnias, </a:t>
            </a:r>
            <a:r>
              <a:rPr lang="lt-LT" b="0" i="0" dirty="0" err="1">
                <a:effectLst/>
                <a:latin typeface="Palemonas"/>
              </a:rPr>
              <a:t>kalėda</a:t>
            </a:r>
            <a:r>
              <a:rPr lang="lt-LT" b="0" i="0" dirty="0">
                <a:effectLst/>
                <a:latin typeface="Palemonas"/>
              </a:rPr>
              <a:t>).</a:t>
            </a:r>
          </a:p>
          <a:p>
            <a:pPr algn="just"/>
            <a:r>
              <a:rPr lang="lt-LT" dirty="0" err="1">
                <a:highlight>
                  <a:srgbClr val="FFFF00"/>
                </a:highlight>
                <a:latin typeface="Palemonas"/>
              </a:rPr>
              <a:t>Kosmogonija</a:t>
            </a:r>
            <a:r>
              <a:rPr lang="lt-LT" dirty="0">
                <a:highlight>
                  <a:srgbClr val="FFFF00"/>
                </a:highlight>
                <a:latin typeface="Palemonas"/>
              </a:rPr>
              <a:t> – bet kuri teorija apie visatos kilmę, arba tai, kaip atsirado realybė.</a:t>
            </a:r>
            <a:endParaRPr lang="lt-LT" dirty="0">
              <a:highlight>
                <a:srgbClr val="FFFF00"/>
              </a:highlight>
            </a:endParaRPr>
          </a:p>
          <a:p>
            <a:pPr marL="0" indent="0">
              <a:buNone/>
            </a:pPr>
            <a:endParaRPr lang="lt-LT" dirty="0"/>
          </a:p>
        </p:txBody>
      </p:sp>
    </p:spTree>
    <p:extLst>
      <p:ext uri="{BB962C8B-B14F-4D97-AF65-F5344CB8AC3E}">
        <p14:creationId xmlns:p14="http://schemas.microsoft.com/office/powerpoint/2010/main" val="25838301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BE41C8F5-78B0-FFDB-B332-57C3FDF0DF2D}"/>
              </a:ext>
            </a:extLst>
          </p:cNvPr>
          <p:cNvSpPr>
            <a:spLocks noGrp="1"/>
          </p:cNvSpPr>
          <p:nvPr>
            <p:ph type="title"/>
          </p:nvPr>
        </p:nvSpPr>
        <p:spPr/>
        <p:txBody>
          <a:bodyPr/>
          <a:lstStyle/>
          <a:p>
            <a:pPr algn="ctr"/>
            <a:r>
              <a:rPr lang="lt-LT" dirty="0"/>
              <a:t>PADAVIMAS</a:t>
            </a:r>
          </a:p>
        </p:txBody>
      </p:sp>
      <p:sp>
        <p:nvSpPr>
          <p:cNvPr id="3" name="Turinio vietos rezervavimo ženklas 2">
            <a:extLst>
              <a:ext uri="{FF2B5EF4-FFF2-40B4-BE49-F238E27FC236}">
                <a16:creationId xmlns:a16="http://schemas.microsoft.com/office/drawing/2014/main" id="{7390BBD7-C629-3F5A-808A-0FF00C9E12F8}"/>
              </a:ext>
            </a:extLst>
          </p:cNvPr>
          <p:cNvSpPr>
            <a:spLocks noGrp="1"/>
          </p:cNvSpPr>
          <p:nvPr>
            <p:ph idx="1"/>
          </p:nvPr>
        </p:nvSpPr>
        <p:spPr/>
        <p:txBody>
          <a:bodyPr/>
          <a:lstStyle/>
          <a:p>
            <a:pPr algn="just"/>
            <a:r>
              <a:rPr lang="lt-LT" dirty="0"/>
              <a:t>Padavimas – pasakojamosios tautosakos žanras. Padavimuose aiškinama konkrečių gamtos ar istorinių objektų kilmė, vaizduojami praeities įvykiai, siejami su ypatingomis vietomis ar žmonėmis bei mitiniais personažais.</a:t>
            </a:r>
          </a:p>
        </p:txBody>
      </p:sp>
    </p:spTree>
    <p:extLst>
      <p:ext uri="{BB962C8B-B14F-4D97-AF65-F5344CB8AC3E}">
        <p14:creationId xmlns:p14="http://schemas.microsoft.com/office/powerpoint/2010/main" val="3553887689"/>
      </p:ext>
    </p:extLst>
  </p:cSld>
  <p:clrMapOvr>
    <a:masterClrMapping/>
  </p:clrMapOvr>
</p:sld>
</file>

<file path=ppt/theme/theme1.xml><?xml version="1.0" encoding="utf-8"?>
<a:theme xmlns:a="http://schemas.openxmlformats.org/drawingml/2006/main" name="„Office“ 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TotalTime>
  <Words>1075</Words>
  <Application>Microsoft Office PowerPoint</Application>
  <PresentationFormat>Plačiaekranė</PresentationFormat>
  <Paragraphs>54</Paragraphs>
  <Slides>14</Slides>
  <Notes>0</Notes>
  <HiddenSlides>0</HiddenSlides>
  <MMClips>0</MMClips>
  <ScaleCrop>false</ScaleCrop>
  <HeadingPairs>
    <vt:vector size="6" baseType="variant">
      <vt:variant>
        <vt:lpstr>Naudojami šriftai</vt:lpstr>
      </vt:variant>
      <vt:variant>
        <vt:i4>6</vt:i4>
      </vt:variant>
      <vt:variant>
        <vt:lpstr>Tema</vt:lpstr>
      </vt:variant>
      <vt:variant>
        <vt:i4>1</vt:i4>
      </vt:variant>
      <vt:variant>
        <vt:lpstr>Skaidrių pavadinimai</vt:lpstr>
      </vt:variant>
      <vt:variant>
        <vt:i4>14</vt:i4>
      </vt:variant>
    </vt:vector>
  </HeadingPairs>
  <TitlesOfParts>
    <vt:vector size="21" baseType="lpstr">
      <vt:lpstr>Arial</vt:lpstr>
      <vt:lpstr>Calibri</vt:lpstr>
      <vt:lpstr>Calibri Light</vt:lpstr>
      <vt:lpstr>Lato</vt:lpstr>
      <vt:lpstr>Palemonas</vt:lpstr>
      <vt:lpstr>Times New Roman</vt:lpstr>
      <vt:lpstr>„Office“ tema</vt:lpstr>
      <vt:lpstr>Sakmių ir mitų atskleidžiamas pasaulis</vt:lpstr>
      <vt:lpstr>„PowerPoint“ pateiktis</vt:lpstr>
      <vt:lpstr>SAKMĖ</vt:lpstr>
      <vt:lpstr>„PowerPoint“ pateiktis</vt:lpstr>
      <vt:lpstr>MITAS</vt:lpstr>
      <vt:lpstr>MITAS</vt:lpstr>
      <vt:lpstr>MITAS</vt:lpstr>
      <vt:lpstr>Lietuvių mitai tautosakoje</vt:lpstr>
      <vt:lpstr>PADAVIMAS</vt:lpstr>
      <vt:lpstr>Lietuvių padavimai</vt:lpstr>
      <vt:lpstr>„PowerPoint“ pateiktis</vt:lpstr>
      <vt:lpstr>„PowerPoint“ pateiktis</vt:lpstr>
      <vt:lpstr>„PowerPoint“ pateiktis</vt:lpstr>
      <vt:lpstr>„PowerPoint“ pateiktis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Sakmių ir mitų atskleidžiamas pasaulis</dc:title>
  <dc:creator>Edita  Gudžiūnienė</dc:creator>
  <cp:lastModifiedBy>Edita  Gudžiūnienė</cp:lastModifiedBy>
  <cp:revision>8</cp:revision>
  <dcterms:created xsi:type="dcterms:W3CDTF">2023-11-21T16:01:09Z</dcterms:created>
  <dcterms:modified xsi:type="dcterms:W3CDTF">2023-11-21T16:45:56Z</dcterms:modified>
</cp:coreProperties>
</file>