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9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5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5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6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4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5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61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12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4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9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7AFF-9CEA-47BB-AAA6-97FADDAF9F50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A89FFB-37E7-4B44-B5D7-C5854B929D5E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rt.lt/mediateka/irasas/102720092/amzinieji-takia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540CA5-A3EF-542E-C7BA-A9441D32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842" y="216693"/>
            <a:ext cx="10311257" cy="2659857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/>
              <a:t>Klausimas pamąstymui – kaip priimti tai, kas neišvengiama?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67F5B45-EEBA-5EDE-C541-64E968AF5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Amazon.com: Looife Funny Animals Canvas Wall Art, 18x1.5x12 Inch Dog Read  Newspaper on Toilet in Bathroom Picture Giclee Prints Wall Decor, Artwork  Collection, Ready to Hang: Posters &amp; Prints">
            <a:extLst>
              <a:ext uri="{FF2B5EF4-FFF2-40B4-BE49-F238E27FC236}">
                <a16:creationId xmlns:a16="http://schemas.microsoft.com/office/drawing/2014/main" id="{0EA7F9C6-0E63-CBC2-00E8-B3C836D3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6" y="2581275"/>
            <a:ext cx="5617020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3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008842B-63C5-82A4-A751-1675B9BF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30225"/>
            <a:ext cx="10515600" cy="889000"/>
          </a:xfrm>
        </p:spPr>
        <p:txBody>
          <a:bodyPr/>
          <a:lstStyle/>
          <a:p>
            <a:r>
              <a:rPr lang="lt-LT" dirty="0"/>
              <a:t>Kaip supranti lietuvių patarlę ,,Ir giliausias ežeras su dugnu, ir plačiausios marios su kraštu“.</a:t>
            </a:r>
          </a:p>
        </p:txBody>
      </p:sp>
      <p:pic>
        <p:nvPicPr>
          <p:cNvPr id="2052" name="Picture 4" descr="Heck. Is Deep. | Funny animal memes, Funny dog memes, Cute funny animals">
            <a:extLst>
              <a:ext uri="{FF2B5EF4-FFF2-40B4-BE49-F238E27FC236}">
                <a16:creationId xmlns:a16="http://schemas.microsoft.com/office/drawing/2014/main" id="{4B3C788A-4D23-015B-6D51-FBAD924B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06" y="1980371"/>
            <a:ext cx="3481387" cy="43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EDAAA-A984-2677-8284-EFC77DF15D62}"/>
              </a:ext>
            </a:extLst>
          </p:cNvPr>
          <p:cNvSpPr txBox="1"/>
          <p:nvPr/>
        </p:nvSpPr>
        <p:spPr>
          <a:xfrm>
            <a:off x="771525" y="286634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Tiesioginė reikšmė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E5EBD-1156-8406-9BA6-8DC3FE48C1E6}"/>
              </a:ext>
            </a:extLst>
          </p:cNvPr>
          <p:cNvSpPr txBox="1"/>
          <p:nvPr/>
        </p:nvSpPr>
        <p:spPr>
          <a:xfrm>
            <a:off x="8620125" y="286634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Perkeltinė reikšmė</a:t>
            </a:r>
          </a:p>
        </p:txBody>
      </p:sp>
    </p:spTree>
    <p:extLst>
      <p:ext uri="{BB962C8B-B14F-4D97-AF65-F5344CB8AC3E}">
        <p14:creationId xmlns:p14="http://schemas.microsoft.com/office/powerpoint/2010/main" val="96491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0C88F3-8FA0-B66F-4FAC-354802FE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54" y="280644"/>
            <a:ext cx="9603275" cy="1049235"/>
          </a:xfrm>
        </p:spPr>
        <p:txBody>
          <a:bodyPr/>
          <a:lstStyle/>
          <a:p>
            <a:r>
              <a:rPr lang="en-US" dirty="0"/>
              <a:t>Natali </a:t>
            </a:r>
            <a:r>
              <a:rPr lang="lt-LT"/>
              <a:t>BA</a:t>
            </a:r>
            <a:r>
              <a:rPr lang="en-US"/>
              <a:t>bit 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2AD46D4-69FF-F2D9-5357-8EBFF90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96735"/>
            <a:ext cx="8529691" cy="4724345"/>
          </a:xfrm>
        </p:spPr>
        <p:txBody>
          <a:bodyPr>
            <a:normAutofit/>
          </a:bodyPr>
          <a:lstStyle/>
          <a:p>
            <a:r>
              <a:rPr lang="lt-LT" dirty="0"/>
              <a:t>Natali </a:t>
            </a:r>
            <a:r>
              <a:rPr lang="lt-LT" dirty="0" err="1"/>
              <a:t>Babit</a:t>
            </a:r>
            <a:r>
              <a:rPr lang="lt-LT" dirty="0"/>
              <a:t> (</a:t>
            </a:r>
            <a:r>
              <a:rPr lang="lt-LT" dirty="0" err="1"/>
              <a:t>Natalie</a:t>
            </a:r>
            <a:r>
              <a:rPr lang="lt-LT" dirty="0"/>
              <a:t> </a:t>
            </a:r>
            <a:r>
              <a:rPr lang="lt-LT" dirty="0" err="1"/>
              <a:t>Babbitt</a:t>
            </a:r>
            <a:r>
              <a:rPr lang="lt-LT" dirty="0"/>
              <a:t>; g. 1932 m. liepos 28 d. – 2016 m. spalio 31 d.) – amerikiečių vaikų rašytoja ir knygų </a:t>
            </a:r>
            <a:r>
              <a:rPr lang="lt-LT" dirty="0" err="1"/>
              <a:t>iliustratorė</a:t>
            </a:r>
            <a:r>
              <a:rPr lang="lt-LT" dirty="0"/>
              <a:t>.</a:t>
            </a:r>
          </a:p>
          <a:p>
            <a:endParaRPr lang="lt-LT" dirty="0"/>
          </a:p>
          <a:p>
            <a:pPr algn="just"/>
            <a:r>
              <a:rPr lang="lt-LT" dirty="0"/>
              <a:t>Gimė kaip Natali </a:t>
            </a:r>
            <a:r>
              <a:rPr lang="lt-LT" dirty="0" err="1"/>
              <a:t>Zein</a:t>
            </a:r>
            <a:r>
              <a:rPr lang="lt-LT" dirty="0"/>
              <a:t> </a:t>
            </a:r>
            <a:r>
              <a:rPr lang="lt-LT" dirty="0" err="1"/>
              <a:t>Mūr</a:t>
            </a:r>
            <a:r>
              <a:rPr lang="lt-LT" dirty="0"/>
              <a:t> </a:t>
            </a:r>
            <a:r>
              <a:rPr lang="lt-LT" dirty="0" err="1"/>
              <a:t>Deitone</a:t>
            </a:r>
            <a:r>
              <a:rPr lang="lt-LT" dirty="0"/>
              <a:t>, Ohajuje, baigė Smito koledžą </a:t>
            </a:r>
            <a:r>
              <a:rPr lang="lt-LT" dirty="0" err="1"/>
              <a:t>Nortamptone</a:t>
            </a:r>
            <a:r>
              <a:rPr lang="lt-LT" dirty="0"/>
              <a:t>. Ištekėjo už Samuelio Fišerio Babito. Jis 1965–1978 m. buvo </a:t>
            </a:r>
            <a:r>
              <a:rPr lang="lt-LT" dirty="0" err="1"/>
              <a:t>Kirklando</a:t>
            </a:r>
            <a:r>
              <a:rPr lang="lt-LT" dirty="0"/>
              <a:t> koledžo prezidentas. 1966 m. Natali </a:t>
            </a:r>
            <a:r>
              <a:rPr lang="lt-LT" dirty="0" err="1"/>
              <a:t>Babit</a:t>
            </a:r>
            <a:r>
              <a:rPr lang="lt-LT" dirty="0"/>
              <a:t> iliustravo vyro parašytą knygą vaikams „Keturiasdešimt devintasis burtininkas“ (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Forty-ninth</a:t>
            </a:r>
            <a:r>
              <a:rPr lang="lt-LT" dirty="0"/>
              <a:t> </a:t>
            </a:r>
            <a:r>
              <a:rPr lang="lt-LT" dirty="0" err="1"/>
              <a:t>Magician</a:t>
            </a:r>
            <a:r>
              <a:rPr lang="lt-LT" dirty="0"/>
              <a:t>). Vėliau pati Natali sukūrė porą paveikslėlių knygelių, o netrukus pradėjo rašyti apysakas. Didžiausio pasisekimo sulaukė autorės 1976 m. išleista knyga „Amžinieji Takiai“ (</a:t>
            </a:r>
            <a:r>
              <a:rPr lang="lt-LT" dirty="0" err="1"/>
              <a:t>Tuck</a:t>
            </a:r>
            <a:r>
              <a:rPr lang="lt-LT" dirty="0"/>
              <a:t> </a:t>
            </a:r>
            <a:r>
              <a:rPr lang="lt-LT" dirty="0" err="1"/>
              <a:t>Everlasting</a:t>
            </a:r>
            <a:r>
              <a:rPr lang="lt-LT" dirty="0"/>
              <a:t>), rašanti apie nemirtingą šeimą. Pagal šią knygą pastatyti 2 filmai. 1982 m. rašytoja buvo nominuota Hanso Kristiano Anderseno medaliui.</a:t>
            </a:r>
          </a:p>
        </p:txBody>
      </p:sp>
      <p:pic>
        <p:nvPicPr>
          <p:cNvPr id="4100" name="Picture 4" descr="Natali Babit">
            <a:extLst>
              <a:ext uri="{FF2B5EF4-FFF2-40B4-BE49-F238E27FC236}">
                <a16:creationId xmlns:a16="http://schemas.microsoft.com/office/drawing/2014/main" id="{CA6D3E1B-2912-1C14-F2FE-E2D30D9C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41" y="1136920"/>
            <a:ext cx="2909834" cy="37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5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9667FC3-6364-FC68-0127-28CFE67D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,,Amžinieji takiai“ </a:t>
            </a:r>
            <a:r>
              <a:rPr lang="en-US" dirty="0"/>
              <a:t>1976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24288EA-7054-DC03-645E-EF30601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853754"/>
            <a:ext cx="7600950" cy="41997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t-LT" b="0" i="0" dirty="0">
                <a:effectLst/>
                <a:latin typeface="Catamaran"/>
              </a:rPr>
              <a:t>Kūrinys labai meniškas, talpus, problemiškas, provokuojantis jaunesniųjų paauglių mąstymą ir estetinius pojūčius.</a:t>
            </a:r>
            <a:endParaRPr lang="en-US" b="0" i="0" dirty="0">
              <a:effectLst/>
              <a:latin typeface="Catamaran"/>
            </a:endParaRPr>
          </a:p>
          <a:p>
            <a:pPr algn="just"/>
            <a:r>
              <a:rPr lang="lt-LT" dirty="0">
                <a:latin typeface="Catamaran"/>
              </a:rPr>
              <a:t>Ž</a:t>
            </a:r>
            <a:r>
              <a:rPr lang="en-US" b="0" i="0" dirty="0" err="1">
                <a:effectLst/>
                <a:latin typeface="Catamaran"/>
              </a:rPr>
              <a:t>anras</a:t>
            </a:r>
            <a:r>
              <a:rPr lang="en-US" b="0" i="0" dirty="0">
                <a:effectLst/>
                <a:latin typeface="Catamaran"/>
              </a:rPr>
              <a:t> - </a:t>
            </a:r>
            <a:r>
              <a:rPr lang="lt-LT" b="0" i="0" dirty="0">
                <a:effectLst/>
                <a:latin typeface="Catamaran"/>
              </a:rPr>
              <a:t>literatūrine pasaka. „Literatūrinė“ reikštų tai, kad kūrinys turi konkretų autorių. </a:t>
            </a:r>
            <a:r>
              <a:rPr lang="lt-LT" dirty="0">
                <a:latin typeface="Catamaran"/>
              </a:rPr>
              <a:t>S</a:t>
            </a:r>
            <a:r>
              <a:rPr lang="lt-LT" b="0" i="0" dirty="0">
                <a:effectLst/>
                <a:latin typeface="Catamaran"/>
              </a:rPr>
              <a:t>u žodžiu „pasaka“ dažniau siejame liaudies kūrybą, arba tautosaką, tai itin svarbus tautosakos žanras – liaudies pasaka.</a:t>
            </a:r>
          </a:p>
          <a:p>
            <a:pPr algn="just"/>
            <a:r>
              <a:rPr lang="lt-LT" b="0" i="0" dirty="0">
                <a:effectLst/>
                <a:latin typeface="Catamaran"/>
              </a:rPr>
              <a:t>Kas šiame kūrinyje tikroviška? (Veikėjai – žmonės, pasižymintys gana ryškiais charakterio bruožais; aplinka – gamta, kaimas, </a:t>
            </a:r>
            <a:r>
              <a:rPr lang="lt-LT" b="0" i="0" dirty="0" err="1">
                <a:effectLst/>
                <a:latin typeface="Catamaran"/>
              </a:rPr>
              <a:t>Vinės</a:t>
            </a:r>
            <a:r>
              <a:rPr lang="lt-LT" b="0" i="0" dirty="0">
                <a:effectLst/>
                <a:latin typeface="Catamaran"/>
              </a:rPr>
              <a:t> šeima…) O kas jį daro pasaka, kas sieja su liaudies pasaka? </a:t>
            </a:r>
          </a:p>
          <a:p>
            <a:pPr algn="just"/>
            <a:r>
              <a:rPr lang="lt-LT" b="0" i="0" dirty="0" err="1">
                <a:effectLst/>
                <a:latin typeface="Catamaran"/>
              </a:rPr>
              <a:t>Vinės</a:t>
            </a:r>
            <a:r>
              <a:rPr lang="lt-LT" b="0" i="0" dirty="0">
                <a:effectLst/>
                <a:latin typeface="Catamaran"/>
              </a:rPr>
              <a:t> namai – tarsi pilis, tvirtovė, kurioje uždaryta karalaitė; šalia pilies – paslaptingas, užburtas miškas; į mišką kelią mergaitei parodo gyvūnas, rupūžė, nemirtingumo suteikiantis vanduo yra lemiamas </a:t>
            </a:r>
            <a:r>
              <a:rPr lang="lt-LT" b="0" i="0" dirty="0" err="1">
                <a:effectLst/>
                <a:latin typeface="Catamaran"/>
              </a:rPr>
              <a:t>pasakiškumo</a:t>
            </a:r>
            <a:r>
              <a:rPr lang="lt-LT" b="0" i="0" dirty="0">
                <a:effectLst/>
                <a:latin typeface="Catamaran"/>
              </a:rPr>
              <a:t> veiksnys.</a:t>
            </a:r>
          </a:p>
          <a:p>
            <a:endParaRPr lang="en-US" b="0" i="0" dirty="0">
              <a:effectLst/>
              <a:latin typeface="Catamaran"/>
            </a:endParaRPr>
          </a:p>
          <a:p>
            <a:endParaRPr lang="lt-LT" dirty="0"/>
          </a:p>
        </p:txBody>
      </p:sp>
      <p:pic>
        <p:nvPicPr>
          <p:cNvPr id="4" name="Picture 2" descr="Amžinieji Takiai by Nieko rimto - Issuu">
            <a:extLst>
              <a:ext uri="{FF2B5EF4-FFF2-40B4-BE49-F238E27FC236}">
                <a16:creationId xmlns:a16="http://schemas.microsoft.com/office/drawing/2014/main" id="{1F0B1C78-7439-B944-FEF2-C8E41380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08" y="2047876"/>
            <a:ext cx="2349228" cy="32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3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2B1DF4-F33F-1467-2CD1-288C0DF6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>
                <a:effectLst/>
                <a:latin typeface="Catamaran"/>
              </a:rPr>
              <a:t>Knygos tema ir problema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8C6A49F-5808-C92E-D624-A61DD51D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015733"/>
            <a:ext cx="6200775" cy="2813442"/>
          </a:xfrm>
        </p:spPr>
        <p:txBody>
          <a:bodyPr>
            <a:noAutofit/>
          </a:bodyPr>
          <a:lstStyle/>
          <a:p>
            <a:pPr algn="just"/>
            <a:r>
              <a:rPr lang="lt-LT" sz="2400" b="0" i="0" dirty="0">
                <a:effectLst/>
                <a:latin typeface="Catamaran"/>
              </a:rPr>
              <a:t>Apibūdinti galima įvairiai: žmogaus gyvenimo ir mirties, amžinybės ir gyvenimo laikinumo. Tema </a:t>
            </a:r>
            <a:r>
              <a:rPr lang="lt-LT" sz="2400" b="0" i="0" dirty="0" err="1">
                <a:effectLst/>
                <a:latin typeface="Catamaran"/>
              </a:rPr>
              <a:t>suprobleminama</a:t>
            </a:r>
            <a:r>
              <a:rPr lang="lt-LT" sz="2400" b="0" i="0" dirty="0">
                <a:effectLst/>
                <a:latin typeface="Catamaran"/>
              </a:rPr>
              <a:t>: ar nemirtingumas padarytų žmogų laimingą? Ar prasminga būtų žmogui gyventi amžinai? Kaip nemirtingumas keistų žmogaus gyvenimą?</a:t>
            </a:r>
            <a:endParaRPr lang="lt-LT" sz="2400" dirty="0"/>
          </a:p>
        </p:txBody>
      </p:sp>
      <p:pic>
        <p:nvPicPr>
          <p:cNvPr id="3074" name="Picture 2" descr="mirtis, A.Toliatas, gyvenimas, baimė, trapumas, amžinybė - lsveikata.lt">
            <a:extLst>
              <a:ext uri="{FF2B5EF4-FFF2-40B4-BE49-F238E27FC236}">
                <a16:creationId xmlns:a16="http://schemas.microsoft.com/office/drawing/2014/main" id="{3B14136C-091E-8C43-AB92-29D68799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004723"/>
            <a:ext cx="4798904" cy="35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8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7A917A-2F71-22BF-240D-33E93494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Klasės darbas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78CEE7C-5552-46D5-328A-0AF823AD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Skaitome </a:t>
            </a:r>
            <a:r>
              <a:rPr lang="en-US" dirty="0"/>
              <a:t>52-54 </a:t>
            </a:r>
            <a:r>
              <a:rPr lang="en-US" dirty="0" err="1"/>
              <a:t>puslapiai</a:t>
            </a:r>
            <a:r>
              <a:rPr lang="en-US" dirty="0"/>
              <a:t>.</a:t>
            </a:r>
            <a:endParaRPr lang="lt-LT" dirty="0"/>
          </a:p>
          <a:p>
            <a:r>
              <a:rPr lang="en-US" dirty="0" err="1"/>
              <a:t>Klausimai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lt-LT" dirty="0" err="1"/>
              <a:t>štu</a:t>
            </a:r>
            <a:r>
              <a:rPr lang="lt-LT" dirty="0"/>
              <a:t> </a:t>
            </a:r>
            <a:r>
              <a:rPr lang="en-US" dirty="0"/>
              <a:t>52 </a:t>
            </a:r>
            <a:r>
              <a:rPr lang="en-US" dirty="0" err="1"/>
              <a:t>puslapyje</a:t>
            </a:r>
            <a:r>
              <a:rPr lang="en-US" dirty="0"/>
              <a:t>.</a:t>
            </a:r>
          </a:p>
          <a:p>
            <a:r>
              <a:rPr lang="en-US" dirty="0" err="1"/>
              <a:t>Kalbin</a:t>
            </a:r>
            <a:r>
              <a:rPr lang="lt-LT" dirty="0"/>
              <a:t>ės raiškos priemonė – palyginimas. </a:t>
            </a:r>
          </a:p>
        </p:txBody>
      </p:sp>
    </p:spTree>
    <p:extLst>
      <p:ext uri="{BB962C8B-B14F-4D97-AF65-F5344CB8AC3E}">
        <p14:creationId xmlns:p14="http://schemas.microsoft.com/office/powerpoint/2010/main" val="12391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488927-F8BC-A8E0-3B0E-1627314E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1604C9E-4618-9F72-63E9-59AD38E8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880118"/>
          </a:xfrm>
        </p:spPr>
        <p:txBody>
          <a:bodyPr/>
          <a:lstStyle/>
          <a:p>
            <a:r>
              <a:rPr lang="lt-LT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„Amžinieji Takiai” pagal amerikiečių rašytojos </a:t>
            </a:r>
            <a:r>
              <a:rPr lang="lt-LT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Bebit</a:t>
            </a:r>
            <a:r>
              <a:rPr lang="lt-LT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Natali romaną. Režisierius Gediminas Storpirštis.</a:t>
            </a:r>
          </a:p>
          <a:p>
            <a:endParaRPr lang="lt-LT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pl-PL" dirty="0" err="1">
                <a:hlinkClick r:id="rId2"/>
              </a:rPr>
              <a:t>Amžinieji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Takiai</a:t>
            </a:r>
            <a:r>
              <a:rPr lang="pl-PL" dirty="0">
                <a:hlinkClick r:id="rId2"/>
              </a:rPr>
              <a:t> - 2019.01.12 - </a:t>
            </a:r>
            <a:r>
              <a:rPr lang="pl-PL" dirty="0" err="1">
                <a:hlinkClick r:id="rId2"/>
              </a:rPr>
              <a:t>Radioteka</a:t>
            </a:r>
            <a:r>
              <a:rPr lang="pl-PL" dirty="0">
                <a:hlinkClick r:id="rId2"/>
              </a:rPr>
              <a:t> – LRT</a:t>
            </a:r>
            <a:r>
              <a:rPr lang="lt-LT" dirty="0">
                <a:solidFill>
                  <a:srgbClr val="000000"/>
                </a:solidFill>
                <a:latin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2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2382A6F-E672-E6DC-6C54-6D02C0AE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800" dirty="0"/>
              <a:t>Klausimai iš  Vaikų radijo teatro spektaklio pagal N. </a:t>
            </a:r>
            <a:r>
              <a:rPr lang="lt-LT" sz="2800" dirty="0" err="1"/>
              <a:t>Babbitt</a:t>
            </a:r>
            <a:r>
              <a:rPr lang="lt-LT" sz="2800" dirty="0"/>
              <a:t> apysaką-pasaką ,,Amžinieji Takiai“ (</a:t>
            </a:r>
            <a:r>
              <a:rPr lang="en-US" sz="2800" dirty="0"/>
              <a:t>25 min</a:t>
            </a:r>
            <a:r>
              <a:rPr lang="lt-LT" sz="2800"/>
              <a:t>.</a:t>
            </a:r>
            <a:r>
              <a:rPr lang="en-US" sz="2800"/>
              <a:t>) </a:t>
            </a:r>
            <a:r>
              <a:rPr lang="lt-LT" sz="2800" dirty="0"/>
              <a:t>: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AD8B428-C19E-1449-0517-64E2895D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Folklorinės ir </a:t>
            </a:r>
            <a:r>
              <a:rPr lang="lt-LT" b="1" dirty="0"/>
              <a:t>literatūrinės pasakos elementai</a:t>
            </a:r>
            <a:r>
              <a:rPr lang="lt-LT" dirty="0"/>
              <a:t>, nuotykinės ir detektyvinės literatūros požymiai, </a:t>
            </a:r>
            <a:r>
              <a:rPr lang="lt-LT" b="1" dirty="0"/>
              <a:t>tema, problema, veiksmo aplinka; skirtingos požiūrio į gyvenimą traktuotės</a:t>
            </a:r>
            <a:r>
              <a:rPr lang="lt-LT" dirty="0"/>
              <a:t>.</a:t>
            </a:r>
          </a:p>
          <a:p>
            <a:r>
              <a:rPr lang="lt-LT" b="0" i="0" dirty="0">
                <a:effectLst/>
                <a:latin typeface="Catamaran"/>
              </a:rPr>
              <a:t> Kokiu mastu muzikinė dėžutė, kaip literatūros detalė, svarbi kūrinio siužetui</a:t>
            </a:r>
            <a:r>
              <a:rPr lang="en-US" b="0" i="0" dirty="0">
                <a:effectLst/>
                <a:latin typeface="Catamaran"/>
              </a:rPr>
              <a:t>?</a:t>
            </a:r>
            <a:endParaRPr lang="lt-LT" b="0" i="0" dirty="0">
              <a:effectLst/>
              <a:latin typeface="Catamaran"/>
            </a:endParaRPr>
          </a:p>
          <a:p>
            <a:r>
              <a:rPr lang="fi-FI" b="0" i="0" dirty="0">
                <a:effectLst/>
                <a:latin typeface="Catamaran"/>
              </a:rPr>
              <a:t>Kokį klausimą svarsto knyga, kokia jos tema?</a:t>
            </a:r>
            <a:endParaRPr lang="lt-LT" dirty="0">
              <a:latin typeface="Catamaran"/>
            </a:endParaRPr>
          </a:p>
          <a:p>
            <a:r>
              <a:rPr lang="lt-LT" dirty="0"/>
              <a:t>Laikas, laiko matematika/tematika. Kokiu metų laiku vyksta veiksmas? Kaip autorė tokį pasirinktą laiką aiškina, apibūdina?</a:t>
            </a:r>
            <a:endParaRPr lang="en-US" dirty="0"/>
          </a:p>
          <a:p>
            <a:r>
              <a:rPr lang="en-US" dirty="0" err="1"/>
              <a:t>Kokie</a:t>
            </a:r>
            <a:r>
              <a:rPr lang="en-US" dirty="0"/>
              <a:t> </a:t>
            </a:r>
            <a:r>
              <a:rPr lang="en-US" dirty="0" err="1"/>
              <a:t>yra</a:t>
            </a:r>
            <a:r>
              <a:rPr lang="en-US" dirty="0"/>
              <a:t> </a:t>
            </a:r>
            <a:r>
              <a:rPr lang="en-US" dirty="0" err="1"/>
              <a:t>veik</a:t>
            </a:r>
            <a:r>
              <a:rPr lang="lt-LT" dirty="0"/>
              <a:t>ėjai, jų paveikslų analizė. Parinkti įrodančių citatų.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7774120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</TotalTime>
  <Words>489</Words>
  <Application>Microsoft Office PowerPoint</Application>
  <PresentationFormat>Plačiaekranė</PresentationFormat>
  <Paragraphs>28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Catamaran</vt:lpstr>
      <vt:lpstr>Gill Sans MT</vt:lpstr>
      <vt:lpstr>Source Sans Pro</vt:lpstr>
      <vt:lpstr>Galerija</vt:lpstr>
      <vt:lpstr>Klausimas pamąstymui – kaip priimti tai, kas neišvengiama?</vt:lpstr>
      <vt:lpstr>„PowerPoint“ pateiktis</vt:lpstr>
      <vt:lpstr>Natali BAbit </vt:lpstr>
      <vt:lpstr>,,Amžinieji takiai“ 1976</vt:lpstr>
      <vt:lpstr>Knygos tema ir problema</vt:lpstr>
      <vt:lpstr>Klasės darbas</vt:lpstr>
      <vt:lpstr>„PowerPoint“ pateiktis</vt:lpstr>
      <vt:lpstr>Klausimai iš  Vaikų radijo teatro spektaklio pagal N. Babbitt apysaką-pasaką ,,Amžinieji Takiai“ (25 min.)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Klausimas pamąstymui – kaip priimti tai, kas neišvengiama?</dc:title>
  <dc:creator>Edita  Gudžiūnienė</dc:creator>
  <cp:lastModifiedBy>Edita  Gudžiūnienė</cp:lastModifiedBy>
  <cp:revision>16</cp:revision>
  <dcterms:created xsi:type="dcterms:W3CDTF">2023-11-06T15:37:12Z</dcterms:created>
  <dcterms:modified xsi:type="dcterms:W3CDTF">2023-11-20T10:18:56Z</dcterms:modified>
</cp:coreProperties>
</file>