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4000" dirty="0" smtClean="0"/>
              <a:t>SKAITVARDIS</a:t>
            </a:r>
            <a:br>
              <a:rPr lang="lt-LT" sz="4000" dirty="0" smtClean="0"/>
            </a:br>
            <a:r>
              <a:rPr lang="lt-LT" sz="1600" dirty="0" smtClean="0"/>
              <a:t>Namų darbų užduotis</a:t>
            </a:r>
            <a:endParaRPr lang="lt-LT" sz="16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5 klasė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7047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1. Kada išleista pirmoji lietuviška knyga?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Tūkstantis penki šimtai keturiasdešimt septintais metais 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99664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2. Kada atkurta Lietuvos valstybė?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Tūkstantis devyni šimtai aštuonioliktų metų vasario šešioliktą dieną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17840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14846" y="424880"/>
            <a:ext cx="10058400" cy="1371600"/>
          </a:xfrm>
        </p:spPr>
        <p:txBody>
          <a:bodyPr>
            <a:normAutofit/>
          </a:bodyPr>
          <a:lstStyle/>
          <a:p>
            <a:r>
              <a:rPr lang="lt-LT" sz="3600" dirty="0" smtClean="0"/>
              <a:t>3.</a:t>
            </a:r>
            <a:r>
              <a:rPr lang="lt-LT" dirty="0" smtClean="0"/>
              <a:t> </a:t>
            </a:r>
            <a:r>
              <a:rPr lang="lt-LT" sz="3600" dirty="0" smtClean="0"/>
              <a:t>Kada atkurta Lietuvos nepriklausomybė?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Tūkstantis devyni šimtai devyniasdešimtų metų kovo vienuoliktą dieną.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71084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4. Koks yra Lietuvos plotas?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Lietuvos plotas yra šešiasdešimt penki tūkstančiai trys šimtai kvadratinių kilometrų.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46746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96389" y="642594"/>
            <a:ext cx="10628811" cy="1371600"/>
          </a:xfrm>
        </p:spPr>
        <p:txBody>
          <a:bodyPr>
            <a:normAutofit/>
          </a:bodyPr>
          <a:lstStyle/>
          <a:p>
            <a:r>
              <a:rPr lang="lt-LT" sz="4000" dirty="0" smtClean="0"/>
              <a:t>5. Parašykite trijų ilgiausių Lietuvos upių ilgį.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1. Nemunas – keturi šimtai septyniasdešimt penki kilometrai</a:t>
            </a:r>
          </a:p>
          <a:p>
            <a:r>
              <a:rPr lang="lt-LT" sz="2400" dirty="0" smtClean="0"/>
              <a:t>2. Šventoji – du šimtai keturiasdešimt šeši kilometrai</a:t>
            </a:r>
          </a:p>
          <a:p>
            <a:r>
              <a:rPr lang="lt-LT" sz="2400" dirty="0" smtClean="0"/>
              <a:t>3. Neris – du šimtai trisdešimt keturi kilometrai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53856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6. Kiek žodžių sudaro Lietuvos himną?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Lietuvos himną sudaro penkiasdešimt žodžių.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56974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61554" y="642594"/>
            <a:ext cx="11277600" cy="1371600"/>
          </a:xfrm>
        </p:spPr>
        <p:txBody>
          <a:bodyPr>
            <a:normAutofit/>
          </a:bodyPr>
          <a:lstStyle/>
          <a:p>
            <a:r>
              <a:rPr lang="lt-LT" sz="4000" dirty="0" smtClean="0"/>
              <a:t>7. Kiek lietuvių kalbos abėcėlėje yra raidžių?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Lietuvių kalbos abėcėlę sudaro trisdešimt dvi raidės.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83135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65759" y="642594"/>
            <a:ext cx="11443063" cy="1371600"/>
          </a:xfrm>
        </p:spPr>
        <p:txBody>
          <a:bodyPr>
            <a:normAutofit/>
          </a:bodyPr>
          <a:lstStyle/>
          <a:p>
            <a:r>
              <a:rPr lang="lt-LT" sz="4000" dirty="0" smtClean="0"/>
              <a:t>8. Kiek metuose yra mėnesių, savaičių, dienų?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Metuose yra dvylika mėnesių, penkiasdešimt dvi savaitės ir trys šimtai šešiasdešimt penkios dienos.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49916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9. Kada Lietuva tapo NATO nare?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Lietuva NATO nare tapo du tūkstančiai ketvirtais metais.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2255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10. Kiek žmonių gyvena Lietuvoje?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Lietuvoje gyvena du milijonai septyni šimtai devyniasdešimt keturi tūkstančiai žmonių.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31238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„Savon“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„Savon“</Template>
  <TotalTime>121</TotalTime>
  <Words>194</Words>
  <Application>Microsoft Office PowerPoint</Application>
  <PresentationFormat>Plačiaekranė</PresentationFormat>
  <Paragraphs>24</Paragraphs>
  <Slides>11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4" baseType="lpstr">
      <vt:lpstr>Century Gothic</vt:lpstr>
      <vt:lpstr>Garamond</vt:lpstr>
      <vt:lpstr>„Savon“</vt:lpstr>
      <vt:lpstr>SKAITVARDIS Namų darbų užduotis</vt:lpstr>
      <vt:lpstr>1. Kada išleista pirmoji lietuviška knyga?</vt:lpstr>
      <vt:lpstr>2. Kada atkurta Lietuvos valstybė?</vt:lpstr>
      <vt:lpstr>3. Kada atkurta Lietuvos nepriklausomybė?</vt:lpstr>
      <vt:lpstr>4. Koks yra Lietuvos plotas?</vt:lpstr>
      <vt:lpstr>5. Parašykite trijų ilgiausių Lietuvos upių ilgį.</vt:lpstr>
      <vt:lpstr>6. Kiek žodžių sudaro Lietuvos himną?</vt:lpstr>
      <vt:lpstr>7. Kiek lietuvių kalbos abėcėlėje yra raidžių?</vt:lpstr>
      <vt:lpstr>8. Kiek metuose yra mėnesių, savaičių, dienų?</vt:lpstr>
      <vt:lpstr>9. Kada Lietuva tapo NATO nare?</vt:lpstr>
      <vt:lpstr>10. Kiek žmonių gyvena Lietuvoje?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Namų darbų užduotis</dc:title>
  <dc:creator>Aušra Barkauskienė</dc:creator>
  <cp:lastModifiedBy>Aušra Barkauskienė</cp:lastModifiedBy>
  <cp:revision>4</cp:revision>
  <dcterms:created xsi:type="dcterms:W3CDTF">2021-03-08T08:55:56Z</dcterms:created>
  <dcterms:modified xsi:type="dcterms:W3CDTF">2021-03-08T10:57:42Z</dcterms:modified>
</cp:coreProperties>
</file>