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476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444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847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810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205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210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72917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032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748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9475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530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E0CF-052A-4549-9755-DA8AE3B4EB27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2D871-01C5-48DB-A94A-B9EBBFD47F6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1721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Vienarūšės sakinio dalys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7417750" y="2050991"/>
            <a:ext cx="3936050" cy="41259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dirty="0" smtClean="0">
                <a:solidFill>
                  <a:srgbClr val="0070C0"/>
                </a:solidFill>
              </a:rPr>
              <a:t>Ką </a:t>
            </a:r>
            <a:r>
              <a:rPr lang="lt-LT" sz="4400" dirty="0" smtClean="0">
                <a:solidFill>
                  <a:srgbClr val="0070C0"/>
                </a:solidFill>
              </a:rPr>
              <a:t>vadiname </a:t>
            </a:r>
            <a:r>
              <a:rPr lang="lt-LT" sz="4400" dirty="0" smtClean="0">
                <a:solidFill>
                  <a:srgbClr val="0070C0"/>
                </a:solidFill>
              </a:rPr>
              <a:t>vienarūšėmis sakinio dalimis?</a:t>
            </a:r>
            <a:endParaRPr lang="lt-LT" sz="4400" dirty="0">
              <a:solidFill>
                <a:srgbClr val="0070C0"/>
              </a:solidFill>
            </a:endParaRPr>
          </a:p>
        </p:txBody>
      </p:sp>
      <p:pic>
        <p:nvPicPr>
          <p:cNvPr id="4100" name="Picture 4" descr="Just A Handful Of Nuts May Help Keep Us From Packing On The Pounds As We  Age : The Salt : NP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25" y="2179178"/>
            <a:ext cx="6780171" cy="381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667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enarūšės sakinio daly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93" y="205099"/>
            <a:ext cx="8545795" cy="64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03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ietuviu5-6.mkp.emokykla.lt/uploads/img/catalog/1/4437_20_images_1_20130124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597" y="0"/>
            <a:ext cx="8793623" cy="659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42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1 užduotis. Raskite sakiniuose vienarūšes sakinio dalis. Įvardykite, kokios tai sakinio dalys.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94816"/>
          </a:xfrm>
        </p:spPr>
        <p:txBody>
          <a:bodyPr>
            <a:normAutofit/>
          </a:bodyPr>
          <a:lstStyle/>
          <a:p>
            <a:r>
              <a:rPr lang="lt-LT" sz="3600" dirty="0" smtClean="0"/>
              <a:t>1. Mane pažadino triukšmas, žingsniai ir balsai.</a:t>
            </a:r>
          </a:p>
          <a:p>
            <a:r>
              <a:rPr lang="lt-LT" sz="3600" dirty="0" smtClean="0"/>
              <a:t>2. Dūzgimas palengva švelnėja, rimsta.</a:t>
            </a:r>
          </a:p>
          <a:p>
            <a:r>
              <a:rPr lang="lt-LT" sz="3600" dirty="0" smtClean="0"/>
              <a:t>3. Kieme, aikštėje bei gatvėje nieko nesimatė.</a:t>
            </a:r>
          </a:p>
          <a:p>
            <a:r>
              <a:rPr lang="lt-LT" sz="3600" dirty="0" smtClean="0"/>
              <a:t>4. Berniukas pasuko prie upės, perėjo per lieptą ir pakilo į kalną.</a:t>
            </a:r>
          </a:p>
          <a:p>
            <a:r>
              <a:rPr lang="lt-LT" sz="3600" dirty="0" smtClean="0"/>
              <a:t>5. Mokytojas šiandien mūsų daug klausinėja apie vienarūšes sakinio dalis, skyrybą ir kitus gramatinius dalykus.</a:t>
            </a:r>
          </a:p>
          <a:p>
            <a:endParaRPr lang="lt-LT" sz="3200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16778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2 užduotis. Pasakykite, kodėl spalvoti žodžiai nėra vienarūšės sakinio dalys.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1. </a:t>
            </a:r>
            <a:r>
              <a:rPr lang="lt-LT" sz="3600" dirty="0" smtClean="0">
                <a:solidFill>
                  <a:srgbClr val="0070C0"/>
                </a:solidFill>
              </a:rPr>
              <a:t>Danguje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rgbClr val="0070C0"/>
                </a:solidFill>
              </a:rPr>
              <a:t>tyliai</a:t>
            </a:r>
            <a:r>
              <a:rPr lang="lt-LT" sz="3600" dirty="0" smtClean="0"/>
              <a:t> degė žvaigždės.</a:t>
            </a:r>
          </a:p>
          <a:p>
            <a:r>
              <a:rPr lang="lt-LT" sz="3600" dirty="0" smtClean="0"/>
              <a:t>2. Gamta, </a:t>
            </a:r>
            <a:r>
              <a:rPr lang="lt-LT" sz="3600" dirty="0" smtClean="0">
                <a:solidFill>
                  <a:srgbClr val="0070C0"/>
                </a:solidFill>
              </a:rPr>
              <a:t>pabudusi</a:t>
            </a:r>
            <a:r>
              <a:rPr lang="lt-LT" sz="3600" dirty="0" smtClean="0"/>
              <a:t> iš žiemos miego, vėl </a:t>
            </a:r>
            <a:r>
              <a:rPr lang="lt-LT" sz="3600" dirty="0" smtClean="0">
                <a:solidFill>
                  <a:srgbClr val="0070C0"/>
                </a:solidFill>
              </a:rPr>
              <a:t>keliasi</a:t>
            </a:r>
            <a:r>
              <a:rPr lang="lt-LT" sz="3600" dirty="0" smtClean="0"/>
              <a:t> gyvenimui.</a:t>
            </a:r>
          </a:p>
          <a:p>
            <a:r>
              <a:rPr lang="lt-LT" sz="3600" dirty="0" smtClean="0"/>
              <a:t>3. </a:t>
            </a:r>
            <a:r>
              <a:rPr lang="lt-LT" sz="3600" dirty="0" smtClean="0">
                <a:solidFill>
                  <a:srgbClr val="0070C0"/>
                </a:solidFill>
              </a:rPr>
              <a:t>Tuo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rgbClr val="0070C0"/>
                </a:solidFill>
              </a:rPr>
              <a:t>tarpu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chemeClr val="accent2">
                    <a:lumMod val="75000"/>
                  </a:schemeClr>
                </a:solidFill>
              </a:rPr>
              <a:t>virš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chemeClr val="accent2">
                    <a:lumMod val="75000"/>
                  </a:schemeClr>
                </a:solidFill>
              </a:rPr>
              <a:t>galvos</a:t>
            </a:r>
            <a:r>
              <a:rPr lang="lt-LT" sz="3600" dirty="0" smtClean="0"/>
              <a:t> praskrido paukštis.</a:t>
            </a:r>
          </a:p>
          <a:p>
            <a:r>
              <a:rPr lang="lt-LT" sz="3600" dirty="0" smtClean="0"/>
              <a:t>4. </a:t>
            </a:r>
            <a:r>
              <a:rPr lang="lt-LT" sz="3600" dirty="0" smtClean="0">
                <a:solidFill>
                  <a:srgbClr val="0070C0"/>
                </a:solidFill>
              </a:rPr>
              <a:t>Savaitgaliais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chemeClr val="accent2">
                    <a:lumMod val="75000"/>
                  </a:schemeClr>
                </a:solidFill>
              </a:rPr>
              <a:t>trobelėje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rgbClr val="00B050"/>
                </a:solidFill>
              </a:rPr>
              <a:t>smagiai</a:t>
            </a:r>
            <a:r>
              <a:rPr lang="lt-LT" sz="3600" dirty="0" smtClean="0"/>
              <a:t> leisdavome laiką.</a:t>
            </a:r>
          </a:p>
          <a:p>
            <a:r>
              <a:rPr lang="lt-LT" sz="3600" dirty="0" smtClean="0"/>
              <a:t>5. </a:t>
            </a:r>
            <a:r>
              <a:rPr lang="lt-LT" sz="3600" dirty="0" smtClean="0">
                <a:solidFill>
                  <a:srgbClr val="0070C0"/>
                </a:solidFill>
              </a:rPr>
              <a:t>Mašina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chemeClr val="accent2">
                    <a:lumMod val="75000"/>
                  </a:schemeClr>
                </a:solidFill>
              </a:rPr>
              <a:t>riaumodama</a:t>
            </a:r>
            <a:r>
              <a:rPr lang="lt-LT" sz="3600" dirty="0" smtClean="0"/>
              <a:t> įšoko į gatvelę.</a:t>
            </a:r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92369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b="1" dirty="0" smtClean="0">
                <a:solidFill>
                  <a:srgbClr val="0070C0"/>
                </a:solidFill>
              </a:rPr>
              <a:t>Vienarūšių sakinio dalių skyryba</a:t>
            </a:r>
            <a:endParaRPr lang="lt-LT" sz="5400" b="1" dirty="0">
              <a:solidFill>
                <a:srgbClr val="0070C0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dirty="0" smtClean="0">
                <a:solidFill>
                  <a:srgbClr val="0070C0"/>
                </a:solidFill>
              </a:rPr>
              <a:t>Kaip skiriamos vienarūšės sakinio dalys?</a:t>
            </a:r>
            <a:endParaRPr lang="lt-LT" sz="4400" dirty="0">
              <a:solidFill>
                <a:srgbClr val="0070C0"/>
              </a:solidFill>
            </a:endParaRPr>
          </a:p>
        </p:txBody>
      </p:sp>
      <p:pic>
        <p:nvPicPr>
          <p:cNvPr id="5122" name="Picture 2" descr="Triple Comma Club Painting Art Print by ustshirts | Society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00885"/>
            <a:ext cx="5178804" cy="517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815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Vienarūšių sakinio dalių skyryba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400" dirty="0" smtClean="0">
                <a:solidFill>
                  <a:srgbClr val="0070C0"/>
                </a:solidFill>
              </a:rPr>
              <a:t>1. Skiriamos, jei sujungtos jungtukais</a:t>
            </a:r>
            <a:r>
              <a:rPr lang="lt-LT" sz="3400" dirty="0">
                <a:solidFill>
                  <a:srgbClr val="0070C0"/>
                </a:solidFill>
              </a:rPr>
              <a:t> </a:t>
            </a:r>
            <a:r>
              <a:rPr lang="lt-LT" sz="3400" i="1" dirty="0">
                <a:solidFill>
                  <a:srgbClr val="0070C0"/>
                </a:solidFill>
              </a:rPr>
              <a:t>o</a:t>
            </a:r>
            <a:r>
              <a:rPr lang="lt-LT" sz="3400" dirty="0">
                <a:solidFill>
                  <a:srgbClr val="0070C0"/>
                </a:solidFill>
              </a:rPr>
              <a:t>, </a:t>
            </a:r>
            <a:r>
              <a:rPr lang="lt-LT" sz="3400" i="1" dirty="0">
                <a:solidFill>
                  <a:srgbClr val="0070C0"/>
                </a:solidFill>
              </a:rPr>
              <a:t>bet</a:t>
            </a:r>
            <a:r>
              <a:rPr lang="lt-LT" sz="3400" dirty="0">
                <a:solidFill>
                  <a:srgbClr val="0070C0"/>
                </a:solidFill>
              </a:rPr>
              <a:t>, </a:t>
            </a:r>
            <a:r>
              <a:rPr lang="lt-LT" sz="3400" i="1" dirty="0">
                <a:solidFill>
                  <a:srgbClr val="0070C0"/>
                </a:solidFill>
              </a:rPr>
              <a:t>tačiau</a:t>
            </a:r>
            <a:r>
              <a:rPr lang="lt-LT" sz="3400" dirty="0">
                <a:solidFill>
                  <a:srgbClr val="0070C0"/>
                </a:solidFill>
              </a:rPr>
              <a:t>, </a:t>
            </a:r>
            <a:r>
              <a:rPr lang="lt-LT" sz="3400" i="1" dirty="0" smtClean="0">
                <a:solidFill>
                  <a:srgbClr val="0070C0"/>
                </a:solidFill>
              </a:rPr>
              <a:t>tik.</a:t>
            </a:r>
          </a:p>
          <a:p>
            <a:endParaRPr lang="lt-LT" sz="3400" i="1" dirty="0">
              <a:solidFill>
                <a:srgbClr val="0070C0"/>
              </a:solidFill>
            </a:endParaRPr>
          </a:p>
          <a:p>
            <a:r>
              <a:rPr lang="lt-LT" sz="3400" dirty="0" smtClean="0"/>
              <a:t>1) Visi </a:t>
            </a:r>
            <a:r>
              <a:rPr lang="lt-LT" sz="3400" dirty="0"/>
              <a:t>įvykiai prasideda </a:t>
            </a:r>
            <a:r>
              <a:rPr lang="lt-LT" sz="3400" dirty="0" smtClean="0"/>
              <a:t>viduje </a:t>
            </a:r>
            <a:r>
              <a:rPr lang="lt-LT" sz="3400" dirty="0"/>
              <a:t>o ne išorėje.</a:t>
            </a:r>
          </a:p>
          <a:p>
            <a:r>
              <a:rPr lang="lt-LT" sz="3400" dirty="0" smtClean="0"/>
              <a:t>2) Vaikas vis norėjo kažką pasakyti tačiau neišdrįso.</a:t>
            </a:r>
          </a:p>
          <a:p>
            <a:r>
              <a:rPr lang="lt-LT" sz="3400" dirty="0" smtClean="0"/>
              <a:t>3) Ne senatvė tik ruduo ankstyvas lenkia žemėn galvą jos.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536136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Vienarūšių sakinio dalių skyryba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400" dirty="0" smtClean="0">
                <a:solidFill>
                  <a:srgbClr val="0070C0"/>
                </a:solidFill>
              </a:rPr>
              <a:t>2. Neskiriamos, jei sujungtos nekartojamaisiais jungtukais </a:t>
            </a:r>
            <a:r>
              <a:rPr lang="lt-LT" sz="3400" i="1" dirty="0" smtClean="0">
                <a:solidFill>
                  <a:srgbClr val="0070C0"/>
                </a:solidFill>
              </a:rPr>
              <a:t>ir, </a:t>
            </a:r>
            <a:r>
              <a:rPr lang="lt-LT" sz="3400" b="1" i="1" dirty="0" smtClean="0">
                <a:solidFill>
                  <a:srgbClr val="FF0000"/>
                </a:solidFill>
              </a:rPr>
              <a:t>bei</a:t>
            </a:r>
            <a:r>
              <a:rPr lang="lt-LT" sz="3400" i="1" dirty="0" smtClean="0">
                <a:solidFill>
                  <a:srgbClr val="0070C0"/>
                </a:solidFill>
              </a:rPr>
              <a:t>, ar, arba, nei</a:t>
            </a:r>
            <a:r>
              <a:rPr lang="lt-LT" sz="3400" dirty="0" smtClean="0">
                <a:solidFill>
                  <a:srgbClr val="0070C0"/>
                </a:solidFill>
              </a:rPr>
              <a:t>.</a:t>
            </a:r>
          </a:p>
          <a:p>
            <a:endParaRPr lang="lt-LT" sz="3400" dirty="0" smtClean="0">
              <a:solidFill>
                <a:srgbClr val="0070C0"/>
              </a:solidFill>
            </a:endParaRPr>
          </a:p>
          <a:p>
            <a:r>
              <a:rPr lang="lt-LT" sz="3400" dirty="0" smtClean="0"/>
              <a:t>1) Klasėje nebuvo jauku nei linksma.</a:t>
            </a:r>
          </a:p>
          <a:p>
            <a:r>
              <a:rPr lang="lt-LT" sz="3400" dirty="0" smtClean="0"/>
              <a:t>2) Kitą savaitę dirbsime pas jį ar pas jo brolį.</a:t>
            </a:r>
          </a:p>
          <a:p>
            <a:r>
              <a:rPr lang="lt-LT" sz="3400" dirty="0" smtClean="0"/>
              <a:t>3) Dabar mano mintys tapo aiškios bei ramios.</a:t>
            </a:r>
          </a:p>
          <a:p>
            <a:endParaRPr lang="lt-LT" sz="3400" dirty="0"/>
          </a:p>
        </p:txBody>
      </p:sp>
    </p:spTree>
    <p:extLst>
      <p:ext uri="{BB962C8B-B14F-4D97-AF65-F5344CB8AC3E}">
        <p14:creationId xmlns:p14="http://schemas.microsoft.com/office/powerpoint/2010/main" val="1529397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Vienarūšių sakinio dalių skyryba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400" dirty="0" smtClean="0">
                <a:solidFill>
                  <a:srgbClr val="0070C0"/>
                </a:solidFill>
              </a:rPr>
              <a:t>3. Skiriamos, jei sujungtos kartojamaisiais jungtukais</a:t>
            </a:r>
            <a:r>
              <a:rPr lang="lt-LT" sz="3400" dirty="0">
                <a:solidFill>
                  <a:srgbClr val="0070C0"/>
                </a:solidFill>
              </a:rPr>
              <a:t> </a:t>
            </a:r>
            <a:r>
              <a:rPr lang="lt-LT" sz="3400" i="1" dirty="0" smtClean="0">
                <a:solidFill>
                  <a:srgbClr val="0070C0"/>
                </a:solidFill>
              </a:rPr>
              <a:t>ir, bei,</a:t>
            </a:r>
            <a:r>
              <a:rPr lang="lt-LT" sz="3400" dirty="0">
                <a:solidFill>
                  <a:srgbClr val="0070C0"/>
                </a:solidFill>
              </a:rPr>
              <a:t> </a:t>
            </a:r>
            <a:r>
              <a:rPr lang="lt-LT" sz="3400" i="1" dirty="0" smtClean="0">
                <a:solidFill>
                  <a:srgbClr val="0070C0"/>
                </a:solidFill>
              </a:rPr>
              <a:t>arba, nei.</a:t>
            </a:r>
          </a:p>
          <a:p>
            <a:endParaRPr lang="lt-LT" sz="3400" i="1" dirty="0"/>
          </a:p>
          <a:p>
            <a:r>
              <a:rPr lang="lt-LT" sz="3400" dirty="0" smtClean="0"/>
              <a:t>1) Ir kiemas ir namai ir gatvės skendėjo tamsoje. </a:t>
            </a:r>
          </a:p>
          <a:p>
            <a:r>
              <a:rPr lang="lt-LT" sz="3400" dirty="0" smtClean="0"/>
              <a:t>2) Nebuvo matyti nei medžių nei dangaus.</a:t>
            </a:r>
          </a:p>
          <a:p>
            <a:r>
              <a:rPr lang="lt-LT" sz="3400" dirty="0" smtClean="0"/>
              <a:t>3) Kitą savaitę dirbsime ar pas jį ar pas jo brolį.</a:t>
            </a:r>
            <a:endParaRPr lang="lt-LT" sz="3400" dirty="0"/>
          </a:p>
        </p:txBody>
      </p:sp>
    </p:spTree>
    <p:extLst>
      <p:ext uri="{BB962C8B-B14F-4D97-AF65-F5344CB8AC3E}">
        <p14:creationId xmlns:p14="http://schemas.microsoft.com/office/powerpoint/2010/main" val="2173808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3 užduotis. Pakomentuokite, kur trūksta skyrybos ženklų.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1. Džiugi viltis bei giedra nuotaika apgaubė mano širdį.</a:t>
            </a:r>
          </a:p>
          <a:p>
            <a:r>
              <a:rPr lang="lt-LT" sz="3200" dirty="0" smtClean="0"/>
              <a:t>2. Aš pavirsiu ežeru o tave paversiu lydeka.</a:t>
            </a:r>
          </a:p>
          <a:p>
            <a:r>
              <a:rPr lang="lt-LT" sz="3200" dirty="0" smtClean="0"/>
              <a:t>3. Skardinis namo stogas drebėjo nuo vėjo bei krentančio vandens.</a:t>
            </a:r>
          </a:p>
          <a:p>
            <a:r>
              <a:rPr lang="lt-LT" sz="3200" dirty="0" smtClean="0"/>
              <a:t>4. Nei kriaušei nei obeliai nei slyvai neskauda kai nusiskini jų prinokusių vaisių.</a:t>
            </a:r>
          </a:p>
          <a:p>
            <a:r>
              <a:rPr lang="lt-LT" sz="3200" dirty="0" smtClean="0"/>
              <a:t>5. Soduose bei daržuose užderėjo naujas derlius.</a:t>
            </a:r>
          </a:p>
          <a:p>
            <a:r>
              <a:rPr lang="lt-LT" sz="3200" dirty="0" smtClean="0"/>
              <a:t>6. Arba nutilkite arba eikite į kiemą rėkauti.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924944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600" dirty="0" smtClean="0">
                <a:solidFill>
                  <a:srgbClr val="0070C0"/>
                </a:solidFill>
              </a:rPr>
              <a:t>4 užduotis. Nurašykite sakinius, įrašykite praleistas raides, padėkite skyrybos ženklus. (+ Pabraukite vienarūšes sakinio dalis).</a:t>
            </a:r>
            <a:endParaRPr lang="lt-LT" sz="3600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57186"/>
          </a:xfrm>
        </p:spPr>
        <p:txBody>
          <a:bodyPr>
            <a:normAutofit fontScale="92500"/>
          </a:bodyPr>
          <a:lstStyle/>
          <a:p>
            <a:pPr algn="just"/>
            <a:r>
              <a:rPr lang="lt-LT" sz="3200" dirty="0" smtClean="0"/>
              <a:t>1. Dorianas </a:t>
            </a:r>
            <a:r>
              <a:rPr lang="lt-LT" sz="3200" dirty="0"/>
              <a:t>Grėjus negalėjo </a:t>
            </a:r>
            <a:r>
              <a:rPr lang="lt-LT" sz="3200" dirty="0" smtClean="0"/>
              <a:t>bei nenorėjo </a:t>
            </a:r>
            <a:r>
              <a:rPr lang="lt-LT" sz="3200" dirty="0" err="1" smtClean="0"/>
              <a:t>susitaik__ti</a:t>
            </a:r>
            <a:r>
              <a:rPr lang="lt-LT" sz="3200" dirty="0" smtClean="0"/>
              <a:t> su senatve.</a:t>
            </a:r>
          </a:p>
          <a:p>
            <a:pPr algn="just"/>
            <a:r>
              <a:rPr lang="lt-LT" sz="3200" dirty="0" smtClean="0"/>
              <a:t>2. </a:t>
            </a:r>
            <a:r>
              <a:rPr lang="lt-LT" sz="3200" dirty="0" err="1" smtClean="0"/>
              <a:t>J__igu</a:t>
            </a:r>
            <a:r>
              <a:rPr lang="lt-LT" sz="3200" dirty="0" smtClean="0"/>
              <a:t> </a:t>
            </a:r>
            <a:r>
              <a:rPr lang="lt-LT" sz="3200" dirty="0"/>
              <a:t>esi liesas ar storas </a:t>
            </a:r>
            <a:r>
              <a:rPr lang="lt-LT" sz="3200" dirty="0" smtClean="0"/>
              <a:t>tave </a:t>
            </a:r>
            <a:r>
              <a:rPr lang="lt-LT" sz="3200" dirty="0"/>
              <a:t>gali </a:t>
            </a:r>
            <a:r>
              <a:rPr lang="lt-LT" sz="3200" dirty="0" smtClean="0"/>
              <a:t>įžeisti </a:t>
            </a:r>
            <a:r>
              <a:rPr lang="lt-LT" sz="3200" dirty="0"/>
              <a:t>ar </a:t>
            </a:r>
            <a:r>
              <a:rPr lang="lt-LT" sz="3200" dirty="0" smtClean="0"/>
              <a:t>pakenkti bet </a:t>
            </a:r>
            <a:r>
              <a:rPr lang="lt-LT" sz="3200" dirty="0" err="1" smtClean="0"/>
              <a:t>j__igu</a:t>
            </a:r>
            <a:r>
              <a:rPr lang="lt-LT" sz="3200" dirty="0" smtClean="0"/>
              <a:t> </a:t>
            </a:r>
            <a:r>
              <a:rPr lang="lt-LT" sz="3200" dirty="0"/>
              <a:t>esi </a:t>
            </a:r>
            <a:r>
              <a:rPr lang="lt-LT" sz="3200" dirty="0" smtClean="0"/>
              <a:t>gražus bei </a:t>
            </a:r>
            <a:r>
              <a:rPr lang="lt-LT" sz="3200" dirty="0"/>
              <a:t>raumeningas </a:t>
            </a:r>
            <a:r>
              <a:rPr lang="lt-LT" sz="3200" dirty="0" smtClean="0"/>
              <a:t>visi </a:t>
            </a:r>
            <a:r>
              <a:rPr lang="lt-LT" sz="3200" dirty="0"/>
              <a:t>atkreips į tave </a:t>
            </a:r>
            <a:r>
              <a:rPr lang="lt-LT" sz="3200" dirty="0" err="1" smtClean="0"/>
              <a:t>dėm__sį</a:t>
            </a:r>
            <a:r>
              <a:rPr lang="lt-LT" sz="3200" dirty="0" smtClean="0"/>
              <a:t> ir </a:t>
            </a:r>
            <a:r>
              <a:rPr lang="lt-LT" sz="3200" dirty="0"/>
              <a:t>norės </a:t>
            </a:r>
            <a:r>
              <a:rPr lang="lt-LT" sz="3200" dirty="0" smtClean="0"/>
              <a:t>bendrauti. </a:t>
            </a:r>
          </a:p>
          <a:p>
            <a:pPr algn="just"/>
            <a:r>
              <a:rPr lang="lt-LT" sz="3200" dirty="0" smtClean="0"/>
              <a:t>3. Dorianas </a:t>
            </a:r>
            <a:r>
              <a:rPr lang="lt-LT" sz="3200" dirty="0"/>
              <a:t>buvo </a:t>
            </a:r>
            <a:r>
              <a:rPr lang="lt-LT" sz="3200" dirty="0" smtClean="0"/>
              <a:t>jaunas </a:t>
            </a:r>
            <a:r>
              <a:rPr lang="lt-LT" sz="3200" dirty="0"/>
              <a:t>gražus </a:t>
            </a:r>
            <a:r>
              <a:rPr lang="lt-LT" sz="3200" dirty="0" smtClean="0"/>
              <a:t>visada </a:t>
            </a:r>
            <a:r>
              <a:rPr lang="lt-LT" sz="3200" dirty="0"/>
              <a:t>turėdavo merginų </a:t>
            </a:r>
            <a:r>
              <a:rPr lang="lt-LT" sz="3200" dirty="0" err="1" smtClean="0"/>
              <a:t>palaik</a:t>
            </a:r>
            <a:r>
              <a:rPr lang="lt-LT" sz="3200" dirty="0" smtClean="0"/>
              <a:t>__</a:t>
            </a:r>
            <a:r>
              <a:rPr lang="lt-LT" sz="3200" dirty="0" err="1" smtClean="0"/>
              <a:t>mą</a:t>
            </a:r>
            <a:r>
              <a:rPr lang="lt-LT" sz="3200" dirty="0" smtClean="0"/>
              <a:t>.</a:t>
            </a:r>
          </a:p>
          <a:p>
            <a:pPr algn="just"/>
            <a:r>
              <a:rPr lang="lt-LT" sz="3200" dirty="0" smtClean="0"/>
              <a:t>4. Netgi </a:t>
            </a:r>
            <a:r>
              <a:rPr lang="lt-LT" sz="3200" dirty="0"/>
              <a:t>veido išraiška </a:t>
            </a:r>
            <a:r>
              <a:rPr lang="lt-LT" sz="3200" dirty="0" smtClean="0"/>
              <a:t>parodo ir tavo </a:t>
            </a:r>
            <a:r>
              <a:rPr lang="lt-LT" sz="3200" dirty="0"/>
              <a:t>emocijas ir </a:t>
            </a:r>
            <a:r>
              <a:rPr lang="lt-LT" sz="3200" dirty="0" smtClean="0"/>
              <a:t>jausmus ir </a:t>
            </a:r>
            <a:r>
              <a:rPr lang="lt-LT" sz="3200" dirty="0" err="1" smtClean="0"/>
              <a:t>išg__venimus</a:t>
            </a:r>
            <a:r>
              <a:rPr lang="lt-LT" sz="3200" dirty="0" smtClean="0"/>
              <a:t>.</a:t>
            </a:r>
          </a:p>
          <a:p>
            <a:pPr algn="just"/>
            <a:r>
              <a:rPr lang="lt-LT" sz="3200" dirty="0" smtClean="0"/>
              <a:t>5. Dorianas </a:t>
            </a:r>
            <a:r>
              <a:rPr lang="lt-LT" sz="3200" dirty="0"/>
              <a:t>kas dieną aukština </a:t>
            </a:r>
            <a:r>
              <a:rPr lang="lt-LT" sz="3200" dirty="0" smtClean="0"/>
              <a:t>grožį malonumus gyvena nesusim__stydamas </a:t>
            </a:r>
            <a:r>
              <a:rPr lang="lt-LT" sz="3200" dirty="0"/>
              <a:t>apie gyvenimo prasmę </a:t>
            </a:r>
            <a:r>
              <a:rPr lang="lt-LT" sz="3200" dirty="0" smtClean="0"/>
              <a:t>bei </a:t>
            </a:r>
            <a:r>
              <a:rPr lang="lt-LT" sz="3200" dirty="0"/>
              <a:t>tikslus. </a:t>
            </a:r>
            <a:r>
              <a:rPr lang="lt-LT" sz="3200" dirty="0" smtClean="0"/>
              <a:t>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18822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5 </a:t>
            </a:r>
            <a:r>
              <a:rPr lang="lt-LT" dirty="0">
                <a:solidFill>
                  <a:srgbClr val="0070C0"/>
                </a:solidFill>
              </a:rPr>
              <a:t>užduotis. Nurašykite sakinius, padėkite skyrybos ženklus. (+ Pabraukite vienarūšes sakinio dalis).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615156"/>
            <a:ext cx="10515600" cy="5076202"/>
          </a:xfrm>
        </p:spPr>
        <p:txBody>
          <a:bodyPr>
            <a:normAutofit/>
          </a:bodyPr>
          <a:lstStyle/>
          <a:p>
            <a:r>
              <a:rPr lang="lt-LT" sz="3200" dirty="0" smtClean="0"/>
              <a:t>1. Pasenti </a:t>
            </a:r>
            <a:r>
              <a:rPr lang="lt-LT" sz="3200" dirty="0"/>
              <a:t>bijome labiau nei </a:t>
            </a:r>
            <a:r>
              <a:rPr lang="lt-LT" sz="3200" dirty="0" smtClean="0"/>
              <a:t>mirti.</a:t>
            </a:r>
          </a:p>
          <a:p>
            <a:r>
              <a:rPr lang="lt-LT" sz="3200" dirty="0" smtClean="0"/>
              <a:t>2. </a:t>
            </a:r>
            <a:r>
              <a:rPr lang="lt-LT" sz="3200" dirty="0"/>
              <a:t>Dauguma šių laikų žmonių siekia </a:t>
            </a:r>
            <a:r>
              <a:rPr lang="lt-LT" sz="3200" dirty="0" smtClean="0"/>
              <a:t>grožio tobulumo bei </a:t>
            </a:r>
            <a:r>
              <a:rPr lang="lt-LT" sz="3200" dirty="0"/>
              <a:t>amžinos jaunystės. </a:t>
            </a:r>
            <a:endParaRPr lang="lt-LT" sz="3200" dirty="0" smtClean="0"/>
          </a:p>
          <a:p>
            <a:r>
              <a:rPr lang="lt-LT" sz="3200" dirty="0" smtClean="0"/>
              <a:t>3. Žmonės </a:t>
            </a:r>
            <a:r>
              <a:rPr lang="lt-LT" sz="3200" dirty="0"/>
              <a:t>neretai pasinaudoja netgi plastinėmis chirurgijos </a:t>
            </a:r>
            <a:r>
              <a:rPr lang="lt-LT" sz="3200" dirty="0" smtClean="0"/>
              <a:t>paslaugomis </a:t>
            </a:r>
            <a:r>
              <a:rPr lang="lt-LT" sz="3200" dirty="0"/>
              <a:t>kad tik </a:t>
            </a:r>
            <a:r>
              <a:rPr lang="lt-LT" sz="3200" dirty="0" smtClean="0"/>
              <a:t>jie taptų kuo jaunesni arba </a:t>
            </a:r>
            <a:r>
              <a:rPr lang="lt-LT" sz="3200" dirty="0"/>
              <a:t>gražesni. </a:t>
            </a:r>
            <a:endParaRPr lang="lt-LT" sz="3200" dirty="0" smtClean="0"/>
          </a:p>
          <a:p>
            <a:r>
              <a:rPr lang="lt-LT" sz="3200" dirty="0" smtClean="0"/>
              <a:t>4. Dėl </a:t>
            </a:r>
            <a:r>
              <a:rPr lang="lt-LT" sz="3200" dirty="0"/>
              <a:t>mažytės </a:t>
            </a:r>
            <a:r>
              <a:rPr lang="lt-LT" sz="3200" dirty="0" smtClean="0"/>
              <a:t>raukšlelės spuogelio </a:t>
            </a:r>
            <a:r>
              <a:rPr lang="lt-LT" sz="3200" dirty="0"/>
              <a:t>šie žmonės darysis plastines </a:t>
            </a:r>
            <a:r>
              <a:rPr lang="lt-LT" sz="3200" dirty="0" smtClean="0"/>
              <a:t>operacijas arba </a:t>
            </a:r>
            <a:r>
              <a:rPr lang="lt-LT" sz="3200" dirty="0"/>
              <a:t>prisigalvos kvailų </a:t>
            </a:r>
            <a:r>
              <a:rPr lang="lt-LT" sz="3200" dirty="0" smtClean="0"/>
              <a:t>idėjų.</a:t>
            </a:r>
          </a:p>
          <a:p>
            <a:r>
              <a:rPr lang="lt-LT" sz="3200" dirty="0" smtClean="0"/>
              <a:t>5. </a:t>
            </a:r>
            <a:r>
              <a:rPr lang="lt-LT" sz="3200" dirty="0"/>
              <a:t>Visiems </a:t>
            </a:r>
            <a:r>
              <a:rPr lang="lt-LT" sz="3200"/>
              <a:t>vaikinams </a:t>
            </a:r>
            <a:r>
              <a:rPr lang="lt-LT" sz="3200" smtClean="0"/>
              <a:t>labiau patinka </a:t>
            </a:r>
            <a:r>
              <a:rPr lang="lt-LT" sz="3200" dirty="0" smtClean="0"/>
              <a:t>gražios nei apsileidusios merginos </a:t>
            </a:r>
            <a:r>
              <a:rPr lang="lt-LT" sz="3200" dirty="0"/>
              <a:t>o panelės </a:t>
            </a:r>
            <a:r>
              <a:rPr lang="lt-LT" sz="3200" dirty="0" smtClean="0"/>
              <a:t>labiau </a:t>
            </a:r>
            <a:r>
              <a:rPr lang="lt-LT" sz="3200" dirty="0"/>
              <a:t>mėgsta </a:t>
            </a:r>
            <a:r>
              <a:rPr lang="lt-LT" sz="3200" dirty="0" smtClean="0"/>
              <a:t>sportiškus nei pavargusius vaikinus.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06304138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469</Words>
  <Application>Microsoft Office PowerPoint</Application>
  <PresentationFormat>Plačiaekranė</PresentationFormat>
  <Paragraphs>53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„Office“ tema</vt:lpstr>
      <vt:lpstr>Vienarūšės sakinio dalys</vt:lpstr>
      <vt:lpstr>„PowerPoint“ pateiktis</vt:lpstr>
      <vt:lpstr>„PowerPoint“ pateiktis</vt:lpstr>
      <vt:lpstr>1 užduotis. Raskite sakiniuose vienarūšes sakinio dalis. Įvardykite, kokios tai sakinio dalys.</vt:lpstr>
      <vt:lpstr>2 užduotis. Pasakykite, kodėl spalvoti žodžiai nėra vienarūšės sakinio dalys.</vt:lpstr>
      <vt:lpstr>Vienarūšių sakinio dalių skyryba</vt:lpstr>
      <vt:lpstr>Vienarūšių sakinio dalių skyryba</vt:lpstr>
      <vt:lpstr>Vienarūšių sakinio dalių skyryba</vt:lpstr>
      <vt:lpstr>Vienarūšių sakinio dalių skyryba</vt:lpstr>
      <vt:lpstr>3 užduotis. Pakomentuokite, kur trūksta skyrybos ženklų.</vt:lpstr>
      <vt:lpstr>4 užduotis. Nurašykite sakinius, įrašykite praleistas raides, padėkite skyrybos ženklus. (+ Pabraukite vienarūšes sakinio dalis).</vt:lpstr>
      <vt:lpstr>5 užduotis. Nurašykite sakinius, padėkite skyrybos ženklus. (+ Pabraukite vienarūšes sakinio dalis).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Vienarūšės sakinio dalys</dc:title>
  <dc:creator>user</dc:creator>
  <cp:lastModifiedBy>user</cp:lastModifiedBy>
  <cp:revision>19</cp:revision>
  <dcterms:created xsi:type="dcterms:W3CDTF">2021-03-15T13:50:10Z</dcterms:created>
  <dcterms:modified xsi:type="dcterms:W3CDTF">2021-04-28T15:02:15Z</dcterms:modified>
</cp:coreProperties>
</file>