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norėdami redaguoti šablono paantraštės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5AB5-F60A-475E-9AEA-FE0F25F52B03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B57A-F5CE-4836-BA66-F02CBEE35FC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35289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5AB5-F60A-475E-9AEA-FE0F25F52B03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B57A-F5CE-4836-BA66-F02CBEE35FC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21471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5AB5-F60A-475E-9AEA-FE0F25F52B03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B57A-F5CE-4836-BA66-F02CBEE35FC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64481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5AB5-F60A-475E-9AEA-FE0F25F52B03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B57A-F5CE-4836-BA66-F02CBEE35FC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38520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5AB5-F60A-475E-9AEA-FE0F25F52B03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B57A-F5CE-4836-BA66-F02CBEE35FC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71645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5AB5-F60A-475E-9AEA-FE0F25F52B03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B57A-F5CE-4836-BA66-F02CBEE35FC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71060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5AB5-F60A-475E-9AEA-FE0F25F52B03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B57A-F5CE-4836-BA66-F02CBEE35FC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33617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5AB5-F60A-475E-9AEA-FE0F25F52B03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B57A-F5CE-4836-BA66-F02CBEE35FC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07738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5AB5-F60A-475E-9AEA-FE0F25F52B03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B57A-F5CE-4836-BA66-F02CBEE35FC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83309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5AB5-F60A-475E-9AEA-FE0F25F52B03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B57A-F5CE-4836-BA66-F02CBEE35FC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9141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5AB5-F60A-475E-9AEA-FE0F25F52B03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B57A-F5CE-4836-BA66-F02CBEE35FC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36519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9E5AB5-F60A-475E-9AEA-FE0F25F52B03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DB57A-F5CE-4836-BA66-F02CBEE35FC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51806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Padėkite trūkstamus skyrybos ženklus. Įterpinius pabraukite.</a:t>
            </a:r>
            <a:endParaRPr lang="lt-LT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8117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lt-LT" dirty="0" smtClean="0"/>
              <a:t>	Artėjo Kalėdos </a:t>
            </a:r>
            <a:r>
              <a:rPr lang="lt-LT" dirty="0"/>
              <a:t>o Varnėnų mokyklos </a:t>
            </a:r>
            <a:r>
              <a:rPr lang="lt-LT" dirty="0" smtClean="0"/>
              <a:t>mokytojai beje </a:t>
            </a:r>
            <a:r>
              <a:rPr lang="lt-LT" dirty="0"/>
              <a:t>elgėsi keistai. Atėjęs profesorius Žyla </a:t>
            </a:r>
            <a:r>
              <a:rPr lang="lt-LT" dirty="0" smtClean="0"/>
              <a:t>pastatė ožį </a:t>
            </a:r>
            <a:r>
              <a:rPr lang="lt-LT" dirty="0"/>
              <a:t>ir </a:t>
            </a:r>
            <a:r>
              <a:rPr lang="lt-LT" dirty="0" smtClean="0"/>
              <a:t>žinoma liepė per jį šokinėti berniukams mergaitėms vanagams bei sliekams</a:t>
            </a:r>
            <a:r>
              <a:rPr lang="lt-LT" dirty="0"/>
              <a:t>. O </a:t>
            </a:r>
            <a:r>
              <a:rPr lang="lt-LT" dirty="0" smtClean="0"/>
              <a:t>pats išėjo </a:t>
            </a:r>
            <a:r>
              <a:rPr lang="lt-LT" dirty="0"/>
              <a:t>ieškoti senelio Mono iš Pašilės ir </a:t>
            </a:r>
            <a:r>
              <a:rPr lang="lt-LT" dirty="0" smtClean="0"/>
              <a:t>aišku nebegrįžo</a:t>
            </a:r>
            <a:r>
              <a:rPr lang="lt-LT" dirty="0"/>
              <a:t>. Užtai grįžo senelis Monas ir </a:t>
            </a:r>
            <a:r>
              <a:rPr lang="lt-LT" dirty="0" smtClean="0"/>
              <a:t>pareiškė </a:t>
            </a:r>
            <a:r>
              <a:rPr lang="lt-LT" dirty="0"/>
              <a:t>kad per </a:t>
            </a:r>
            <a:r>
              <a:rPr lang="lt-LT" dirty="0" smtClean="0"/>
              <a:t>ožį šokinėti jo manymu nemandagu nes ožys </a:t>
            </a:r>
            <a:r>
              <a:rPr lang="lt-LT" dirty="0"/>
              <a:t>toks pats žmogus kaip visi. Be </a:t>
            </a:r>
            <a:r>
              <a:rPr lang="lt-LT" dirty="0" smtClean="0"/>
              <a:t>to rudas </a:t>
            </a:r>
            <a:r>
              <a:rPr lang="lt-LT" dirty="0"/>
              <a:t>ir </a:t>
            </a:r>
            <a:r>
              <a:rPr lang="lt-LT" dirty="0" smtClean="0"/>
              <a:t>senas </a:t>
            </a:r>
            <a:r>
              <a:rPr lang="lt-LT" dirty="0"/>
              <a:t>o </a:t>
            </a:r>
            <a:r>
              <a:rPr lang="lt-LT" dirty="0" smtClean="0"/>
              <a:t>senus reikia gerbti</a:t>
            </a:r>
            <a:r>
              <a:rPr lang="lt-LT" dirty="0"/>
              <a:t>. Mokytoja Boružėlė per pamoką </a:t>
            </a:r>
            <a:r>
              <a:rPr lang="lt-LT" dirty="0" smtClean="0"/>
              <a:t>kikeno klausinėjo </a:t>
            </a:r>
            <a:r>
              <a:rPr lang="lt-LT" dirty="0"/>
              <a:t>vaikų keisčiausių </a:t>
            </a:r>
            <a:r>
              <a:rPr lang="lt-LT" dirty="0" smtClean="0"/>
              <a:t>dalykų. Iš </a:t>
            </a:r>
            <a:r>
              <a:rPr lang="lt-LT" dirty="0"/>
              <a:t>kur ir </a:t>
            </a:r>
            <a:r>
              <a:rPr lang="lt-LT" dirty="0" smtClean="0"/>
              <a:t>kaip jie </a:t>
            </a:r>
            <a:r>
              <a:rPr lang="lt-LT" dirty="0"/>
              <a:t>atsirado? Ar juos atnešė </a:t>
            </a:r>
            <a:r>
              <a:rPr lang="lt-LT" dirty="0" smtClean="0"/>
              <a:t>gandras </a:t>
            </a:r>
            <a:r>
              <a:rPr lang="lt-LT" dirty="0"/>
              <a:t>ar užaugo </a:t>
            </a:r>
            <a:r>
              <a:rPr lang="lt-LT" dirty="0" smtClean="0"/>
              <a:t>kopūstuose </a:t>
            </a:r>
            <a:r>
              <a:rPr lang="lt-LT" dirty="0"/>
              <a:t>o gal Prienuose? </a:t>
            </a:r>
            <a:r>
              <a:rPr lang="lt-LT" dirty="0" smtClean="0"/>
              <a:t>Negana to lietuvių kalbos mokytoja Priesaga per pamoką lankstė </a:t>
            </a:r>
            <a:r>
              <a:rPr lang="lt-LT" dirty="0"/>
              <a:t>popierinius </a:t>
            </a:r>
            <a:r>
              <a:rPr lang="lt-LT" dirty="0" smtClean="0"/>
              <a:t>lėktuvėlius bei </a:t>
            </a:r>
            <a:r>
              <a:rPr lang="lt-LT" dirty="0"/>
              <a:t>laidė juos po klasę</a:t>
            </a:r>
            <a:r>
              <a:rPr lang="lt-LT" dirty="0" smtClean="0"/>
              <a:t>. Žinoma mokykloje kilo tikras mokinių bei mokytojų mūšis.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609041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Padėkite skyrybos ženklus. Įterpinius pabraukite.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lt-LT" dirty="0"/>
              <a:t>1. Pastatytuose paviljonuose bei atidarytose </a:t>
            </a:r>
            <a:r>
              <a:rPr lang="lt-LT" dirty="0" smtClean="0"/>
              <a:t>parduotuvėse </a:t>
            </a:r>
            <a:r>
              <a:rPr lang="lt-LT" dirty="0"/>
              <a:t>kuriose buvo prekiaujama įvairiomis </a:t>
            </a:r>
            <a:r>
              <a:rPr lang="lt-LT" dirty="0" smtClean="0"/>
              <a:t>prekėmis lankėsi </a:t>
            </a:r>
            <a:r>
              <a:rPr lang="lt-LT" dirty="0"/>
              <a:t>visų </a:t>
            </a:r>
            <a:r>
              <a:rPr lang="lt-LT" dirty="0" smtClean="0"/>
              <a:t>džiaugsmui </a:t>
            </a:r>
            <a:r>
              <a:rPr lang="lt-LT" dirty="0"/>
              <a:t>daug žmonių.</a:t>
            </a:r>
          </a:p>
          <a:p>
            <a:r>
              <a:rPr lang="lt-LT" dirty="0"/>
              <a:t>2. Ir </a:t>
            </a:r>
            <a:r>
              <a:rPr lang="lt-LT" dirty="0" smtClean="0"/>
              <a:t>stirnos </a:t>
            </a:r>
            <a:r>
              <a:rPr lang="lt-LT" dirty="0"/>
              <a:t>ir </a:t>
            </a:r>
            <a:r>
              <a:rPr lang="lt-LT" dirty="0" smtClean="0"/>
              <a:t>briedžiai aišku </a:t>
            </a:r>
            <a:r>
              <a:rPr lang="lt-LT" dirty="0"/>
              <a:t>ilsėjosi ir snaudė prieš </a:t>
            </a:r>
            <a:r>
              <a:rPr lang="lt-LT" dirty="0" smtClean="0"/>
              <a:t>saulutę </a:t>
            </a:r>
            <a:r>
              <a:rPr lang="lt-LT" dirty="0"/>
              <a:t>kuri vis labiau šildė.</a:t>
            </a:r>
          </a:p>
          <a:p>
            <a:r>
              <a:rPr lang="lt-LT" dirty="0"/>
              <a:t>3. Visa </a:t>
            </a:r>
            <a:r>
              <a:rPr lang="lt-LT" dirty="0" smtClean="0"/>
              <a:t>gatvė žinoma </a:t>
            </a:r>
            <a:r>
              <a:rPr lang="lt-LT" dirty="0"/>
              <a:t>buvo papuošta ir pagražinta įvairiomis dekoracijomis bei </a:t>
            </a:r>
            <a:r>
              <a:rPr lang="lt-LT" dirty="0" smtClean="0"/>
              <a:t>papuošimais </a:t>
            </a:r>
            <a:r>
              <a:rPr lang="lt-LT" dirty="0"/>
              <a:t>jog džiugintų visų akis.</a:t>
            </a:r>
          </a:p>
          <a:p>
            <a:r>
              <a:rPr lang="lt-LT" dirty="0"/>
              <a:t>4. Po karantino </a:t>
            </a:r>
            <a:r>
              <a:rPr lang="lt-LT" dirty="0" smtClean="0"/>
              <a:t>jie suprantama </a:t>
            </a:r>
            <a:r>
              <a:rPr lang="lt-LT" dirty="0"/>
              <a:t>vėl lankėsi ir </a:t>
            </a:r>
            <a:r>
              <a:rPr lang="lt-LT" dirty="0" smtClean="0"/>
              <a:t>parduotuvėse </a:t>
            </a:r>
            <a:r>
              <a:rPr lang="lt-LT" dirty="0"/>
              <a:t>ir </a:t>
            </a:r>
            <a:r>
              <a:rPr lang="lt-LT" dirty="0" smtClean="0"/>
              <a:t>kavinėse </a:t>
            </a:r>
            <a:r>
              <a:rPr lang="lt-LT" dirty="0"/>
              <a:t>ir </a:t>
            </a:r>
            <a:r>
              <a:rPr lang="lt-LT" dirty="0" smtClean="0"/>
              <a:t>muziejuose </a:t>
            </a:r>
            <a:r>
              <a:rPr lang="lt-LT" dirty="0"/>
              <a:t>kurie šiandien atvėrė duris.</a:t>
            </a:r>
          </a:p>
          <a:p>
            <a:r>
              <a:rPr lang="lt-LT" dirty="0"/>
              <a:t>5. </a:t>
            </a:r>
            <a:r>
              <a:rPr lang="lt-LT" dirty="0" smtClean="0"/>
              <a:t>Vanduo deja </a:t>
            </a:r>
            <a:r>
              <a:rPr lang="lt-LT" dirty="0"/>
              <a:t>prasigraužė griovelius ir patvino po visą sodą ir </a:t>
            </a:r>
            <a:r>
              <a:rPr lang="lt-LT" dirty="0" smtClean="0"/>
              <a:t>gatvę </a:t>
            </a:r>
            <a:r>
              <a:rPr lang="lt-LT" dirty="0"/>
              <a:t>kadangi jo niekas negalėjo ir nemokėjo sustabdyti.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899135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Padėkite skyrybos ženklus. Įterpinius pabraukite.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dirty="0"/>
              <a:t>1. Prieš metus įrengtose prekybos vietose bei pastatytuose </a:t>
            </a:r>
            <a:r>
              <a:rPr lang="lt-LT" dirty="0" smtClean="0"/>
              <a:t>kioskuose </a:t>
            </a:r>
            <a:r>
              <a:rPr lang="lt-LT" dirty="0"/>
              <a:t>kuriuose pardavėjai siūlė pačias įvairiausias </a:t>
            </a:r>
            <a:r>
              <a:rPr lang="lt-LT" dirty="0" smtClean="0"/>
              <a:t>prekes prasidėjo </a:t>
            </a:r>
            <a:r>
              <a:rPr lang="lt-LT" dirty="0"/>
              <a:t>mano </a:t>
            </a:r>
            <a:r>
              <a:rPr lang="lt-LT" dirty="0" smtClean="0"/>
              <a:t>manymu negeri </a:t>
            </a:r>
            <a:r>
              <a:rPr lang="lt-LT" dirty="0"/>
              <a:t>netgi bauginantys dalykai.</a:t>
            </a:r>
          </a:p>
          <a:p>
            <a:r>
              <a:rPr lang="lt-LT" dirty="0"/>
              <a:t>2. Vasarą ir miesto </a:t>
            </a:r>
            <a:r>
              <a:rPr lang="lt-LT" dirty="0" smtClean="0"/>
              <a:t>gyventojai </a:t>
            </a:r>
            <a:r>
              <a:rPr lang="lt-LT" dirty="0"/>
              <a:t>ir atvykę </a:t>
            </a:r>
            <a:r>
              <a:rPr lang="lt-LT" dirty="0" smtClean="0"/>
              <a:t>svečiai aišku </a:t>
            </a:r>
            <a:r>
              <a:rPr lang="lt-LT" dirty="0"/>
              <a:t>mėgdavo atsipalaiduoti ir pailsėti prie jūros ir </a:t>
            </a:r>
            <a:r>
              <a:rPr lang="lt-LT" dirty="0" smtClean="0"/>
              <a:t>ežerų </a:t>
            </a:r>
            <a:r>
              <a:rPr lang="lt-LT" dirty="0"/>
              <a:t>supančių miestą. </a:t>
            </a:r>
          </a:p>
          <a:p>
            <a:r>
              <a:rPr lang="lt-LT" dirty="0"/>
              <a:t>3. Per dvi dienas visa </a:t>
            </a:r>
            <a:r>
              <a:rPr lang="lt-LT" dirty="0" smtClean="0"/>
              <a:t>aikštė žinoma </a:t>
            </a:r>
            <a:r>
              <a:rPr lang="lt-LT" dirty="0"/>
              <a:t>buvo neatpažįstamai pakeista ir paruošta artėjančiam koncertui bei </a:t>
            </a:r>
            <a:r>
              <a:rPr lang="lt-LT" dirty="0" smtClean="0"/>
              <a:t>spektakliui </a:t>
            </a:r>
            <a:r>
              <a:rPr lang="lt-LT" dirty="0"/>
              <a:t>jog susirinkę žiūrovai nenusiviltų.</a:t>
            </a:r>
          </a:p>
          <a:p>
            <a:r>
              <a:rPr lang="lt-LT" dirty="0"/>
              <a:t>4. Po karantino </a:t>
            </a:r>
            <a:r>
              <a:rPr lang="lt-LT" dirty="0" smtClean="0"/>
              <a:t>žmonės suprantama </a:t>
            </a:r>
            <a:r>
              <a:rPr lang="lt-LT" dirty="0"/>
              <a:t>vėl lankėsi ir </a:t>
            </a:r>
            <a:r>
              <a:rPr lang="lt-LT" dirty="0" smtClean="0"/>
              <a:t>renginiuose </a:t>
            </a:r>
            <a:r>
              <a:rPr lang="lt-LT" dirty="0"/>
              <a:t>ir </a:t>
            </a:r>
            <a:r>
              <a:rPr lang="lt-LT" dirty="0" smtClean="0"/>
              <a:t>koncertuose </a:t>
            </a:r>
            <a:r>
              <a:rPr lang="lt-LT" dirty="0"/>
              <a:t>ir </a:t>
            </a:r>
            <a:r>
              <a:rPr lang="lt-LT" dirty="0" smtClean="0"/>
              <a:t>spektakliuose </a:t>
            </a:r>
            <a:r>
              <a:rPr lang="lt-LT" dirty="0"/>
              <a:t>kuriuos vėl pradėjo organizuoti renginių ir švenčių organizavimo įstaigos.</a:t>
            </a:r>
          </a:p>
          <a:p>
            <a:r>
              <a:rPr lang="lt-LT" dirty="0"/>
              <a:t>5. Šį </a:t>
            </a:r>
            <a:r>
              <a:rPr lang="lt-LT"/>
              <a:t>pavasarį </a:t>
            </a:r>
            <a:r>
              <a:rPr lang="lt-LT" smtClean="0"/>
              <a:t>upė deja </a:t>
            </a:r>
            <a:r>
              <a:rPr lang="lt-LT" dirty="0"/>
              <a:t>patvino ir apsėmė laukus </a:t>
            </a:r>
            <a:r>
              <a:rPr lang="lt-LT"/>
              <a:t>ir </a:t>
            </a:r>
            <a:r>
              <a:rPr lang="lt-LT" smtClean="0"/>
              <a:t>pievas </a:t>
            </a:r>
            <a:r>
              <a:rPr lang="lt-LT" dirty="0"/>
              <a:t>kadangi vandens ir potvynio niekas nemokėjo ir negalėjo sustabdyti.</a:t>
            </a:r>
          </a:p>
          <a:p>
            <a:pPr marL="0" indent="0">
              <a:buNone/>
            </a:pPr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96860967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228</Words>
  <Application>Microsoft Office PowerPoint</Application>
  <PresentationFormat>Plačiaekranė</PresentationFormat>
  <Paragraphs>14</Paragraphs>
  <Slides>3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„Office“ tema</vt:lpstr>
      <vt:lpstr>Padėkite trūkstamus skyrybos ženklus. Įterpinius pabraukite.</vt:lpstr>
      <vt:lpstr>Padėkite skyrybos ženklus. Įterpinius pabraukite.</vt:lpstr>
      <vt:lpstr>Padėkite skyrybos ženklus. Įterpinius pabraukite.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user</dc:creator>
  <cp:lastModifiedBy>user</cp:lastModifiedBy>
  <cp:revision>6</cp:revision>
  <dcterms:created xsi:type="dcterms:W3CDTF">2021-03-21T08:46:21Z</dcterms:created>
  <dcterms:modified xsi:type="dcterms:W3CDTF">2021-04-28T15:06:27Z</dcterms:modified>
</cp:coreProperties>
</file>