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6" r:id="rId6"/>
    <p:sldId id="271" r:id="rId7"/>
    <p:sldId id="260" r:id="rId8"/>
    <p:sldId id="272" r:id="rId9"/>
    <p:sldId id="261" r:id="rId10"/>
    <p:sldId id="273" r:id="rId11"/>
    <p:sldId id="262" r:id="rId12"/>
    <p:sldId id="274" r:id="rId13"/>
    <p:sldId id="278" r:id="rId14"/>
    <p:sldId id="279" r:id="rId15"/>
    <p:sldId id="280" r:id="rId16"/>
    <p:sldId id="275" r:id="rId17"/>
    <p:sldId id="270" r:id="rId18"/>
    <p:sldId id="276" r:id="rId19"/>
    <p:sldId id="269" r:id="rId20"/>
    <p:sldId id="277" r:id="rId21"/>
    <p:sldId id="263" r:id="rId22"/>
    <p:sldId id="265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2" name="Antrinis pavadinima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19B30B6-D51A-4890-B298-01C6B67D16E2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94970FB-D398-4A77-8748-B13B91136F3E}" type="slidenum">
              <a:rPr lang="lt-LT" smtClean="0"/>
              <a:t>‹#›</a:t>
            </a:fld>
            <a:endParaRPr lang="lt-LT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slide" Target="slide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slide" Target="slide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7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slide" Target="slide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" Target="slide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slide" Target="slide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slide" Target="slide2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Velykų dainos apklausa – žaidimas 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Rita </a:t>
            </a:r>
            <a:r>
              <a:rPr lang="lt-LT" dirty="0" smtClean="0"/>
              <a:t>Černiauskienė, </a:t>
            </a:r>
          </a:p>
          <a:p>
            <a:r>
              <a:rPr lang="lt-LT" dirty="0" smtClean="0"/>
              <a:t>2021-02-25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3158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Žaidimo instrukcija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Kiekviename lygyje yra teiginys arba klausimas. Jūs turite pasirinkti teisingą atsakymą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708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 prašoma pirmame dainos posme?</a:t>
            </a:r>
            <a:endParaRPr lang="lt-LT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424424" cy="4209256"/>
          </a:xfrm>
        </p:spPr>
        <p:txBody>
          <a:bodyPr/>
          <a:lstStyle/>
          <a:p>
            <a:endParaRPr lang="lt-LT"/>
          </a:p>
        </p:txBody>
      </p:sp>
      <p:pic>
        <p:nvPicPr>
          <p:cNvPr id="1028" name="Picture 4" descr="Fotoexpress asociacija - Konkursai - &quot;Supkit, meskit mane jauną&quot; Birutė  Simanavičienė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451" y="1556793"/>
            <a:ext cx="3015574" cy="452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hlinkClick r:id="rId4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79712" y="62817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Supti sūpynėmis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6012160" y="551723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Mesti aukštyn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6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3027362"/>
            <a:ext cx="27622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Veiksmo mygtukas: pirmyn arba paskesnis 7">
            <a:hlinkClick r:id="rId3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71418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 siekiama supantis?</a:t>
            </a:r>
            <a:endParaRPr lang="lt-LT" dirty="0"/>
          </a:p>
        </p:txBody>
      </p:sp>
      <p:pic>
        <p:nvPicPr>
          <p:cNvPr id="4099" name="Picture 3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28800"/>
            <a:ext cx="3763845" cy="266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>
            <a:hlinkClick r:id="rId4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666" b="28412"/>
          <a:stretch/>
        </p:blipFill>
        <p:spPr bwMode="auto">
          <a:xfrm>
            <a:off x="1525728" y="1556792"/>
            <a:ext cx="3190288" cy="3338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08104" y="501317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Iš tolo pamatyti aukštą kalną, žalią girią.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1619672" y="5336341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Užlipti ant aukšto kalno, žalios girios.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5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622550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037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Kokiais epitetais apibūdinami kalnas ir giria?</a:t>
            </a:r>
            <a:endParaRPr lang="lt-LT" dirty="0"/>
          </a:p>
        </p:txBody>
      </p:sp>
      <p:pic>
        <p:nvPicPr>
          <p:cNvPr id="6146" name="Picture 2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398" y="2492896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91680" y="5013176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Aukštas kalnas</a:t>
            </a:r>
          </a:p>
          <a:p>
            <a:r>
              <a:rPr lang="lt-LT" dirty="0" smtClean="0"/>
              <a:t>Žalia giria </a:t>
            </a:r>
          </a:p>
          <a:p>
            <a:endParaRPr lang="lt-LT" dirty="0"/>
          </a:p>
        </p:txBody>
      </p:sp>
      <p:pic>
        <p:nvPicPr>
          <p:cNvPr id="6147" name="Picture 3">
            <a:hlinkClick r:id="rId4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92896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84168" y="5151675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Aukštas kalnas</a:t>
            </a:r>
          </a:p>
          <a:p>
            <a:r>
              <a:rPr lang="lt-LT" dirty="0" smtClean="0"/>
              <a:t>Gūdi giria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71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212" y="29845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3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Apie ką mąstoma, pamačius Vilniaus miestą?</a:t>
            </a:r>
            <a:endParaRPr lang="lt-LT" dirty="0"/>
          </a:p>
        </p:txBody>
      </p:sp>
      <p:pic>
        <p:nvPicPr>
          <p:cNvPr id="8194" name="Picture 2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44824"/>
            <a:ext cx="3657600" cy="244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>
            <a:hlinkClick r:id="rId4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0"/>
          <a:stretch/>
        </p:blipFill>
        <p:spPr bwMode="auto">
          <a:xfrm>
            <a:off x="5364088" y="1916832"/>
            <a:ext cx="3657600" cy="21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65104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5965304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Nueiti į Vilniaus miestą ir nusipirkti </a:t>
            </a:r>
            <a:r>
              <a:rPr lang="lt-LT" dirty="0" err="1" smtClean="0"/>
              <a:t>žirkleles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6853436" y="610380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Apžiūrėti Vilnių </a:t>
            </a:r>
          </a:p>
          <a:p>
            <a:r>
              <a:rPr lang="lt-LT" dirty="0" smtClean="0"/>
              <a:t>iš aukštai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3560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2638028"/>
            <a:ext cx="3657600" cy="243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3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Kodėl per Velykas supdavosi jauni žmonės?</a:t>
            </a:r>
            <a:endParaRPr lang="lt-LT" dirty="0"/>
          </a:p>
        </p:txBody>
      </p:sp>
      <p:pic>
        <p:nvPicPr>
          <p:cNvPr id="10242" name="Picture 2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92896"/>
            <a:ext cx="358839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>
            <a:hlinkClick r:id="rId4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568" y="2636912"/>
            <a:ext cx="3354471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12160" y="530120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Kad javai geriau derėtų.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1619672" y="544522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Kad daugiau vaikų gimtų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8480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60162"/>
            <a:ext cx="3507678" cy="289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3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Kodėl kalbančiajai toks svarbus supimasis?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6012160" y="465487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Nori pasivaikščioti po girelę.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1691680" y="450912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Nori pamatyti tėvo dvarelį.</a:t>
            </a:r>
            <a:endParaRPr lang="lt-LT" dirty="0"/>
          </a:p>
        </p:txBody>
      </p:sp>
      <p:pic>
        <p:nvPicPr>
          <p:cNvPr id="16386" name="Picture 2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446" y="250507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66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89" y="2708920"/>
            <a:ext cx="3570889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784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Kiek veiksmų reikia atlikti norint pamatyti tėvelio dvarą?</a:t>
            </a:r>
            <a:endParaRPr lang="lt-LT" dirty="0"/>
          </a:p>
        </p:txBody>
      </p:sp>
      <p:pic>
        <p:nvPicPr>
          <p:cNvPr id="17410" name="Picture 2">
            <a:hlinkClick r:id="rId2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288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>
            <a:hlinkClick r:id="rId4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3456383" cy="345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49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212" y="29845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3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Kuo tėvelio dvaro vaizdas neįprastas?</a:t>
            </a:r>
            <a:endParaRPr lang="lt-LT" dirty="0"/>
          </a:p>
        </p:txBody>
      </p:sp>
      <p:pic>
        <p:nvPicPr>
          <p:cNvPr id="18434" name="Picture 2">
            <a:hlinkClick r:id="rId2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261" y="3140968"/>
            <a:ext cx="21621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>
            <a:hlinkClick r:id="rId5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29622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475656" y="3441005"/>
            <a:ext cx="15144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6136" y="5877272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Treji varteliai, pro juos teka mėnuo, saulė, išeina sesulė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1490580" y="5657671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 smtClean="0"/>
              <a:t>Gonteliais</a:t>
            </a:r>
            <a:r>
              <a:rPr lang="lt-LT" dirty="0" smtClean="0"/>
              <a:t> dengtas, sidabru nulietas, išeina sesulė</a:t>
            </a:r>
            <a:endParaRPr lang="lt-LT" dirty="0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9" r="5231"/>
          <a:stretch/>
        </p:blipFill>
        <p:spPr bwMode="auto">
          <a:xfrm>
            <a:off x="4322618" y="3645024"/>
            <a:ext cx="1939637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59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89" y="2708920"/>
            <a:ext cx="367909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3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Ką simbolizuoja tėvelio dvaras?</a:t>
            </a:r>
            <a:endParaRPr lang="lt-LT" dirty="0"/>
          </a:p>
        </p:txBody>
      </p:sp>
      <p:pic>
        <p:nvPicPr>
          <p:cNvPr id="19459" name="Picture 3">
            <a:hlinkClick r:id="rId2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1772816"/>
            <a:ext cx="231034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7744" y="515719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Sakralinis pasaulio modelis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6156176" y="515719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Gimtieji namai</a:t>
            </a:r>
            <a:endParaRPr lang="lt-LT" dirty="0"/>
          </a:p>
        </p:txBody>
      </p:sp>
      <p:pic>
        <p:nvPicPr>
          <p:cNvPr id="19461" name="Picture 5">
            <a:hlinkClick r:id="rId4" action="ppaction://hlinksldjump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75169"/>
            <a:ext cx="2592288" cy="358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7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Sveikinu. Toliau žaiskite paspausdami 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8" name="Veiksmo mygtukas: pirmyn arba paskesnis 7">
            <a:hlinkClick r:id="rId2" action="ppaction://hlinksldjump" highlightClick="1"/>
          </p:cNvPr>
          <p:cNvSpPr/>
          <p:nvPr/>
        </p:nvSpPr>
        <p:spPr>
          <a:xfrm>
            <a:off x="6084168" y="4509120"/>
            <a:ext cx="2088232" cy="7920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2903537"/>
            <a:ext cx="24003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3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Jūs pasirinkote neteisingą atsakymą.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Kartokite apklausą </a:t>
            </a:r>
            <a:r>
              <a:rPr lang="lt-LT" dirty="0"/>
              <a:t>paspausdami </a:t>
            </a:r>
            <a:r>
              <a:rPr lang="lt-LT" dirty="0" smtClean="0"/>
              <a:t>mygtuką.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75" y="3060700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Veiksmo mygtukas: namai 5">
            <a:hlinkClick r:id="rId3" action="ppaction://hlinksldjump" highlightClick="1"/>
          </p:cNvPr>
          <p:cNvSpPr/>
          <p:nvPr/>
        </p:nvSpPr>
        <p:spPr>
          <a:xfrm>
            <a:off x="6588224" y="4437112"/>
            <a:ext cx="1080120" cy="122413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265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Puiku. Tu baigei velykinį žaidimą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Sveikinu už kantrybę </a:t>
            </a:r>
            <a:r>
              <a:rPr lang="lt-LT" dirty="0" smtClean="0">
                <a:sym typeface="Wingdings" panose="05000000000000000000" pitchFamily="2" charset="2"/>
              </a:rPr>
              <a:t> </a:t>
            </a:r>
          </a:p>
          <a:p>
            <a:r>
              <a:rPr lang="lt-LT" dirty="0" smtClean="0"/>
              <a:t>Tu sužinojai, kad velykinė daina apie supimąsi gali reikšti kai ką daugiau nei pramogos – tai veržimasis į aukštį, darnos ir harmonijos siekis.</a:t>
            </a:r>
          </a:p>
          <a:p>
            <a:endParaRPr lang="lt-LT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70228"/>
            <a:ext cx="3384376" cy="234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78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492</TotalTime>
  <Words>319</Words>
  <Application>Microsoft Office PowerPoint</Application>
  <PresentationFormat>Demonstracija ekrane (4:3)</PresentationFormat>
  <Paragraphs>131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22</vt:i4>
      </vt:variant>
    </vt:vector>
  </HeadingPairs>
  <TitlesOfParts>
    <vt:vector size="23" baseType="lpstr">
      <vt:lpstr>Saulėgrąža</vt:lpstr>
      <vt:lpstr>Velykų dainos apklausa – žaidimas </vt:lpstr>
      <vt:lpstr>Žaidimo instrukcija</vt:lpstr>
      <vt:lpstr>Ko prašoma pirmame dainos posme?</vt:lpstr>
      <vt:lpstr>Jūs pasirinkote teisingą atsakymą.</vt:lpstr>
      <vt:lpstr>Ko siekiama supantis?</vt:lpstr>
      <vt:lpstr>Jūs pasirinkote teisingą atsakymą.</vt:lpstr>
      <vt:lpstr>Kokiais epitetais apibūdinami kalnas ir giria?</vt:lpstr>
      <vt:lpstr>Jūs pasirinkote teisingą atsakymą.</vt:lpstr>
      <vt:lpstr>Apie ką mąstoma, pamačius Vilniaus miestą?</vt:lpstr>
      <vt:lpstr>Jūs pasirinkote teisingą atsakymą.</vt:lpstr>
      <vt:lpstr>Kodėl per Velykas supdavosi jauni žmonės?</vt:lpstr>
      <vt:lpstr>Jūs pasirinkote teisingą atsakymą.</vt:lpstr>
      <vt:lpstr>Kodėl kalbančiajai toks svarbus supimasis?</vt:lpstr>
      <vt:lpstr>Jūs pasirinkote teisingą atsakymą.</vt:lpstr>
      <vt:lpstr>Kiek veiksmų reikia atlikti norint pamatyti tėvelio dvarą?</vt:lpstr>
      <vt:lpstr>Jūs pasirinkote teisingą atsakymą.</vt:lpstr>
      <vt:lpstr>Kuo tėvelio dvaro vaizdas neįprastas?</vt:lpstr>
      <vt:lpstr>Jūs pasirinkote teisingą atsakymą.</vt:lpstr>
      <vt:lpstr>Ką simbolizuoja tėvelio dvaras?</vt:lpstr>
      <vt:lpstr>Jūs pasirinkote teisingą atsakymą.</vt:lpstr>
      <vt:lpstr>Jūs pasirinkote neteisingą atsakymą.</vt:lpstr>
      <vt:lpstr>Puiku. Tu baigei velykinį žaidimą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Velykų dainos apklausa – žaidimas</dc:title>
  <dc:creator>Ritutė Černiauskienė</dc:creator>
  <cp:lastModifiedBy>Ritutė Černiauskienė</cp:lastModifiedBy>
  <cp:revision>18</cp:revision>
  <dcterms:created xsi:type="dcterms:W3CDTF">2021-01-05T12:47:25Z</dcterms:created>
  <dcterms:modified xsi:type="dcterms:W3CDTF">2021-04-12T11:16:58Z</dcterms:modified>
</cp:coreProperties>
</file>