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62" r:id="rId7"/>
    <p:sldId id="259" r:id="rId8"/>
    <p:sldId id="261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394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902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779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007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969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738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034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53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216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529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404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16C88-F799-4CA3-93A6-D7166E1612D8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1EED-7A1A-4783-B388-06C325F52D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557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Sintaksinis sakinių nagrinėjimas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669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/>
              <a:t>1. Šį rytą mus pasitiko </a:t>
            </a:r>
            <a:r>
              <a:rPr lang="lt-LT" sz="3200" dirty="0" smtClean="0"/>
              <a:t>nemaloni </a:t>
            </a:r>
            <a:r>
              <a:rPr lang="lt-LT" sz="3200" dirty="0" err="1" smtClean="0"/>
              <a:t>šla</a:t>
            </a:r>
            <a:r>
              <a:rPr lang="lt-LT" sz="3200" dirty="0" err="1"/>
              <a:t>__</a:t>
            </a:r>
            <a:r>
              <a:rPr lang="lt-LT" sz="3200" dirty="0" err="1" smtClean="0"/>
              <a:t>driba</a:t>
            </a:r>
            <a:r>
              <a:rPr lang="lt-LT" sz="3200" dirty="0" smtClean="0"/>
              <a:t>, pridariusi nemalonumų vairuotojams. </a:t>
            </a:r>
          </a:p>
          <a:p>
            <a:r>
              <a:rPr lang="lt-LT" sz="3200" dirty="0" smtClean="0"/>
              <a:t>2</a:t>
            </a:r>
            <a:r>
              <a:rPr lang="lt-LT" sz="3200" dirty="0"/>
              <a:t>. </a:t>
            </a:r>
            <a:r>
              <a:rPr lang="lt-LT" sz="3200" dirty="0" err="1" smtClean="0"/>
              <a:t>Ank</a:t>
            </a:r>
            <a:r>
              <a:rPr lang="lt-LT" sz="3200" dirty="0" err="1"/>
              <a:t>__čiau</a:t>
            </a:r>
            <a:r>
              <a:rPr lang="lt-LT" sz="3200" dirty="0"/>
              <a:t> žmonės kepdavo duoną </a:t>
            </a:r>
            <a:r>
              <a:rPr lang="lt-LT" sz="3200" dirty="0" smtClean="0"/>
              <a:t>giliose krosnyse</a:t>
            </a:r>
            <a:r>
              <a:rPr lang="lt-LT" sz="3200" dirty="0"/>
              <a:t>. </a:t>
            </a:r>
            <a:endParaRPr lang="lt-LT" sz="3200" dirty="0" smtClean="0"/>
          </a:p>
          <a:p>
            <a:r>
              <a:rPr lang="lt-LT" sz="3200" dirty="0" smtClean="0"/>
              <a:t>3</a:t>
            </a:r>
            <a:r>
              <a:rPr lang="lt-LT" sz="3200" dirty="0"/>
              <a:t>. Į </a:t>
            </a:r>
            <a:r>
              <a:rPr lang="lt-LT" sz="3200" dirty="0" smtClean="0"/>
              <a:t>svečius, nepaisydama atstumo, dažnai mėgdavo u</a:t>
            </a:r>
            <a:r>
              <a:rPr lang="lt-LT" sz="3200" dirty="0"/>
              <a:t>__</a:t>
            </a:r>
            <a:r>
              <a:rPr lang="lt-LT" sz="3200" dirty="0" smtClean="0"/>
              <a:t>sukti </a:t>
            </a:r>
            <a:r>
              <a:rPr lang="lt-LT" sz="3200" dirty="0"/>
              <a:t>Agnė. </a:t>
            </a:r>
            <a:endParaRPr lang="lt-LT" sz="3200" dirty="0" smtClean="0"/>
          </a:p>
          <a:p>
            <a:r>
              <a:rPr lang="lt-LT" sz="3200" dirty="0" smtClean="0"/>
              <a:t>4</a:t>
            </a:r>
            <a:r>
              <a:rPr lang="lt-LT" sz="3200" dirty="0"/>
              <a:t>. </a:t>
            </a:r>
            <a:r>
              <a:rPr lang="lt-LT" sz="3200" dirty="0" err="1"/>
              <a:t>Smei__</a:t>
            </a:r>
            <a:r>
              <a:rPr lang="lt-LT" sz="3200" dirty="0" err="1" smtClean="0"/>
              <a:t>tuku</a:t>
            </a:r>
            <a:r>
              <a:rPr lang="lt-LT" sz="3200" dirty="0" smtClean="0"/>
              <a:t> laiptinėje </a:t>
            </a:r>
            <a:r>
              <a:rPr lang="lt-LT" sz="3200" dirty="0"/>
              <a:t>pritvirtinau </a:t>
            </a:r>
            <a:r>
              <a:rPr lang="lt-LT" sz="3200" dirty="0" smtClean="0"/>
              <a:t>ir pakabinau skelbimą</a:t>
            </a:r>
            <a:r>
              <a:rPr lang="lt-LT" sz="3200" dirty="0"/>
              <a:t>. </a:t>
            </a:r>
            <a:endParaRPr lang="lt-LT" sz="3200" dirty="0" smtClean="0"/>
          </a:p>
          <a:p>
            <a:r>
              <a:rPr lang="lt-LT" sz="3200" dirty="0" smtClean="0"/>
              <a:t>5</a:t>
            </a:r>
            <a:r>
              <a:rPr lang="lt-LT" sz="3200" dirty="0"/>
              <a:t>. </a:t>
            </a:r>
            <a:r>
              <a:rPr lang="lt-LT" sz="3200" dirty="0" err="1"/>
              <a:t>Užsisa</a:t>
            </a:r>
            <a:r>
              <a:rPr lang="lt-LT" sz="3200" dirty="0"/>
              <a:t>__styk </a:t>
            </a:r>
            <a:r>
              <a:rPr lang="lt-LT" sz="3200" dirty="0" smtClean="0"/>
              <a:t>paltą, nes šiemet žiema yra šalta.</a:t>
            </a:r>
          </a:p>
          <a:p>
            <a:r>
              <a:rPr lang="lt-LT" sz="3200" dirty="0" smtClean="0"/>
              <a:t>6</a:t>
            </a:r>
            <a:r>
              <a:rPr lang="lt-LT" sz="3200" dirty="0"/>
              <a:t>. Visi </a:t>
            </a:r>
            <a:r>
              <a:rPr lang="lt-LT" sz="3200" dirty="0" err="1"/>
              <a:t>dry</a:t>
            </a:r>
            <a:r>
              <a:rPr lang="lt-LT" sz="3200" dirty="0"/>
              <a:t>__</a:t>
            </a:r>
            <a:r>
              <a:rPr lang="lt-LT" sz="3200" dirty="0" err="1" smtClean="0"/>
              <a:t>sojome</a:t>
            </a:r>
            <a:r>
              <a:rPr lang="lt-LT" sz="3200" dirty="0" smtClean="0"/>
              <a:t> pievoje, medžių pavėsy.</a:t>
            </a:r>
          </a:p>
        </p:txBody>
      </p:sp>
    </p:spTree>
    <p:extLst>
      <p:ext uri="{BB962C8B-B14F-4D97-AF65-F5344CB8AC3E}">
        <p14:creationId xmlns:p14="http://schemas.microsoft.com/office/powerpoint/2010/main" val="19056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7. </a:t>
            </a:r>
            <a:r>
              <a:rPr lang="lt-LT" sz="3200" dirty="0" err="1" smtClean="0"/>
              <a:t>Š__vakar</a:t>
            </a:r>
            <a:r>
              <a:rPr lang="lt-LT" sz="3200" dirty="0" smtClean="0"/>
              <a:t> ruošiamės eiti į spektaklį.</a:t>
            </a:r>
          </a:p>
          <a:p>
            <a:r>
              <a:rPr lang="lt-LT" sz="3200" dirty="0" smtClean="0"/>
              <a:t>8. </a:t>
            </a:r>
            <a:r>
              <a:rPr lang="lt-LT" sz="3200" dirty="0" err="1" smtClean="0"/>
              <a:t>U__žėlė</a:t>
            </a:r>
            <a:r>
              <a:rPr lang="lt-LT" sz="3200" dirty="0" smtClean="0"/>
              <a:t> močiutės prižiūrėtas darželis. </a:t>
            </a:r>
          </a:p>
          <a:p>
            <a:r>
              <a:rPr lang="lt-LT" sz="3200" dirty="0" smtClean="0"/>
              <a:t>9. Mama </a:t>
            </a:r>
            <a:r>
              <a:rPr lang="lt-LT" sz="3200" dirty="0" err="1" smtClean="0"/>
              <a:t>prime</a:t>
            </a:r>
            <a:r>
              <a:rPr lang="lt-LT" sz="3200" dirty="0" smtClean="0"/>
              <a:t>__s man šiltų me__</a:t>
            </a:r>
            <a:r>
              <a:rPr lang="lt-LT" sz="3200" dirty="0" err="1" smtClean="0"/>
              <a:t>ztinių</a:t>
            </a:r>
            <a:r>
              <a:rPr lang="lt-LT" sz="3200" dirty="0" smtClean="0"/>
              <a:t> ir pirštinių. </a:t>
            </a:r>
          </a:p>
          <a:p>
            <a:r>
              <a:rPr lang="lt-LT" sz="3200" dirty="0" smtClean="0"/>
              <a:t>10. A__</a:t>
            </a:r>
            <a:r>
              <a:rPr lang="lt-LT" sz="3200" dirty="0" err="1" smtClean="0"/>
              <a:t>bulas</a:t>
            </a:r>
            <a:r>
              <a:rPr lang="lt-LT" sz="3200" dirty="0" smtClean="0"/>
              <a:t> traukiausi nuo pikto šuns, </a:t>
            </a:r>
            <a:r>
              <a:rPr lang="lt-LT" sz="3200" dirty="0" err="1" smtClean="0"/>
              <a:t>gr</a:t>
            </a:r>
            <a:r>
              <a:rPr lang="lt-LT" sz="3200" dirty="0" smtClean="0"/>
              <a:t>__</a:t>
            </a:r>
            <a:r>
              <a:rPr lang="lt-LT" sz="3200" dirty="0" err="1" smtClean="0"/>
              <a:t>sinančio</a:t>
            </a:r>
            <a:r>
              <a:rPr lang="lt-LT" sz="3200" dirty="0" smtClean="0"/>
              <a:t> man įkasti į koją.</a:t>
            </a:r>
          </a:p>
          <a:p>
            <a:r>
              <a:rPr lang="lt-LT" sz="3200" dirty="0" smtClean="0"/>
              <a:t>11. </a:t>
            </a:r>
            <a:r>
              <a:rPr lang="lt-LT" sz="3200" dirty="0" err="1" smtClean="0"/>
              <a:t>Ka</a:t>
            </a:r>
            <a:r>
              <a:rPr lang="lt-LT" sz="3200" dirty="0" smtClean="0"/>
              <a:t>__dieną tuo pačiu keliu keliauju į mokyklą. </a:t>
            </a:r>
          </a:p>
          <a:p>
            <a:r>
              <a:rPr lang="lt-LT" sz="3200" dirty="0" smtClean="0"/>
              <a:t>12. Čia </a:t>
            </a:r>
            <a:r>
              <a:rPr lang="lt-LT" sz="3200" dirty="0" err="1" smtClean="0"/>
              <a:t>au</a:t>
            </a:r>
            <a:r>
              <a:rPr lang="lt-LT" sz="3200" dirty="0" smtClean="0"/>
              <a:t>__s ir žaliuos mūsų pasodinti žirniai.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206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200" dirty="0" smtClean="0"/>
              <a:t>7. </a:t>
            </a:r>
            <a:r>
              <a:rPr lang="lt-LT" sz="3200" dirty="0" err="1" smtClean="0"/>
              <a:t>Š__vakar</a:t>
            </a:r>
            <a:r>
              <a:rPr lang="lt-LT" sz="3200" dirty="0" smtClean="0"/>
              <a:t> ruošiamės eiti į spektaklį, pastatytą mūsų dramos teatre.</a:t>
            </a:r>
          </a:p>
          <a:p>
            <a:r>
              <a:rPr lang="lt-LT" sz="3200" dirty="0" smtClean="0"/>
              <a:t>8. Atėjus rudeniui, </a:t>
            </a:r>
            <a:r>
              <a:rPr lang="lt-LT" sz="3200" dirty="0" err="1" smtClean="0"/>
              <a:t>u__žėlė</a:t>
            </a:r>
            <a:r>
              <a:rPr lang="lt-LT" sz="3200" dirty="0" smtClean="0"/>
              <a:t> močiutės prižiūrėtas darželis. </a:t>
            </a:r>
          </a:p>
          <a:p>
            <a:r>
              <a:rPr lang="lt-LT" sz="3200" dirty="0" smtClean="0"/>
              <a:t>9. Mama, prasidėjus žiemos šalčiams, </a:t>
            </a:r>
            <a:r>
              <a:rPr lang="lt-LT" sz="3200" dirty="0" err="1" smtClean="0"/>
              <a:t>prime</a:t>
            </a:r>
            <a:r>
              <a:rPr lang="lt-LT" sz="3200" dirty="0" smtClean="0"/>
              <a:t>__s man šiltų me__</a:t>
            </a:r>
            <a:r>
              <a:rPr lang="lt-LT" sz="3200" dirty="0" err="1" smtClean="0"/>
              <a:t>ztinių</a:t>
            </a:r>
            <a:r>
              <a:rPr lang="lt-LT" sz="3200" dirty="0" smtClean="0"/>
              <a:t> ir pirštinių. </a:t>
            </a:r>
          </a:p>
          <a:p>
            <a:r>
              <a:rPr lang="lt-LT" sz="3200" dirty="0" smtClean="0"/>
              <a:t>10. A__</a:t>
            </a:r>
            <a:r>
              <a:rPr lang="lt-LT" sz="3200" dirty="0" err="1" smtClean="0"/>
              <a:t>bulas</a:t>
            </a:r>
            <a:r>
              <a:rPr lang="lt-LT" sz="3200" dirty="0" smtClean="0"/>
              <a:t> traukiausi nuo pikto šuns, </a:t>
            </a:r>
            <a:r>
              <a:rPr lang="lt-LT" sz="3200" dirty="0" err="1" smtClean="0"/>
              <a:t>gr</a:t>
            </a:r>
            <a:r>
              <a:rPr lang="lt-LT" sz="3200" dirty="0" smtClean="0"/>
              <a:t>__</a:t>
            </a:r>
            <a:r>
              <a:rPr lang="lt-LT" sz="3200" dirty="0" err="1" smtClean="0"/>
              <a:t>sinančio</a:t>
            </a:r>
            <a:r>
              <a:rPr lang="lt-LT" sz="3200" dirty="0" smtClean="0"/>
              <a:t> man įkasti į koją.</a:t>
            </a:r>
          </a:p>
          <a:p>
            <a:r>
              <a:rPr lang="lt-LT" sz="3200" dirty="0" smtClean="0"/>
              <a:t>11. </a:t>
            </a:r>
            <a:r>
              <a:rPr lang="lt-LT" sz="3200" dirty="0" err="1" smtClean="0"/>
              <a:t>Ka</a:t>
            </a:r>
            <a:r>
              <a:rPr lang="lt-LT" sz="3200" dirty="0" smtClean="0"/>
              <a:t>__dieną tuo pačiu keliu keliauju į savo mokyklą. </a:t>
            </a:r>
          </a:p>
          <a:p>
            <a:r>
              <a:rPr lang="lt-LT" sz="3200" dirty="0" smtClean="0"/>
              <a:t>12. Mums </a:t>
            </a:r>
            <a:r>
              <a:rPr lang="lt-LT" sz="3200" smtClean="0"/>
              <a:t>pasistengus, čia </a:t>
            </a:r>
            <a:r>
              <a:rPr lang="lt-LT" sz="3200" dirty="0" err="1" smtClean="0"/>
              <a:t>au</a:t>
            </a:r>
            <a:r>
              <a:rPr lang="lt-LT" sz="3200" dirty="0" smtClean="0"/>
              <a:t>__s ir žaliuos mūsų pasodinti žirniai.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95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1. Lazda </a:t>
            </a:r>
            <a:r>
              <a:rPr lang="lt-LT" sz="3200" dirty="0"/>
              <a:t>jau buvo apsitraukusi žalsvais, pilkšvais pelėsiais, tačiau </a:t>
            </a:r>
            <a:r>
              <a:rPr lang="lt-LT" sz="3200" dirty="0" smtClean="0"/>
              <a:t>ji dar buvo tvirta</a:t>
            </a:r>
            <a:r>
              <a:rPr lang="lt-LT" sz="3200" dirty="0"/>
              <a:t>, skambi, obelinė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2. Lenktasis </a:t>
            </a:r>
            <a:r>
              <a:rPr lang="lt-LT" sz="3200" dirty="0"/>
              <a:t>jos galas buvo šiek tiek atsitiesęs, o kitas, ilgai buvęs žemėj, </a:t>
            </a:r>
            <a:r>
              <a:rPr lang="lt-LT" sz="3200" dirty="0" smtClean="0"/>
              <a:t>buvo supuvęs</a:t>
            </a:r>
            <a:r>
              <a:rPr lang="lt-LT" sz="3200" dirty="0"/>
              <a:t>. </a:t>
            </a:r>
            <a:endParaRPr lang="lt-LT" sz="3200" dirty="0" smtClean="0"/>
          </a:p>
          <a:p>
            <a:r>
              <a:rPr lang="lt-LT" sz="3200" dirty="0" smtClean="0"/>
              <a:t>3. Broliai </a:t>
            </a:r>
            <a:r>
              <a:rPr lang="lt-LT" sz="3200" dirty="0"/>
              <a:t>tą </a:t>
            </a:r>
            <a:r>
              <a:rPr lang="lt-LT" sz="3200" dirty="0" smtClean="0"/>
              <a:t>lazdos galą </a:t>
            </a:r>
            <a:r>
              <a:rPr lang="lt-LT" sz="3200" dirty="0"/>
              <a:t>gražiai, dailiai nusmailino, pelėsius nušiūravo upės smėliuku ir abu pabandė varžytis</a:t>
            </a:r>
            <a:r>
              <a:rPr lang="lt-LT" sz="3200" dirty="0" smtClean="0"/>
              <a:t>, kuris </a:t>
            </a:r>
            <a:r>
              <a:rPr lang="lt-LT" sz="3200" dirty="0"/>
              <a:t>ilgiau, tiesiau išlaikys </a:t>
            </a:r>
            <a:r>
              <a:rPr lang="lt-LT" sz="3200" dirty="0" smtClean="0"/>
              <a:t>stačią </a:t>
            </a:r>
            <a:r>
              <a:rPr lang="lt-LT" sz="3200" dirty="0"/>
              <a:t>lazdą </a:t>
            </a:r>
            <a:r>
              <a:rPr lang="lt-LT" sz="3200" dirty="0" smtClean="0"/>
              <a:t>ant </a:t>
            </a:r>
            <a:r>
              <a:rPr lang="lt-LT" sz="3200" dirty="0"/>
              <a:t>vieno piršto</a:t>
            </a:r>
            <a:r>
              <a:rPr lang="lt-LT" sz="3200" dirty="0" smtClean="0"/>
              <a:t>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82929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4. Varžybos - nuostabus dalykas.</a:t>
            </a:r>
          </a:p>
          <a:p>
            <a:r>
              <a:rPr lang="lt-LT" sz="3200" dirty="0" smtClean="0"/>
              <a:t>5. Su lazda galėjai žygiuoti dvigubai ar trigubai greičiau.</a:t>
            </a:r>
          </a:p>
          <a:p>
            <a:r>
              <a:rPr lang="lt-LT" sz="3200" dirty="0" smtClean="0"/>
              <a:t>6. Antrasis be lazdos vos spėdavo vytis.</a:t>
            </a:r>
          </a:p>
          <a:p>
            <a:r>
              <a:rPr lang="lt-LT" sz="3200" dirty="0" smtClean="0"/>
              <a:t>7. Kai jiedu, priėję geležinę tvorą, perbraukė lazda, plieniniai strypai suskambėjo kaip mamos </a:t>
            </a:r>
            <a:r>
              <a:rPr lang="fi-FI" sz="3200" dirty="0" smtClean="0"/>
              <a:t>gitara. </a:t>
            </a:r>
            <a:endParaRPr lang="lt-LT" sz="32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50497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1. Kapitonas, tyliai susimąstęs, </a:t>
            </a:r>
            <a:r>
              <a:rPr lang="lt-LT" sz="3200" dirty="0"/>
              <a:t>stovėjo prie savo ąžuolinio laivo vairo. </a:t>
            </a:r>
            <a:endParaRPr lang="lt-LT" sz="3200" dirty="0" smtClean="0"/>
          </a:p>
          <a:p>
            <a:r>
              <a:rPr lang="lt-LT" sz="3200" dirty="0" smtClean="0"/>
              <a:t>2. Mūsų </a:t>
            </a:r>
            <a:r>
              <a:rPr lang="lt-LT" sz="3200" smtClean="0"/>
              <a:t>kapitonas – senas </a:t>
            </a:r>
            <a:r>
              <a:rPr lang="lt-LT" sz="3200" dirty="0" smtClean="0"/>
              <a:t>jūrų vilkas.</a:t>
            </a:r>
          </a:p>
          <a:p>
            <a:r>
              <a:rPr lang="lt-LT" sz="3200" dirty="0" smtClean="0"/>
              <a:t>3. Jo </a:t>
            </a:r>
            <a:r>
              <a:rPr lang="lt-LT" sz="3200" dirty="0"/>
              <a:t>dantyse </a:t>
            </a:r>
            <a:r>
              <a:rPr lang="lt-LT" sz="3200" dirty="0" smtClean="0"/>
              <a:t>smilko mažytė </a:t>
            </a:r>
            <a:r>
              <a:rPr lang="lt-LT" sz="3200" dirty="0"/>
              <a:t>pypkutė, primerktos akys mįslingai žvelgė į vandenį, švelniai </a:t>
            </a:r>
            <a:r>
              <a:rPr lang="lt-LT" sz="3200" dirty="0" smtClean="0"/>
              <a:t>raibuliuojantį saulėje. </a:t>
            </a:r>
          </a:p>
          <a:p>
            <a:r>
              <a:rPr lang="lt-LT" sz="3200" dirty="0" smtClean="0"/>
              <a:t>4. O kapitonas kažkada </a:t>
            </a:r>
            <a:r>
              <a:rPr lang="lt-LT" sz="3200" dirty="0"/>
              <a:t>tikrai buvo žinomas ir drąsus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5. </a:t>
            </a:r>
            <a:r>
              <a:rPr lang="lt-LT" sz="3200" dirty="0"/>
              <a:t>Jį matė visi pasaulio gilieji vandenynai </a:t>
            </a:r>
            <a:r>
              <a:rPr lang="lt-LT" sz="3200" dirty="0" smtClean="0"/>
              <a:t>ir žydrosios </a:t>
            </a:r>
            <a:r>
              <a:rPr lang="lt-LT" sz="3200" dirty="0"/>
              <a:t>jūros, pažinojo visi garsiausi uostai ir gražiausios prieplaukos</a:t>
            </a:r>
            <a:r>
              <a:rPr lang="lt-LT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395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Sakinius išnagrinėkite sintaksiškai (sakinio dalimis).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6. Tačiau metų našta neišvengiamai atliko savo darbą. </a:t>
            </a:r>
          </a:p>
          <a:p>
            <a:r>
              <a:rPr lang="lt-LT" sz="3200" dirty="0" smtClean="0"/>
              <a:t>7. Jūrų vilkas susikūprino, juodą, vešlią barzdą ir ūsus nupustė sniegas, prikimo balsas, dabar aidintis vis dusliau.</a:t>
            </a:r>
          </a:p>
          <a:p>
            <a:r>
              <a:rPr lang="lt-LT" sz="3200" dirty="0" smtClean="0"/>
              <a:t>8. Kapitonas Bocas nelinko skųstis, o mėgo ilsėtis ir leisti laiką prie jūros.</a:t>
            </a:r>
          </a:p>
          <a:p>
            <a:r>
              <a:rPr lang="lt-LT" sz="3200" dirty="0" smtClean="0"/>
              <a:t>9. Jis mėgo gaudyti nuo ryto iki vakaro menkes ir ilgesingai stebėti pamėgtą jūrą.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003035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551</Words>
  <Application>Microsoft Office PowerPoint</Application>
  <PresentationFormat>Plačiaekranė</PresentationFormat>
  <Paragraphs>42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„Office“ tema</vt:lpstr>
      <vt:lpstr>Sintaksinis sakinių nagrinėjimas</vt:lpstr>
      <vt:lpstr>Sakinius išnagrinėkite sintaksiškai (sakinio dalimis).</vt:lpstr>
      <vt:lpstr>Sakinius išnagrinėkite sintaksiškai (sakinio dalimis). </vt:lpstr>
      <vt:lpstr>Sakinius išnagrinėkite sintaksiškai (sakinio dalimis). </vt:lpstr>
      <vt:lpstr>Sakinius išnagrinėkite sintaksiškai (sakinio dalimis).</vt:lpstr>
      <vt:lpstr>Sakinius išnagrinėkite sintaksiškai (sakinio dalimis).</vt:lpstr>
      <vt:lpstr>Sakinius išnagrinėkite sintaksiškai (sakinio dalimis).</vt:lpstr>
      <vt:lpstr>Sakinius išnagrinėkite sintaksiškai (sakinio dalimis).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8</cp:revision>
  <dcterms:created xsi:type="dcterms:W3CDTF">2021-02-23T10:38:58Z</dcterms:created>
  <dcterms:modified xsi:type="dcterms:W3CDTF">2021-04-28T14:58:58Z</dcterms:modified>
</cp:coreProperties>
</file>