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smtClean="0"/>
              <a:t>Spustelėję redag. ruoš. pavad. stilių</a:t>
            </a:r>
            <a:endParaRPr lang="lt-LT"/>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Spustelėkite norėdami redaguoti šablono paantraštės stilių</a:t>
            </a:r>
            <a:endParaRPr lang="lt-LT"/>
          </a:p>
        </p:txBody>
      </p:sp>
      <p:sp>
        <p:nvSpPr>
          <p:cNvPr id="4" name="Datos vietos rezervavimo ženklas 3"/>
          <p:cNvSpPr>
            <a:spLocks noGrp="1"/>
          </p:cNvSpPr>
          <p:nvPr>
            <p:ph type="dt" sz="half" idx="10"/>
          </p:nvPr>
        </p:nvSpPr>
        <p:spPr/>
        <p:txBody>
          <a:bodyPr/>
          <a:lstStyle/>
          <a:p>
            <a:fld id="{653EE191-B7F4-4BBB-A685-DA50CB04C896}"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928498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653EE191-B7F4-4BBB-A685-DA50CB04C896}"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1143577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Redaguoti šablono teksto stilius</a:t>
            </a:r>
          </a:p>
        </p:txBody>
      </p:sp>
      <p:sp>
        <p:nvSpPr>
          <p:cNvPr id="4" name="Datos vietos rezervavimo ženklas 3"/>
          <p:cNvSpPr>
            <a:spLocks noGrp="1"/>
          </p:cNvSpPr>
          <p:nvPr>
            <p:ph type="dt" sz="half" idx="10"/>
          </p:nvPr>
        </p:nvSpPr>
        <p:spPr/>
        <p:txBody>
          <a:bodyPr/>
          <a:lstStyle/>
          <a:p>
            <a:fld id="{653EE191-B7F4-4BBB-A685-DA50CB04C896}"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744329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838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Turinio vietos rezervavimo ženklas 3"/>
          <p:cNvSpPr>
            <a:spLocks noGrp="1"/>
          </p:cNvSpPr>
          <p:nvPr>
            <p:ph sz="half" idx="2"/>
          </p:nvPr>
        </p:nvSpPr>
        <p:spPr>
          <a:xfrm>
            <a:off x="6172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5" name="Datos vietos rezervavimo ženklas 4"/>
          <p:cNvSpPr>
            <a:spLocks noGrp="1"/>
          </p:cNvSpPr>
          <p:nvPr>
            <p:ph type="dt" sz="half" idx="10"/>
          </p:nvPr>
        </p:nvSpPr>
        <p:spPr/>
        <p:txBody>
          <a:bodyPr/>
          <a:lstStyle/>
          <a:p>
            <a:fld id="{653EE191-B7F4-4BBB-A685-DA50CB04C896}" type="datetimeFigureOut">
              <a:rPr lang="lt-LT" smtClean="0"/>
              <a:t>2021-04-28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1735128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7" name="Datos vietos rezervavimo ženklas 6"/>
          <p:cNvSpPr>
            <a:spLocks noGrp="1"/>
          </p:cNvSpPr>
          <p:nvPr>
            <p:ph type="dt" sz="half" idx="10"/>
          </p:nvPr>
        </p:nvSpPr>
        <p:spPr/>
        <p:txBody>
          <a:bodyPr/>
          <a:lstStyle/>
          <a:p>
            <a:fld id="{653EE191-B7F4-4BBB-A685-DA50CB04C896}" type="datetimeFigureOut">
              <a:rPr lang="lt-LT" smtClean="0"/>
              <a:t>2021-04-28</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2766336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653EE191-B7F4-4BBB-A685-DA50CB04C896}" type="datetimeFigureOut">
              <a:rPr lang="lt-LT" smtClean="0"/>
              <a:t>2021-04-28</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3695573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653EE191-B7F4-4BBB-A685-DA50CB04C896}" type="datetimeFigureOut">
              <a:rPr lang="lt-LT" smtClean="0"/>
              <a:t>2021-04-28</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1700564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653EE191-B7F4-4BBB-A685-DA50CB04C896}" type="datetimeFigureOut">
              <a:rPr lang="lt-LT" smtClean="0"/>
              <a:t>2021-04-28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3812108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653EE191-B7F4-4BBB-A685-DA50CB04C896}" type="datetimeFigureOut">
              <a:rPr lang="lt-LT" smtClean="0"/>
              <a:t>2021-04-28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3171069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653EE191-B7F4-4BBB-A685-DA50CB04C896}"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425837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653EE191-B7F4-4BBB-A685-DA50CB04C896}"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4D226D8-F386-4BC4-88F1-2FB1763A6F3C}" type="slidenum">
              <a:rPr lang="lt-LT" smtClean="0"/>
              <a:t>‹#›</a:t>
            </a:fld>
            <a:endParaRPr lang="lt-LT"/>
          </a:p>
        </p:txBody>
      </p:sp>
    </p:spTree>
    <p:extLst>
      <p:ext uri="{BB962C8B-B14F-4D97-AF65-F5344CB8AC3E}">
        <p14:creationId xmlns:p14="http://schemas.microsoft.com/office/powerpoint/2010/main" val="3779068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3EE191-B7F4-4BBB-A685-DA50CB04C896}" type="datetimeFigureOut">
              <a:rPr lang="lt-LT" smtClean="0"/>
              <a:t>2021-04-28</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226D8-F386-4BC4-88F1-2FB1763A6F3C}" type="slidenum">
              <a:rPr lang="lt-LT" smtClean="0"/>
              <a:t>‹#›</a:t>
            </a:fld>
            <a:endParaRPr lang="lt-LT"/>
          </a:p>
        </p:txBody>
      </p:sp>
    </p:spTree>
    <p:extLst>
      <p:ext uri="{BB962C8B-B14F-4D97-AF65-F5344CB8AC3E}">
        <p14:creationId xmlns:p14="http://schemas.microsoft.com/office/powerpoint/2010/main" val="4094237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p:cNvSpPr>
            <a:spLocks noGrp="1"/>
          </p:cNvSpPr>
          <p:nvPr>
            <p:ph type="title"/>
          </p:nvPr>
        </p:nvSpPr>
        <p:spPr/>
        <p:txBody>
          <a:bodyPr/>
          <a:lstStyle/>
          <a:p>
            <a:pPr algn="ctr"/>
            <a:r>
              <a:rPr lang="lt-LT" dirty="0" smtClean="0"/>
              <a:t>Papildinys</a:t>
            </a:r>
            <a:endParaRPr lang="lt-LT" dirty="0"/>
          </a:p>
        </p:txBody>
      </p:sp>
      <p:sp>
        <p:nvSpPr>
          <p:cNvPr id="5" name="Turinio vietos rezervavimo ženklas 4"/>
          <p:cNvSpPr>
            <a:spLocks noGrp="1"/>
          </p:cNvSpPr>
          <p:nvPr>
            <p:ph idx="1"/>
          </p:nvPr>
        </p:nvSpPr>
        <p:spPr/>
        <p:txBody>
          <a:bodyPr>
            <a:normAutofit/>
          </a:bodyPr>
          <a:lstStyle/>
          <a:p>
            <a:r>
              <a:rPr lang="lt-LT" sz="3200" b="1" dirty="0">
                <a:solidFill>
                  <a:srgbClr val="0070C0"/>
                </a:solidFill>
              </a:rPr>
              <a:t>Papildinys</a:t>
            </a:r>
            <a:r>
              <a:rPr lang="lt-LT" sz="3200" dirty="0">
                <a:solidFill>
                  <a:srgbClr val="0070C0"/>
                </a:solidFill>
              </a:rPr>
              <a:t> atsako į iš tarinio kylančius klausimus </a:t>
            </a:r>
            <a:r>
              <a:rPr lang="lt-LT" sz="3200" b="1" dirty="0">
                <a:solidFill>
                  <a:srgbClr val="0070C0"/>
                </a:solidFill>
              </a:rPr>
              <a:t>ko? kam? ką? kuo</a:t>
            </a:r>
            <a:r>
              <a:rPr lang="lt-LT" sz="3200" b="1" dirty="0" smtClean="0">
                <a:solidFill>
                  <a:srgbClr val="0070C0"/>
                </a:solidFill>
              </a:rPr>
              <a:t>?</a:t>
            </a:r>
          </a:p>
          <a:p>
            <a:r>
              <a:rPr lang="lt-LT" sz="3200" dirty="0" smtClean="0"/>
              <a:t>Papildinys reiškiamas </a:t>
            </a:r>
            <a:r>
              <a:rPr lang="lt-LT" sz="3200" dirty="0"/>
              <a:t>daiktavardžiu, įvardžiu, būdvardžiu, dalyviu, veiksmažodžio bendratimi, padalyviu. Pvz. </a:t>
            </a:r>
            <a:r>
              <a:rPr lang="lt-LT" sz="3200" i="1" dirty="0"/>
              <a:t>Saulė vilioja (ką?) </a:t>
            </a:r>
            <a:r>
              <a:rPr lang="lt-LT" sz="3200" b="1" i="1" dirty="0"/>
              <a:t>mus</a:t>
            </a:r>
            <a:r>
              <a:rPr lang="lt-LT" sz="3200" i="1" dirty="0"/>
              <a:t>. Išvydome (ką?) </a:t>
            </a:r>
            <a:r>
              <a:rPr lang="lt-LT" sz="3200" b="1" i="1" dirty="0"/>
              <a:t>saulę kylant</a:t>
            </a:r>
            <a:r>
              <a:rPr lang="lt-LT" sz="3200" i="1" dirty="0" smtClean="0"/>
              <a:t>.</a:t>
            </a:r>
          </a:p>
          <a:p>
            <a:r>
              <a:rPr lang="lt-LT" sz="3200" dirty="0"/>
              <a:t>Nagrinėjant žodžius sintaksiškai papildinys braukiamas punktyrine linija. (-------)</a:t>
            </a:r>
          </a:p>
        </p:txBody>
      </p:sp>
    </p:spTree>
    <p:extLst>
      <p:ext uri="{BB962C8B-B14F-4D97-AF65-F5344CB8AC3E}">
        <p14:creationId xmlns:p14="http://schemas.microsoft.com/office/powerpoint/2010/main" val="37547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6"/>
            <a:ext cx="10515600" cy="1002202"/>
          </a:xfrm>
        </p:spPr>
        <p:txBody>
          <a:bodyPr/>
          <a:lstStyle/>
          <a:p>
            <a:pPr algn="ctr"/>
            <a:r>
              <a:rPr lang="lt-LT" dirty="0" smtClean="0"/>
              <a:t>Papildinių pavyzdžiai</a:t>
            </a:r>
            <a:endParaRPr lang="lt-LT" dirty="0"/>
          </a:p>
        </p:txBody>
      </p:sp>
      <p:sp>
        <p:nvSpPr>
          <p:cNvPr id="3" name="Turinio vietos rezervavimo ženklas 2"/>
          <p:cNvSpPr>
            <a:spLocks noGrp="1"/>
          </p:cNvSpPr>
          <p:nvPr>
            <p:ph idx="1"/>
          </p:nvPr>
        </p:nvSpPr>
        <p:spPr>
          <a:xfrm>
            <a:off x="838200" y="1598064"/>
            <a:ext cx="10515600" cy="4973651"/>
          </a:xfrm>
        </p:spPr>
        <p:txBody>
          <a:bodyPr>
            <a:normAutofit/>
          </a:bodyPr>
          <a:lstStyle/>
          <a:p>
            <a:r>
              <a:rPr lang="lt-LT" sz="3200" dirty="0" smtClean="0">
                <a:solidFill>
                  <a:srgbClr val="FF0000"/>
                </a:solidFill>
              </a:rPr>
              <a:t>Raskite papildinius.</a:t>
            </a:r>
          </a:p>
          <a:p>
            <a:r>
              <a:rPr lang="lt-LT" sz="3200" dirty="0" smtClean="0"/>
              <a:t>1. Negirk </a:t>
            </a:r>
            <a:r>
              <a:rPr lang="lt-LT" sz="3200" u="sng" dirty="0"/>
              <a:t>pradžios</a:t>
            </a:r>
            <a:r>
              <a:rPr lang="lt-LT" sz="3200" dirty="0"/>
              <a:t>, girk </a:t>
            </a:r>
            <a:r>
              <a:rPr lang="lt-LT" sz="3200" u="sng" dirty="0"/>
              <a:t>pabaigą</a:t>
            </a:r>
            <a:r>
              <a:rPr lang="lt-LT" sz="3200" dirty="0"/>
              <a:t>. </a:t>
            </a:r>
          </a:p>
          <a:p>
            <a:r>
              <a:rPr lang="lt-LT" sz="3200" dirty="0"/>
              <a:t>2</a:t>
            </a:r>
            <a:r>
              <a:rPr lang="lt-LT" sz="3200" dirty="0" smtClean="0"/>
              <a:t>. Lepinamam </a:t>
            </a:r>
            <a:r>
              <a:rPr lang="lt-LT" sz="3200" dirty="0"/>
              <a:t>vaikui ragai dygsta. </a:t>
            </a:r>
            <a:endParaRPr lang="lt-LT" sz="3200" dirty="0" smtClean="0"/>
          </a:p>
          <a:p>
            <a:r>
              <a:rPr lang="lt-LT" sz="3200" dirty="0" smtClean="0"/>
              <a:t>3. Tėvo </a:t>
            </a:r>
            <a:r>
              <a:rPr lang="lt-LT" sz="3200" dirty="0"/>
              <a:t>žodžiai mus džiugina. </a:t>
            </a:r>
            <a:endParaRPr lang="lt-LT" sz="3200" dirty="0" smtClean="0"/>
          </a:p>
          <a:p>
            <a:r>
              <a:rPr lang="lt-LT" sz="3200" dirty="0" smtClean="0"/>
              <a:t>4. Paskui </a:t>
            </a:r>
            <a:r>
              <a:rPr lang="lt-LT" sz="3200" dirty="0"/>
              <a:t>šalia išgirdau bekalbant. </a:t>
            </a:r>
            <a:endParaRPr lang="lt-LT" sz="3200" dirty="0" smtClean="0"/>
          </a:p>
          <a:p>
            <a:r>
              <a:rPr lang="lt-LT" sz="3200" dirty="0" smtClean="0"/>
              <a:t>5. Šaukštu </a:t>
            </a:r>
            <a:r>
              <a:rPr lang="lt-LT" sz="3200" dirty="0"/>
              <a:t>proto neįkrėsi</a:t>
            </a:r>
            <a:r>
              <a:rPr lang="lt-LT" sz="3200" dirty="0" smtClean="0"/>
              <a:t>.</a:t>
            </a:r>
          </a:p>
          <a:p>
            <a:r>
              <a:rPr lang="lt-LT" sz="3200" dirty="0" smtClean="0"/>
              <a:t>6</a:t>
            </a:r>
            <a:r>
              <a:rPr lang="lt-LT" sz="3200" dirty="0"/>
              <a:t>. Dėstytojas užsiminė apie bausmę. </a:t>
            </a:r>
          </a:p>
        </p:txBody>
      </p:sp>
    </p:spTree>
    <p:extLst>
      <p:ext uri="{BB962C8B-B14F-4D97-AF65-F5344CB8AC3E}">
        <p14:creationId xmlns:p14="http://schemas.microsoft.com/office/powerpoint/2010/main" val="3287055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solidFill>
                  <a:srgbClr val="FF0000"/>
                </a:solidFill>
              </a:rPr>
              <a:t>1 užduotis</a:t>
            </a:r>
            <a:endParaRPr lang="lt-LT" dirty="0">
              <a:solidFill>
                <a:srgbClr val="FF0000"/>
              </a:solidFill>
            </a:endParaRPr>
          </a:p>
        </p:txBody>
      </p:sp>
      <p:sp>
        <p:nvSpPr>
          <p:cNvPr id="3" name="Turinio vietos rezervavimo ženklas 2"/>
          <p:cNvSpPr>
            <a:spLocks noGrp="1"/>
          </p:cNvSpPr>
          <p:nvPr>
            <p:ph idx="1"/>
          </p:nvPr>
        </p:nvSpPr>
        <p:spPr/>
        <p:txBody>
          <a:bodyPr>
            <a:normAutofit/>
          </a:bodyPr>
          <a:lstStyle/>
          <a:p>
            <a:r>
              <a:rPr lang="lt-LT" sz="3200" b="1" dirty="0"/>
              <a:t>Raskite papildinius</a:t>
            </a:r>
            <a:r>
              <a:rPr lang="lt-LT" sz="3200" b="1" dirty="0" smtClean="0"/>
              <a:t>.</a:t>
            </a:r>
            <a:endParaRPr lang="lt-LT" sz="3200" dirty="0"/>
          </a:p>
          <a:p>
            <a:pPr marL="0" indent="0" algn="just">
              <a:buNone/>
            </a:pPr>
            <a:r>
              <a:rPr lang="lt-LT" sz="3200" dirty="0" smtClean="0"/>
              <a:t>	 </a:t>
            </a:r>
            <a:r>
              <a:rPr lang="lt-LT" sz="3200" dirty="0"/>
              <a:t>Nedideliame miške gyveno lapė su lapiukais. Lapė buvo išmintinga. Ji iškišdavo nosį iš olos tik tada, kai miške būdavo ramu. Žmogaus prisibijojo. Rudoji žinojo, kad neatsargumas pridaro didelių bėdų. Todėl akylai stebėjo aplinką. Kai išgirsdavo pavojaus signalą, skubėdavo slėptis.</a:t>
            </a:r>
          </a:p>
          <a:p>
            <a:endParaRPr lang="lt-LT" sz="3200" dirty="0"/>
          </a:p>
        </p:txBody>
      </p:sp>
    </p:spTree>
    <p:extLst>
      <p:ext uri="{BB962C8B-B14F-4D97-AF65-F5344CB8AC3E}">
        <p14:creationId xmlns:p14="http://schemas.microsoft.com/office/powerpoint/2010/main" val="137990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solidFill>
                  <a:srgbClr val="FF0000"/>
                </a:solidFill>
              </a:rPr>
              <a:t>2 užduotis</a:t>
            </a:r>
            <a:endParaRPr lang="lt-LT" dirty="0">
              <a:solidFill>
                <a:srgbClr val="FF0000"/>
              </a:solidFill>
            </a:endParaRPr>
          </a:p>
        </p:txBody>
      </p:sp>
      <p:sp>
        <p:nvSpPr>
          <p:cNvPr id="3" name="Turinio vietos rezervavimo ženklas 2"/>
          <p:cNvSpPr>
            <a:spLocks noGrp="1"/>
          </p:cNvSpPr>
          <p:nvPr>
            <p:ph idx="1"/>
          </p:nvPr>
        </p:nvSpPr>
        <p:spPr>
          <a:xfrm>
            <a:off x="838200" y="1825624"/>
            <a:ext cx="10515600" cy="4942645"/>
          </a:xfrm>
        </p:spPr>
        <p:txBody>
          <a:bodyPr>
            <a:normAutofit lnSpcReduction="10000"/>
          </a:bodyPr>
          <a:lstStyle/>
          <a:p>
            <a:r>
              <a:rPr lang="lt-LT" b="1" dirty="0"/>
              <a:t>Raskite </a:t>
            </a:r>
            <a:r>
              <a:rPr lang="lt-LT" b="1" dirty="0" smtClean="0"/>
              <a:t>ir išrinkite papildinius. Sakinių nenurašinėkite.</a:t>
            </a:r>
            <a:endParaRPr lang="lt-LT" dirty="0"/>
          </a:p>
          <a:p>
            <a:pPr marL="0" indent="0" algn="just">
              <a:buNone/>
            </a:pPr>
            <a:r>
              <a:rPr lang="lt-LT" dirty="0"/>
              <a:t>	</a:t>
            </a:r>
            <a:r>
              <a:rPr lang="lt-LT" dirty="0" smtClean="0"/>
              <a:t>1. </a:t>
            </a:r>
            <a:r>
              <a:rPr lang="lt-LT" sz="3000" dirty="0" smtClean="0"/>
              <a:t>Mama </a:t>
            </a:r>
            <a:r>
              <a:rPr lang="lt-LT" sz="3000" dirty="0"/>
              <a:t>jau anksčiau džiaugėsi, kad pavyko visai neblogai išnuomoti butą. </a:t>
            </a:r>
            <a:r>
              <a:rPr lang="lt-LT" sz="3000" dirty="0" smtClean="0"/>
              <a:t>2. Nuomininkai </a:t>
            </a:r>
            <a:r>
              <a:rPr lang="lt-LT" sz="3000" dirty="0"/>
              <a:t>sumokėjo pinigus, todėl pinigų kol kas netrūko, bet jų nemažai išeidavo vis brangstančiam benzinui, kartais – seno automobilio remontui. </a:t>
            </a:r>
            <a:r>
              <a:rPr lang="lt-LT" sz="3000" dirty="0" smtClean="0"/>
              <a:t>3. O </a:t>
            </a:r>
            <a:r>
              <a:rPr lang="lt-LT" sz="3000" dirty="0"/>
              <a:t>čia dar prasidėjo kažkokia ekonominė krizė, pinigų taupymas, kuris, deja, neaplenkė ir mamos darbovietės – muziejaus, kuriame Lina </a:t>
            </a:r>
            <a:r>
              <a:rPr lang="lt-LT" sz="3000" dirty="0" err="1"/>
              <a:t>Nakienė</a:t>
            </a:r>
            <a:r>
              <a:rPr lang="lt-LT" sz="3000" dirty="0"/>
              <a:t> dirbo skyriaus vedėja. </a:t>
            </a:r>
            <a:r>
              <a:rPr lang="lt-LT" sz="3000" dirty="0" smtClean="0"/>
              <a:t>4. Poniai </a:t>
            </a:r>
            <a:r>
              <a:rPr lang="lt-LT" sz="3000" dirty="0"/>
              <a:t>vedėjai apkarpė atlyginimus. </a:t>
            </a:r>
            <a:r>
              <a:rPr lang="lt-LT" sz="3000" dirty="0" smtClean="0"/>
              <a:t>5. Vis </a:t>
            </a:r>
            <a:r>
              <a:rPr lang="lt-LT" sz="3000" dirty="0"/>
              <a:t>dėlto jiedvi gyveno labai tvarkingai. </a:t>
            </a:r>
            <a:r>
              <a:rPr lang="lt-LT" sz="3000" dirty="0" smtClean="0"/>
              <a:t>6. Rytais </a:t>
            </a:r>
            <a:r>
              <a:rPr lang="lt-LT" sz="3000" dirty="0"/>
              <a:t>keldavosi lygiai pusę </a:t>
            </a:r>
            <a:r>
              <a:rPr lang="lt-LT" sz="3000" dirty="0" smtClean="0"/>
              <a:t>septynių. 7. Atlikdavo </a:t>
            </a:r>
            <a:r>
              <a:rPr lang="lt-LT" sz="3000" dirty="0"/>
              <a:t>rytinį ritualą: užsikaisdavo kavos</a:t>
            </a:r>
            <a:r>
              <a:rPr lang="lt-LT" sz="3000" dirty="0" smtClean="0"/>
              <a:t>, nusiprausdavo</a:t>
            </a:r>
            <a:r>
              <a:rPr lang="lt-LT" sz="3000" dirty="0"/>
              <a:t>, papusryčiaudavo ir išvažiuodavo. </a:t>
            </a:r>
            <a:r>
              <a:rPr lang="lt-LT" sz="3000" dirty="0" smtClean="0"/>
              <a:t>8. Rokas </a:t>
            </a:r>
            <a:r>
              <a:rPr lang="lt-LT" sz="3000" dirty="0"/>
              <a:t>su Elena likdavo </a:t>
            </a:r>
            <a:r>
              <a:rPr lang="lt-LT" sz="3000" dirty="0" smtClean="0"/>
              <a:t>namuose.</a:t>
            </a:r>
            <a:endParaRPr lang="lt-LT" sz="3000" dirty="0"/>
          </a:p>
          <a:p>
            <a:endParaRPr lang="lt-LT" dirty="0"/>
          </a:p>
        </p:txBody>
      </p:sp>
    </p:spTree>
    <p:extLst>
      <p:ext uri="{BB962C8B-B14F-4D97-AF65-F5344CB8AC3E}">
        <p14:creationId xmlns:p14="http://schemas.microsoft.com/office/powerpoint/2010/main" val="3775670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6"/>
            <a:ext cx="10515600" cy="856924"/>
          </a:xfrm>
        </p:spPr>
        <p:txBody>
          <a:bodyPr/>
          <a:lstStyle/>
          <a:p>
            <a:pPr algn="ctr"/>
            <a:r>
              <a:rPr lang="lt-LT" dirty="0" smtClean="0">
                <a:solidFill>
                  <a:srgbClr val="FF0000"/>
                </a:solidFill>
              </a:rPr>
              <a:t>3 užduotis</a:t>
            </a:r>
            <a:endParaRPr lang="lt-LT" dirty="0"/>
          </a:p>
        </p:txBody>
      </p:sp>
      <p:sp>
        <p:nvSpPr>
          <p:cNvPr id="3" name="Turinio vietos rezervavimo ženklas 2"/>
          <p:cNvSpPr>
            <a:spLocks noGrp="1"/>
          </p:cNvSpPr>
          <p:nvPr>
            <p:ph idx="1"/>
          </p:nvPr>
        </p:nvSpPr>
        <p:spPr>
          <a:xfrm>
            <a:off x="838200" y="1222050"/>
            <a:ext cx="10515600" cy="5494943"/>
          </a:xfrm>
        </p:spPr>
        <p:txBody>
          <a:bodyPr>
            <a:normAutofit/>
          </a:bodyPr>
          <a:lstStyle/>
          <a:p>
            <a:pPr marL="0" indent="0" algn="just">
              <a:buNone/>
            </a:pPr>
            <a:r>
              <a:rPr lang="lt-LT" b="1" dirty="0"/>
              <a:t>Raskite ir išrinkite papildinius. Sakinių nenurašinėkite.</a:t>
            </a:r>
            <a:endParaRPr lang="lt-LT" dirty="0"/>
          </a:p>
          <a:p>
            <a:pPr marL="0" indent="0" algn="just">
              <a:buNone/>
            </a:pPr>
            <a:r>
              <a:rPr lang="lt-LT" sz="3000" dirty="0" smtClean="0"/>
              <a:t>1. Šią </a:t>
            </a:r>
            <a:r>
              <a:rPr lang="lt-LT" sz="3000" dirty="0"/>
              <a:t>vasarą daugiausiai pūtė šiaurys ir vakaris, risdami iš jūros aukštas bangas. </a:t>
            </a:r>
            <a:r>
              <a:rPr lang="lt-LT" sz="3000" dirty="0" smtClean="0"/>
              <a:t>2. Vieną dieną senelis </a:t>
            </a:r>
            <a:r>
              <a:rPr lang="lt-LT" sz="3000" dirty="0"/>
              <a:t>su </a:t>
            </a:r>
            <a:r>
              <a:rPr lang="lt-LT" sz="3000" dirty="0" err="1"/>
              <a:t>Marium</a:t>
            </a:r>
            <a:r>
              <a:rPr lang="lt-LT" sz="3000" dirty="0"/>
              <a:t> užtempė valtį iki pačių kopų, nes bangos laižė visą pakrantę, </a:t>
            </a:r>
            <a:r>
              <a:rPr lang="lt-LT" sz="3000" dirty="0" smtClean="0"/>
              <a:t>su </a:t>
            </a:r>
            <a:r>
              <a:rPr lang="lt-LT" sz="3000" smtClean="0"/>
              <a:t>savimi nusinešdavo </a:t>
            </a:r>
            <a:r>
              <a:rPr lang="lt-LT" sz="3000" dirty="0" smtClean="0"/>
              <a:t>į gelmes </a:t>
            </a:r>
            <a:r>
              <a:rPr lang="lt-LT" sz="3000" dirty="0"/>
              <a:t>neatsargiai žmonių paliktus daiktus: kepures, akinius, batus</a:t>
            </a:r>
            <a:r>
              <a:rPr lang="lt-LT" sz="3000" dirty="0" smtClean="0"/>
              <a:t>. 3. Kai </a:t>
            </a:r>
            <a:r>
              <a:rPr lang="lt-LT" sz="3000" dirty="0"/>
              <a:t>vėjas </a:t>
            </a:r>
            <a:r>
              <a:rPr lang="lt-LT" sz="3000" dirty="0" smtClean="0"/>
              <a:t>įsisiautėja </a:t>
            </a:r>
            <a:r>
              <a:rPr lang="lt-LT" sz="3000" dirty="0"/>
              <a:t>ir bangos lipa per kopas, Marius su seneliu apsiauna ilgus </a:t>
            </a:r>
            <a:r>
              <a:rPr lang="lt-LT" sz="3000" dirty="0" smtClean="0"/>
              <a:t>žvejo </a:t>
            </a:r>
            <a:r>
              <a:rPr lang="lt-LT" sz="3000" dirty="0"/>
              <a:t>batus ir lėtai žingsniuoja pakrante, </a:t>
            </a:r>
            <a:r>
              <a:rPr lang="lt-LT" sz="3000" dirty="0" smtClean="0"/>
              <a:t>ieško </a:t>
            </a:r>
            <a:r>
              <a:rPr lang="lt-LT" sz="3000" dirty="0"/>
              <a:t>gintaro. </a:t>
            </a:r>
            <a:r>
              <a:rPr lang="lt-LT" sz="3000" dirty="0" smtClean="0"/>
              <a:t>4. Tie </a:t>
            </a:r>
            <a:r>
              <a:rPr lang="lt-LT" sz="3000" dirty="0"/>
              <a:t>saulėti akmenėliai </a:t>
            </a:r>
            <a:r>
              <a:rPr lang="lt-LT" sz="3000" dirty="0" smtClean="0"/>
              <a:t>nevienodai išbarstyti </a:t>
            </a:r>
            <a:r>
              <a:rPr lang="lt-LT" sz="3000" dirty="0"/>
              <a:t>ant kranto. </a:t>
            </a:r>
            <a:r>
              <a:rPr lang="lt-LT" sz="3000" dirty="0" smtClean="0"/>
              <a:t>5. Kai </a:t>
            </a:r>
            <a:r>
              <a:rPr lang="lt-LT" sz="3000" dirty="0"/>
              <a:t>kur jų nematyti, o kai kur </a:t>
            </a:r>
            <a:r>
              <a:rPr lang="lt-LT" sz="3000" dirty="0" smtClean="0"/>
              <a:t>tiesiog </a:t>
            </a:r>
            <a:r>
              <a:rPr lang="lt-LT" sz="3000" dirty="0"/>
              <a:t>verčiasi iš jūros. </a:t>
            </a:r>
            <a:r>
              <a:rPr lang="lt-LT" sz="3000" dirty="0" smtClean="0"/>
              <a:t>6. Senelis gali </a:t>
            </a:r>
            <a:r>
              <a:rPr lang="lt-LT" sz="3000" dirty="0"/>
              <a:t>net užsimerkęs nuvesti į tas vietas, kur </a:t>
            </a:r>
            <a:r>
              <a:rPr lang="lt-LT" sz="3000" dirty="0" smtClean="0"/>
              <a:t>guli gintaro </a:t>
            </a:r>
            <a:r>
              <a:rPr lang="lt-LT" sz="3000" dirty="0"/>
              <a:t>tiltai</a:t>
            </a:r>
            <a:r>
              <a:rPr lang="lt-LT" sz="3000" dirty="0" smtClean="0"/>
              <a:t>. 7. Pajūryje </a:t>
            </a:r>
            <a:r>
              <a:rPr lang="lt-LT" sz="3000" dirty="0"/>
              <a:t>jie prisirenka visokių daiktų: dėžių, skardinių, plūdurų, batų, </a:t>
            </a:r>
            <a:r>
              <a:rPr lang="lt-LT" sz="3000" dirty="0" smtClean="0"/>
              <a:t>skrybėlių. 8. Senelis </a:t>
            </a:r>
            <a:r>
              <a:rPr lang="lt-LT" sz="3000" dirty="0"/>
              <a:t>jų prisikrovė pilną palėpę.</a:t>
            </a:r>
          </a:p>
        </p:txBody>
      </p:sp>
    </p:spTree>
    <p:extLst>
      <p:ext uri="{BB962C8B-B14F-4D97-AF65-F5344CB8AC3E}">
        <p14:creationId xmlns:p14="http://schemas.microsoft.com/office/powerpoint/2010/main" val="225995951"/>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184</Words>
  <Application>Microsoft Office PowerPoint</Application>
  <PresentationFormat>Plačiaekranė</PresentationFormat>
  <Paragraphs>21</Paragraphs>
  <Slides>5</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5</vt:i4>
      </vt:variant>
    </vt:vector>
  </HeadingPairs>
  <TitlesOfParts>
    <vt:vector size="9" baseType="lpstr">
      <vt:lpstr>Arial</vt:lpstr>
      <vt:lpstr>Calibri</vt:lpstr>
      <vt:lpstr>Calibri Light</vt:lpstr>
      <vt:lpstr>„Office“ tema</vt:lpstr>
      <vt:lpstr>Papildinys</vt:lpstr>
      <vt:lpstr>Papildinių pavyzdžiai</vt:lpstr>
      <vt:lpstr>1 užduotis</vt:lpstr>
      <vt:lpstr>2 užduotis</vt:lpstr>
      <vt:lpstr>3 užduotis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Papildinys</dc:title>
  <dc:creator>user</dc:creator>
  <cp:lastModifiedBy>user</cp:lastModifiedBy>
  <cp:revision>8</cp:revision>
  <dcterms:created xsi:type="dcterms:W3CDTF">2021-01-17T08:51:55Z</dcterms:created>
  <dcterms:modified xsi:type="dcterms:W3CDTF">2021-04-28T14:56:20Z</dcterms:modified>
</cp:coreProperties>
</file>