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6858000" cy="9144000"/>
  <p:embeddedFontLst>
    <p:embeddedFont>
      <p:font typeface="Trebuchet MS" panose="020B0603020202020204" pitchFamily="34" charset="0"/>
      <p:regular r:id="rId34"/>
      <p:bold r:id="rId35"/>
      <p:italic r:id="rId36"/>
      <p:boldItalic r:id="rId37"/>
    </p:embeddedFont>
    <p:embeddedFont>
      <p:font typeface="Calibri" panose="020F0502020204030204" pitchFamily="34" charset="0"/>
      <p:regular r:id="rId38"/>
      <p:bold r:id="rId39"/>
      <p:italic r:id="rId40"/>
      <p:boldItalic r:id="rId41"/>
    </p:embeddedFont>
    <p:embeddedFont>
      <p:font typeface="Comfortaa" panose="020B0604020202020204" charset="0"/>
      <p:regular r:id="rId42"/>
      <p:bold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160">
          <p15:clr>
            <a:srgbClr val="000000"/>
          </p15:clr>
        </p15:guide>
        <p15:guide id="2" pos="2880">
          <p15:clr>
            <a:srgbClr val="000000"/>
          </p15:clr>
        </p15:guide>
      </p15:sldGuideLst>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gkfoR4IyH7+K2PH9ATPYQr0yzT+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6" d="100"/>
          <a:sy n="76" d="100"/>
        </p:scale>
        <p:origin x="-120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lt-LT"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390690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 name="Google Shape;95;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82daf31450_1_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82daf31450_1_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82daf31450_1_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82daf31450_1_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723616f421_0_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723616f421_0_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g723616f421_0_13: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lt-LT"/>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723b702c9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723b702c96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 name="Google Shape;131;g723b702c96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lt-LT"/>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723b702c96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723b702c96_0_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g723b702c96_0_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lt-LT"/>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723616f421_0_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723616f421_0_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 name="Google Shape;147;g723616f421_0_5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lt-LT"/>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723b702c96_0_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723b702c96_0_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g723b702c96_0_2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lt-LT"/>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723b702c96_0_9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1" name="Google Shape;181;g723b702c96_0_9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723b702c96_0_9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 name="Google Shape;189;g723b702c96_0_9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 name="Google Shape;197;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 name="Google Shape;211;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82daf31450_1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82daf31450_1_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g82daf31450_1_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lt-LT"/>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723b702c96_0_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723b702c96_0_6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g723b702c96_0_6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lt-LT"/>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82daf31450_1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82daf31450_1_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9" name="Google Shape;239;g82daf31450_1_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lt-LT"/>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82daf31450_1_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82daf31450_1_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6" name="Google Shape;246;g82daf31450_1_2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lt-LT"/>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723b702c96_0_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723b702c96_0_7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g723b702c96_0_72: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lt-LT"/>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82daf31450_1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82daf31450_1_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g82daf31450_1_15: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lt-LT"/>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23b702c96_0_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723b702c96_0_8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 name="Google Shape;265;g723b702c96_0_84: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lt-LT"/>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723b702c96_0_10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723b702c96_0_10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2" name="Google Shape;272;g723b702c96_0_104: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lt-LT"/>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723b702c96_0_1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723b702c96_0_1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9" name="Google Shape;279;g723b702c96_0_11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lt-LT"/>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723b702c96_0_1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723b702c96_0_1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g723b702c96_0_12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lt-LT"/>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 name="Google Shape;298;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723b702c96_0_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723b702c96_0_4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 name="Google Shape;306;g723b702c96_0_4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lt-LT"/>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723b702c96_0_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723b702c96_0_6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3" name="Google Shape;313;g723b702c96_0_6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lt-LT"/>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82daf31450_1_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82daf31450_1_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0" name="Google Shape;320;g82daf31450_1_2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lt-LT"/>
              <a:t>31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rgbClr val="6AA84F"/>
        </a:solidFill>
        <a:effectLst/>
      </p:bgPr>
    </p:bg>
    <p:spTree>
      <p:nvGrpSpPr>
        <p:cNvPr id="1" name="Shape 16"/>
        <p:cNvGrpSpPr/>
        <p:nvPr/>
      </p:nvGrpSpPr>
      <p:grpSpPr>
        <a:xfrm>
          <a:off x="0" y="0"/>
          <a:ext cx="0" cy="0"/>
          <a:chOff x="0" y="0"/>
          <a:chExt cx="0" cy="0"/>
        </a:xfrm>
      </p:grpSpPr>
      <p:sp>
        <p:nvSpPr>
          <p:cNvPr id="17" name="Google Shape;17;p35"/>
          <p:cNvSpPr/>
          <p:nvPr/>
        </p:nvSpPr>
        <p:spPr>
          <a:xfrm flipH="1">
            <a:off x="2667000" y="0"/>
            <a:ext cx="6477000" cy="6858000"/>
          </a:xfrm>
          <a:prstGeom prst="rect">
            <a:avLst/>
          </a:prstGeom>
          <a:blipFill rotWithShape="1">
            <a:blip r:embed="rId2">
              <a:alphaModFix amt="43000"/>
            </a:blip>
            <a:tile tx="0" ty="0" sx="50000" sy="5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cxnSp>
        <p:nvCxnSpPr>
          <p:cNvPr id="18" name="Google Shape;18;p35"/>
          <p:cNvCxnSpPr/>
          <p:nvPr/>
        </p:nvCxnSpPr>
        <p:spPr>
          <a:xfrm rot="-5400000">
            <a:off x="-762000" y="3429000"/>
            <a:ext cx="6858000" cy="0"/>
          </a:xfrm>
          <a:prstGeom prst="straightConnector1">
            <a:avLst/>
          </a:prstGeom>
          <a:noFill/>
          <a:ln w="11425" cap="flat" cmpd="sng">
            <a:solidFill>
              <a:srgbClr val="F9F9F9"/>
            </a:solidFill>
            <a:prstDash val="solid"/>
            <a:miter lim="800000"/>
            <a:headEnd type="none" w="sm" len="sm"/>
            <a:tailEnd type="none" w="sm" len="sm"/>
          </a:ln>
        </p:spPr>
      </p:cxnSp>
      <p:sp>
        <p:nvSpPr>
          <p:cNvPr id="19" name="Google Shape;19;p35"/>
          <p:cNvSpPr txBox="1">
            <a:spLocks noGrp="1"/>
          </p:cNvSpPr>
          <p:nvPr>
            <p:ph type="ctrTitle"/>
          </p:nvPr>
        </p:nvSpPr>
        <p:spPr>
          <a:xfrm>
            <a:off x="3366868" y="533400"/>
            <a:ext cx="5105400" cy="2868168"/>
          </a:xfrm>
          <a:prstGeom prst="rect">
            <a:avLst/>
          </a:prstGeom>
          <a:noFill/>
          <a:ln>
            <a:noFill/>
          </a:ln>
        </p:spPr>
        <p:txBody>
          <a:bodyPr spcFirstLastPara="1" wrap="square" lIns="45700" tIns="0" rIns="45700" bIns="0" anchor="b" anchorCtr="0">
            <a:noAutofit/>
          </a:bodyPr>
          <a:lstStyle>
            <a:lvl1pPr lvl="0" algn="r">
              <a:spcBef>
                <a:spcPts val="0"/>
              </a:spcBef>
              <a:spcAft>
                <a:spcPts val="0"/>
              </a:spcAft>
              <a:buClr>
                <a:srgbClr val="FEF7F0"/>
              </a:buClr>
              <a:buSzPts val="4200"/>
              <a:buFont typeface="Trebuchet MS"/>
              <a:buNone/>
              <a:defRPr sz="4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35"/>
          <p:cNvSpPr txBox="1">
            <a:spLocks noGrp="1"/>
          </p:cNvSpPr>
          <p:nvPr>
            <p:ph type="subTitle" idx="1"/>
          </p:nvPr>
        </p:nvSpPr>
        <p:spPr>
          <a:xfrm>
            <a:off x="3354442" y="3539864"/>
            <a:ext cx="5114778" cy="1101248"/>
          </a:xfrm>
          <a:prstGeom prst="rect">
            <a:avLst/>
          </a:prstGeom>
          <a:noFill/>
          <a:ln>
            <a:noFill/>
          </a:ln>
        </p:spPr>
        <p:txBody>
          <a:bodyPr spcFirstLastPara="1" wrap="square" lIns="45700" tIns="0" rIns="45700" bIns="0" anchor="t" anchorCtr="0">
            <a:normAutofit/>
          </a:bodyPr>
          <a:lstStyle>
            <a:lvl1pPr lvl="0" algn="r">
              <a:spcBef>
                <a:spcPts val="600"/>
              </a:spcBef>
              <a:spcAft>
                <a:spcPts val="0"/>
              </a:spcAft>
              <a:buSzPts val="1606"/>
              <a:buNone/>
              <a:defRPr sz="2200">
                <a:solidFill>
                  <a:srgbClr val="FFFFFF"/>
                </a:solidFill>
              </a:defRPr>
            </a:lvl1pPr>
            <a:lvl2pPr lvl="1" algn="ctr">
              <a:spcBef>
                <a:spcPts val="500"/>
              </a:spcBef>
              <a:spcAft>
                <a:spcPts val="0"/>
              </a:spcAft>
              <a:buSzPts val="1440"/>
              <a:buNone/>
              <a:defRPr/>
            </a:lvl2pPr>
            <a:lvl3pPr lvl="2" algn="ctr">
              <a:spcBef>
                <a:spcPts val="400"/>
              </a:spcBef>
              <a:spcAft>
                <a:spcPts val="0"/>
              </a:spcAft>
              <a:buSzPts val="1080"/>
              <a:buNone/>
              <a:defRPr/>
            </a:lvl3pPr>
            <a:lvl4pPr lvl="3" algn="ctr">
              <a:spcBef>
                <a:spcPts val="360"/>
              </a:spcBef>
              <a:spcAft>
                <a:spcPts val="0"/>
              </a:spcAft>
              <a:buSzPts val="1440"/>
              <a:buNone/>
              <a:defRPr/>
            </a:lvl4pPr>
            <a:lvl5pPr lvl="4" algn="ctr">
              <a:spcBef>
                <a:spcPts val="400"/>
              </a:spcBef>
              <a:spcAft>
                <a:spcPts val="0"/>
              </a:spcAft>
              <a:buSzPts val="1260"/>
              <a:buNone/>
              <a:defRPr/>
            </a:lvl5pPr>
            <a:lvl6pPr lvl="5" algn="ctr">
              <a:spcBef>
                <a:spcPts val="400"/>
              </a:spcBef>
              <a:spcAft>
                <a:spcPts val="0"/>
              </a:spcAft>
              <a:buSzPts val="1440"/>
              <a:buNone/>
              <a:defRPr/>
            </a:lvl6pPr>
            <a:lvl7pPr lvl="6" algn="ctr">
              <a:spcBef>
                <a:spcPts val="360"/>
              </a:spcBef>
              <a:spcAft>
                <a:spcPts val="0"/>
              </a:spcAft>
              <a:buSzPts val="1440"/>
              <a:buNone/>
              <a:defRPr/>
            </a:lvl7pPr>
            <a:lvl8pPr lvl="7" algn="ctr">
              <a:spcBef>
                <a:spcPts val="300"/>
              </a:spcBef>
              <a:spcAft>
                <a:spcPts val="0"/>
              </a:spcAft>
              <a:buSzPts val="1800"/>
              <a:buNone/>
              <a:defRPr/>
            </a:lvl8pPr>
            <a:lvl9pPr lvl="8" algn="ctr">
              <a:spcBef>
                <a:spcPts val="360"/>
              </a:spcBef>
              <a:spcAft>
                <a:spcPts val="0"/>
              </a:spcAft>
              <a:buSzPts val="1800"/>
              <a:buNone/>
              <a:defRPr/>
            </a:lvl9pPr>
          </a:lstStyle>
          <a:p>
            <a:endParaRPr/>
          </a:p>
        </p:txBody>
      </p:sp>
      <p:sp>
        <p:nvSpPr>
          <p:cNvPr id="21" name="Google Shape;21;p35"/>
          <p:cNvSpPr txBox="1">
            <a:spLocks noGrp="1"/>
          </p:cNvSpPr>
          <p:nvPr>
            <p:ph type="dt" idx="10"/>
          </p:nvPr>
        </p:nvSpPr>
        <p:spPr>
          <a:xfrm>
            <a:off x="5871224" y="6557946"/>
            <a:ext cx="2002464" cy="226902"/>
          </a:xfrm>
          <a:prstGeom prst="rect">
            <a:avLst/>
          </a:prstGeom>
          <a:noFill/>
          <a:ln>
            <a:noFill/>
          </a:ln>
        </p:spPr>
        <p:txBody>
          <a:bodyPr spcFirstLastPara="1" wrap="square" lIns="91425" tIns="0" rIns="91425" bIns="0" anchor="b" anchorCtr="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5"/>
          <p:cNvSpPr txBox="1">
            <a:spLocks noGrp="1"/>
          </p:cNvSpPr>
          <p:nvPr>
            <p:ph type="ftr" idx="11"/>
          </p:nvPr>
        </p:nvSpPr>
        <p:spPr>
          <a:xfrm>
            <a:off x="2819400" y="6557946"/>
            <a:ext cx="2927722" cy="228600"/>
          </a:xfrm>
          <a:prstGeom prst="rect">
            <a:avLst/>
          </a:prstGeom>
          <a:noFill/>
          <a:ln>
            <a:noFill/>
          </a:ln>
        </p:spPr>
        <p:txBody>
          <a:bodyPr spcFirstLastPara="1" wrap="square" lIns="91425" tIns="0" rIns="91425" bIns="0" anchor="b" anchorCtr="0">
            <a:noAutofit/>
          </a:bodyPr>
          <a:lstStyle>
            <a:lvl1pPr lvl="0" algn="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5"/>
          <p:cNvSpPr txBox="1">
            <a:spLocks noGrp="1"/>
          </p:cNvSpPr>
          <p:nvPr>
            <p:ph type="sldNum" idx="12"/>
          </p:nvPr>
        </p:nvSpPr>
        <p:spPr>
          <a:xfrm>
            <a:off x="7880884" y="6556248"/>
            <a:ext cx="588336" cy="228600"/>
          </a:xfrm>
          <a:prstGeom prst="rect">
            <a:avLst/>
          </a:prstGeom>
          <a:noFill/>
          <a:ln>
            <a:noFill/>
          </a:ln>
        </p:spPr>
        <p:txBody>
          <a:bodyPr spcFirstLastPara="1" wrap="square" lIns="0" tIns="0" rIns="0" bIns="0" anchor="b" anchorCtr="0">
            <a:noAutofit/>
          </a:bodyPr>
          <a:lstStyle>
            <a:lvl1pPr marL="0" lvl="0" indent="0" algn="r">
              <a:spcBef>
                <a:spcPts val="0"/>
              </a:spcBef>
              <a:buNone/>
              <a:defRPr sz="1100" b="0" i="0" u="none" strike="noStrike" cap="none">
                <a:solidFill>
                  <a:srgbClr val="FFFFFF"/>
                </a:solidFill>
                <a:latin typeface="Trebuchet MS"/>
                <a:ea typeface="Trebuchet MS"/>
                <a:cs typeface="Trebuchet MS"/>
                <a:sym typeface="Trebuchet MS"/>
              </a:defRPr>
            </a:lvl1pPr>
            <a:lvl2pPr marL="0" lvl="1" indent="0" algn="r">
              <a:spcBef>
                <a:spcPts val="0"/>
              </a:spcBef>
              <a:buNone/>
              <a:defRPr sz="1100" b="0" i="0" u="none" strike="noStrike" cap="none">
                <a:solidFill>
                  <a:srgbClr val="FFFFFF"/>
                </a:solidFill>
                <a:latin typeface="Trebuchet MS"/>
                <a:ea typeface="Trebuchet MS"/>
                <a:cs typeface="Trebuchet MS"/>
                <a:sym typeface="Trebuchet MS"/>
              </a:defRPr>
            </a:lvl2pPr>
            <a:lvl3pPr marL="0" lvl="2" indent="0" algn="r">
              <a:spcBef>
                <a:spcPts val="0"/>
              </a:spcBef>
              <a:buNone/>
              <a:defRPr sz="1100" b="0" i="0" u="none" strike="noStrike" cap="none">
                <a:solidFill>
                  <a:srgbClr val="FFFFFF"/>
                </a:solidFill>
                <a:latin typeface="Trebuchet MS"/>
                <a:ea typeface="Trebuchet MS"/>
                <a:cs typeface="Trebuchet MS"/>
                <a:sym typeface="Trebuchet MS"/>
              </a:defRPr>
            </a:lvl3pPr>
            <a:lvl4pPr marL="0" lvl="3" indent="0" algn="r">
              <a:spcBef>
                <a:spcPts val="0"/>
              </a:spcBef>
              <a:buNone/>
              <a:defRPr sz="1100" b="0" i="0" u="none" strike="noStrike" cap="none">
                <a:solidFill>
                  <a:srgbClr val="FFFFFF"/>
                </a:solidFill>
                <a:latin typeface="Trebuchet MS"/>
                <a:ea typeface="Trebuchet MS"/>
                <a:cs typeface="Trebuchet MS"/>
                <a:sym typeface="Trebuchet MS"/>
              </a:defRPr>
            </a:lvl4pPr>
            <a:lvl5pPr marL="0" lvl="4" indent="0" algn="r">
              <a:spcBef>
                <a:spcPts val="0"/>
              </a:spcBef>
              <a:buNone/>
              <a:defRPr sz="1100" b="0" i="0" u="none" strike="noStrike" cap="none">
                <a:solidFill>
                  <a:srgbClr val="FFFFFF"/>
                </a:solidFill>
                <a:latin typeface="Trebuchet MS"/>
                <a:ea typeface="Trebuchet MS"/>
                <a:cs typeface="Trebuchet MS"/>
                <a:sym typeface="Trebuchet MS"/>
              </a:defRPr>
            </a:lvl5pPr>
            <a:lvl6pPr marL="0" lvl="5" indent="0" algn="r">
              <a:spcBef>
                <a:spcPts val="0"/>
              </a:spcBef>
              <a:buNone/>
              <a:defRPr sz="1100" b="0" i="0" u="none" strike="noStrike" cap="none">
                <a:solidFill>
                  <a:srgbClr val="FFFFFF"/>
                </a:solidFill>
                <a:latin typeface="Trebuchet MS"/>
                <a:ea typeface="Trebuchet MS"/>
                <a:cs typeface="Trebuchet MS"/>
                <a:sym typeface="Trebuchet MS"/>
              </a:defRPr>
            </a:lvl6pPr>
            <a:lvl7pPr marL="0" lvl="6" indent="0" algn="r">
              <a:spcBef>
                <a:spcPts val="0"/>
              </a:spcBef>
              <a:buNone/>
              <a:defRPr sz="1100" b="0" i="0" u="none" strike="noStrike" cap="none">
                <a:solidFill>
                  <a:srgbClr val="FFFFFF"/>
                </a:solidFill>
                <a:latin typeface="Trebuchet MS"/>
                <a:ea typeface="Trebuchet MS"/>
                <a:cs typeface="Trebuchet MS"/>
                <a:sym typeface="Trebuchet MS"/>
              </a:defRPr>
            </a:lvl7pPr>
            <a:lvl8pPr marL="0" lvl="7" indent="0" algn="r">
              <a:spcBef>
                <a:spcPts val="0"/>
              </a:spcBef>
              <a:buNone/>
              <a:defRPr sz="1100" b="0" i="0" u="none" strike="noStrike" cap="none">
                <a:solidFill>
                  <a:srgbClr val="FFFFFF"/>
                </a:solidFill>
                <a:latin typeface="Trebuchet MS"/>
                <a:ea typeface="Trebuchet MS"/>
                <a:cs typeface="Trebuchet MS"/>
                <a:sym typeface="Trebuchet MS"/>
              </a:defRPr>
            </a:lvl8pPr>
            <a:lvl9pPr marL="0" lvl="8" indent="0" algn="r">
              <a:spcBef>
                <a:spcPts val="0"/>
              </a:spcBef>
              <a:buNone/>
              <a:defRPr sz="1100" b="0" i="0" u="none" strike="noStrike" cap="none">
                <a:solidFill>
                  <a:srgbClr val="FFFFFF"/>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
        <p:cNvGrpSpPr/>
        <p:nvPr/>
      </p:nvGrpSpPr>
      <p:grpSpPr>
        <a:xfrm>
          <a:off x="0" y="0"/>
          <a:ext cx="0" cy="0"/>
          <a:chOff x="0" y="0"/>
          <a:chExt cx="0" cy="0"/>
        </a:xfrm>
      </p:grpSpPr>
      <p:sp>
        <p:nvSpPr>
          <p:cNvPr id="25" name="Google Shape;25;p36"/>
          <p:cNvSpPr txBox="1">
            <a:spLocks noGrp="1"/>
          </p:cNvSpPr>
          <p:nvPr>
            <p:ph type="title"/>
          </p:nvPr>
        </p:nvSpPr>
        <p:spPr>
          <a:xfrm>
            <a:off x="457200" y="320040"/>
            <a:ext cx="7239000" cy="1143000"/>
          </a:xfrm>
          <a:prstGeom prst="rect">
            <a:avLst/>
          </a:prstGeom>
          <a:noFill/>
          <a:ln>
            <a:noFill/>
          </a:ln>
        </p:spPr>
        <p:txBody>
          <a:bodyPr spcFirstLastPara="1" wrap="square" lIns="45700" tIns="0" rIns="45700" bIns="0" anchor="b" anchorCtr="0">
            <a:normAutofit/>
          </a:bodyPr>
          <a:lstStyle>
            <a:lvl1pPr lvl="0" algn="l">
              <a:spcBef>
                <a:spcPts val="0"/>
              </a:spcBef>
              <a:spcAft>
                <a:spcPts val="0"/>
              </a:spcAft>
              <a:buClr>
                <a:srgbClr val="FEF7F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36"/>
          <p:cNvSpPr txBox="1">
            <a:spLocks noGrp="1"/>
          </p:cNvSpPr>
          <p:nvPr>
            <p:ph type="body" idx="1"/>
          </p:nvPr>
        </p:nvSpPr>
        <p:spPr>
          <a:xfrm>
            <a:off x="457200" y="1609416"/>
            <a:ext cx="7239000" cy="4846320"/>
          </a:xfrm>
          <a:prstGeom prst="rect">
            <a:avLst/>
          </a:prstGeom>
          <a:noFill/>
          <a:ln>
            <a:noFill/>
          </a:ln>
        </p:spPr>
        <p:txBody>
          <a:bodyPr spcFirstLastPara="1" wrap="square" lIns="91425" tIns="45700" rIns="91425" bIns="45700" anchor="t" anchorCtr="0">
            <a:normAutofit/>
          </a:bodyPr>
          <a:lstStyle>
            <a:lvl1pPr marL="457200" lvl="0" indent="-312039" algn="l">
              <a:spcBef>
                <a:spcPts val="600"/>
              </a:spcBef>
              <a:spcAft>
                <a:spcPts val="0"/>
              </a:spcAft>
              <a:buSzPts val="1314"/>
              <a:buChar char="⦿"/>
              <a:defRPr/>
            </a:lvl1pPr>
            <a:lvl2pPr marL="914400" lvl="1" indent="-320040" algn="l">
              <a:spcBef>
                <a:spcPts val="500"/>
              </a:spcBef>
              <a:spcAft>
                <a:spcPts val="0"/>
              </a:spcAft>
              <a:buSzPts val="1440"/>
              <a:buChar char="◼"/>
              <a:defRPr/>
            </a:lvl2pPr>
            <a:lvl3pPr marL="1371600" lvl="2" indent="-297180" algn="l">
              <a:spcBef>
                <a:spcPts val="400"/>
              </a:spcBef>
              <a:spcAft>
                <a:spcPts val="0"/>
              </a:spcAft>
              <a:buSzPts val="1080"/>
              <a:buChar char="🞆"/>
              <a:defRPr/>
            </a:lvl3pPr>
            <a:lvl4pPr marL="1828800" lvl="3" indent="-320039" algn="l">
              <a:spcBef>
                <a:spcPts val="360"/>
              </a:spcBef>
              <a:spcAft>
                <a:spcPts val="0"/>
              </a:spcAft>
              <a:buSzPts val="1440"/>
              <a:buChar char="⚫"/>
              <a:defRPr/>
            </a:lvl4pPr>
            <a:lvl5pPr marL="2286000" lvl="4" indent="-308610" algn="l">
              <a:spcBef>
                <a:spcPts val="400"/>
              </a:spcBef>
              <a:spcAft>
                <a:spcPts val="0"/>
              </a:spcAft>
              <a:buSzPts val="1260"/>
              <a:buChar char="◉"/>
              <a:defRPr/>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27" name="Google Shape;27;p36"/>
          <p:cNvSpPr txBox="1">
            <a:spLocks noGrp="1"/>
          </p:cNvSpPr>
          <p:nvPr>
            <p:ph type="dt" idx="10"/>
          </p:nvPr>
        </p:nvSpPr>
        <p:spPr>
          <a:xfrm>
            <a:off x="4245936" y="6557946"/>
            <a:ext cx="2002464" cy="226902"/>
          </a:xfrm>
          <a:prstGeom prst="rect">
            <a:avLst/>
          </a:prstGeom>
          <a:noFill/>
          <a:ln>
            <a:noFill/>
          </a:ln>
        </p:spPr>
        <p:txBody>
          <a:bodyPr spcFirstLastPara="1" wrap="square" lIns="91425" tIns="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36"/>
          <p:cNvSpPr txBox="1">
            <a:spLocks noGrp="1"/>
          </p:cNvSpPr>
          <p:nvPr>
            <p:ph type="ftr" idx="11"/>
          </p:nvPr>
        </p:nvSpPr>
        <p:spPr>
          <a:xfrm>
            <a:off x="457200" y="6557946"/>
            <a:ext cx="3657600" cy="228600"/>
          </a:xfrm>
          <a:prstGeom prst="rect">
            <a:avLst/>
          </a:prstGeom>
          <a:noFill/>
          <a:ln>
            <a:noFill/>
          </a:ln>
        </p:spPr>
        <p:txBody>
          <a:bodyPr spcFirstLastPara="1" wrap="square" lIns="91425" tIns="0" rIns="91425" bIns="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36"/>
          <p:cNvSpPr txBox="1">
            <a:spLocks noGrp="1"/>
          </p:cNvSpPr>
          <p:nvPr>
            <p:ph type="sldNum" idx="12"/>
          </p:nvPr>
        </p:nvSpPr>
        <p:spPr>
          <a:xfrm>
            <a:off x="6251448" y="6556248"/>
            <a:ext cx="588336" cy="2286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0"/>
        <p:cNvGrpSpPr/>
        <p:nvPr/>
      </p:nvGrpSpPr>
      <p:grpSpPr>
        <a:xfrm>
          <a:off x="0" y="0"/>
          <a:ext cx="0" cy="0"/>
          <a:chOff x="0" y="0"/>
          <a:chExt cx="0" cy="0"/>
        </a:xfrm>
      </p:grpSpPr>
      <p:sp>
        <p:nvSpPr>
          <p:cNvPr id="31" name="Google Shape;31;p37"/>
          <p:cNvSpPr txBox="1">
            <a:spLocks noGrp="1"/>
          </p:cNvSpPr>
          <p:nvPr>
            <p:ph type="title"/>
          </p:nvPr>
        </p:nvSpPr>
        <p:spPr>
          <a:xfrm>
            <a:off x="457200" y="320040"/>
            <a:ext cx="7242048" cy="1143000"/>
          </a:xfrm>
          <a:prstGeom prst="rect">
            <a:avLst/>
          </a:prstGeom>
          <a:noFill/>
          <a:ln>
            <a:noFill/>
          </a:ln>
        </p:spPr>
        <p:txBody>
          <a:bodyPr spcFirstLastPara="1" wrap="square" lIns="45700" tIns="0" rIns="45700" bIns="0" anchor="b" anchorCtr="0">
            <a:normAutofit/>
          </a:bodyPr>
          <a:lstStyle>
            <a:lvl1pPr lvl="0" algn="l">
              <a:spcBef>
                <a:spcPts val="0"/>
              </a:spcBef>
              <a:spcAft>
                <a:spcPts val="0"/>
              </a:spcAft>
              <a:buClr>
                <a:srgbClr val="FEF7F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37"/>
          <p:cNvSpPr txBox="1">
            <a:spLocks noGrp="1"/>
          </p:cNvSpPr>
          <p:nvPr>
            <p:ph type="body" idx="1"/>
          </p:nvPr>
        </p:nvSpPr>
        <p:spPr>
          <a:xfrm>
            <a:off x="457200" y="1600200"/>
            <a:ext cx="3520440" cy="4525963"/>
          </a:xfrm>
          <a:prstGeom prst="rect">
            <a:avLst/>
          </a:prstGeom>
          <a:noFill/>
          <a:ln>
            <a:noFill/>
          </a:ln>
        </p:spPr>
        <p:txBody>
          <a:bodyPr spcFirstLastPara="1" wrap="square" lIns="91425" tIns="45700" rIns="91425" bIns="45700" anchor="t" anchorCtr="0">
            <a:normAutofit/>
          </a:bodyPr>
          <a:lstStyle>
            <a:lvl1pPr marL="457200" lvl="0" indent="-358394" algn="l">
              <a:spcBef>
                <a:spcPts val="600"/>
              </a:spcBef>
              <a:spcAft>
                <a:spcPts val="0"/>
              </a:spcAft>
              <a:buSzPts val="2044"/>
              <a:buChar char="⦿"/>
              <a:defRPr sz="2800"/>
            </a:lvl1pPr>
            <a:lvl2pPr marL="914400" lvl="1" indent="-350519" algn="l">
              <a:spcBef>
                <a:spcPts val="500"/>
              </a:spcBef>
              <a:spcAft>
                <a:spcPts val="0"/>
              </a:spcAft>
              <a:buSzPts val="1920"/>
              <a:buChar char="◼"/>
              <a:defRPr sz="2400"/>
            </a:lvl2pPr>
            <a:lvl3pPr marL="1371600" lvl="2" indent="-304800" algn="l">
              <a:spcBef>
                <a:spcPts val="400"/>
              </a:spcBef>
              <a:spcAft>
                <a:spcPts val="0"/>
              </a:spcAft>
              <a:buSzPts val="1200"/>
              <a:buChar char="🞆"/>
              <a:defRPr sz="2000"/>
            </a:lvl3pPr>
            <a:lvl4pPr marL="1828800" lvl="3" indent="-320039" algn="l">
              <a:spcBef>
                <a:spcPts val="360"/>
              </a:spcBef>
              <a:spcAft>
                <a:spcPts val="0"/>
              </a:spcAft>
              <a:buSzPts val="1440"/>
              <a:buChar char="⚫"/>
              <a:defRPr sz="1800"/>
            </a:lvl4pPr>
            <a:lvl5pPr marL="2286000" lvl="4" indent="-308610" algn="l">
              <a:spcBef>
                <a:spcPts val="400"/>
              </a:spcBef>
              <a:spcAft>
                <a:spcPts val="0"/>
              </a:spcAft>
              <a:buSzPts val="1260"/>
              <a:buChar char="◉"/>
              <a:defRPr sz="1800"/>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33" name="Google Shape;33;p37"/>
          <p:cNvSpPr txBox="1">
            <a:spLocks noGrp="1"/>
          </p:cNvSpPr>
          <p:nvPr>
            <p:ph type="body" idx="2"/>
          </p:nvPr>
        </p:nvSpPr>
        <p:spPr>
          <a:xfrm>
            <a:off x="4178808" y="1600200"/>
            <a:ext cx="3520440" cy="4525963"/>
          </a:xfrm>
          <a:prstGeom prst="rect">
            <a:avLst/>
          </a:prstGeom>
          <a:noFill/>
          <a:ln>
            <a:noFill/>
          </a:ln>
        </p:spPr>
        <p:txBody>
          <a:bodyPr spcFirstLastPara="1" wrap="square" lIns="91425" tIns="45700" rIns="91425" bIns="45700" anchor="t" anchorCtr="0">
            <a:normAutofit/>
          </a:bodyPr>
          <a:lstStyle>
            <a:lvl1pPr marL="457200" lvl="0" indent="-358394" algn="l">
              <a:spcBef>
                <a:spcPts val="600"/>
              </a:spcBef>
              <a:spcAft>
                <a:spcPts val="0"/>
              </a:spcAft>
              <a:buSzPts val="2044"/>
              <a:buChar char="⦿"/>
              <a:defRPr sz="2800"/>
            </a:lvl1pPr>
            <a:lvl2pPr marL="914400" lvl="1" indent="-350519" algn="l">
              <a:spcBef>
                <a:spcPts val="500"/>
              </a:spcBef>
              <a:spcAft>
                <a:spcPts val="0"/>
              </a:spcAft>
              <a:buSzPts val="1920"/>
              <a:buChar char="◼"/>
              <a:defRPr sz="2400"/>
            </a:lvl2pPr>
            <a:lvl3pPr marL="1371600" lvl="2" indent="-304800" algn="l">
              <a:spcBef>
                <a:spcPts val="400"/>
              </a:spcBef>
              <a:spcAft>
                <a:spcPts val="0"/>
              </a:spcAft>
              <a:buSzPts val="1200"/>
              <a:buChar char="🞆"/>
              <a:defRPr sz="2000"/>
            </a:lvl3pPr>
            <a:lvl4pPr marL="1828800" lvl="3" indent="-320039" algn="l">
              <a:spcBef>
                <a:spcPts val="360"/>
              </a:spcBef>
              <a:spcAft>
                <a:spcPts val="0"/>
              </a:spcAft>
              <a:buSzPts val="1440"/>
              <a:buChar char="⚫"/>
              <a:defRPr sz="1800"/>
            </a:lvl4pPr>
            <a:lvl5pPr marL="2286000" lvl="4" indent="-308610" algn="l">
              <a:spcBef>
                <a:spcPts val="400"/>
              </a:spcBef>
              <a:spcAft>
                <a:spcPts val="0"/>
              </a:spcAft>
              <a:buSzPts val="1260"/>
              <a:buChar char="◉"/>
              <a:defRPr sz="1800"/>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34" name="Google Shape;34;p37"/>
          <p:cNvSpPr txBox="1">
            <a:spLocks noGrp="1"/>
          </p:cNvSpPr>
          <p:nvPr>
            <p:ph type="dt" idx="10"/>
          </p:nvPr>
        </p:nvSpPr>
        <p:spPr>
          <a:xfrm>
            <a:off x="4245936" y="6557946"/>
            <a:ext cx="2002464" cy="226902"/>
          </a:xfrm>
          <a:prstGeom prst="rect">
            <a:avLst/>
          </a:prstGeom>
          <a:noFill/>
          <a:ln>
            <a:noFill/>
          </a:ln>
        </p:spPr>
        <p:txBody>
          <a:bodyPr spcFirstLastPara="1" wrap="square" lIns="91425" tIns="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7"/>
          <p:cNvSpPr txBox="1">
            <a:spLocks noGrp="1"/>
          </p:cNvSpPr>
          <p:nvPr>
            <p:ph type="ftr" idx="11"/>
          </p:nvPr>
        </p:nvSpPr>
        <p:spPr>
          <a:xfrm>
            <a:off x="457200" y="6557946"/>
            <a:ext cx="3657600" cy="228600"/>
          </a:xfrm>
          <a:prstGeom prst="rect">
            <a:avLst/>
          </a:prstGeom>
          <a:noFill/>
          <a:ln>
            <a:noFill/>
          </a:ln>
        </p:spPr>
        <p:txBody>
          <a:bodyPr spcFirstLastPara="1" wrap="square" lIns="91425" tIns="0" rIns="91425" bIns="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37"/>
          <p:cNvSpPr txBox="1">
            <a:spLocks noGrp="1"/>
          </p:cNvSpPr>
          <p:nvPr>
            <p:ph type="sldNum" idx="12"/>
          </p:nvPr>
        </p:nvSpPr>
        <p:spPr>
          <a:xfrm>
            <a:off x="6251448" y="6556248"/>
            <a:ext cx="588336" cy="2286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Google Shape;38;p38"/>
          <p:cNvSpPr txBox="1">
            <a:spLocks noGrp="1"/>
          </p:cNvSpPr>
          <p:nvPr>
            <p:ph type="title"/>
          </p:nvPr>
        </p:nvSpPr>
        <p:spPr>
          <a:xfrm>
            <a:off x="1066800" y="2821837"/>
            <a:ext cx="6255488" cy="1362075"/>
          </a:xfrm>
          <a:prstGeom prst="rect">
            <a:avLst/>
          </a:prstGeom>
          <a:noFill/>
          <a:ln>
            <a:noFill/>
          </a:ln>
        </p:spPr>
        <p:txBody>
          <a:bodyPr spcFirstLastPara="1" wrap="square" lIns="45700" tIns="0" rIns="45700" bIns="0" anchor="t" anchorCtr="0">
            <a:normAutofit/>
          </a:bodyPr>
          <a:lstStyle>
            <a:lvl1pPr lvl="0" algn="r">
              <a:spcBef>
                <a:spcPts val="0"/>
              </a:spcBef>
              <a:spcAft>
                <a:spcPts val="0"/>
              </a:spcAft>
              <a:buClr>
                <a:srgbClr val="FEF7F0"/>
              </a:buClr>
              <a:buSzPts val="4200"/>
              <a:buFont typeface="Trebuchet MS"/>
              <a:buNone/>
              <a:defRPr sz="42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38"/>
          <p:cNvSpPr txBox="1">
            <a:spLocks noGrp="1"/>
          </p:cNvSpPr>
          <p:nvPr>
            <p:ph type="body" idx="1"/>
          </p:nvPr>
        </p:nvSpPr>
        <p:spPr>
          <a:xfrm>
            <a:off x="1066800" y="1905000"/>
            <a:ext cx="6255488" cy="743507"/>
          </a:xfrm>
          <a:prstGeom prst="rect">
            <a:avLst/>
          </a:prstGeom>
          <a:noFill/>
          <a:ln>
            <a:noFill/>
          </a:ln>
        </p:spPr>
        <p:txBody>
          <a:bodyPr spcFirstLastPara="1" wrap="square" lIns="91425" tIns="45700" rIns="91425" bIns="45700" anchor="b" anchorCtr="0">
            <a:normAutofit/>
          </a:bodyPr>
          <a:lstStyle>
            <a:lvl1pPr marL="457200" lvl="0" indent="-228600" algn="r">
              <a:spcBef>
                <a:spcPts val="600"/>
              </a:spcBef>
              <a:spcAft>
                <a:spcPts val="0"/>
              </a:spcAft>
              <a:buSzPts val="1460"/>
              <a:buNone/>
              <a:defRPr sz="2000">
                <a:solidFill>
                  <a:schemeClr val="dk1"/>
                </a:solidFill>
              </a:defRPr>
            </a:lvl1pPr>
            <a:lvl2pPr marL="914400" lvl="1" indent="-228600" algn="l">
              <a:spcBef>
                <a:spcPts val="500"/>
              </a:spcBef>
              <a:spcAft>
                <a:spcPts val="0"/>
              </a:spcAft>
              <a:buSzPts val="1440"/>
              <a:buNone/>
              <a:defRPr sz="1800">
                <a:solidFill>
                  <a:srgbClr val="888888"/>
                </a:solidFill>
              </a:defRPr>
            </a:lvl2pPr>
            <a:lvl3pPr marL="1371600" lvl="2" indent="-228600" algn="l">
              <a:spcBef>
                <a:spcPts val="400"/>
              </a:spcBef>
              <a:spcAft>
                <a:spcPts val="0"/>
              </a:spcAft>
              <a:buSzPts val="960"/>
              <a:buNone/>
              <a:defRPr sz="1600">
                <a:solidFill>
                  <a:srgbClr val="888888"/>
                </a:solidFill>
              </a:defRPr>
            </a:lvl3pPr>
            <a:lvl4pPr marL="1828800" lvl="3" indent="-228600" algn="l">
              <a:spcBef>
                <a:spcPts val="280"/>
              </a:spcBef>
              <a:spcAft>
                <a:spcPts val="0"/>
              </a:spcAft>
              <a:buSzPts val="1120"/>
              <a:buNone/>
              <a:defRPr sz="1400">
                <a:solidFill>
                  <a:srgbClr val="888888"/>
                </a:solidFill>
              </a:defRPr>
            </a:lvl4pPr>
            <a:lvl5pPr marL="2286000" lvl="4" indent="-228600" algn="l">
              <a:spcBef>
                <a:spcPts val="400"/>
              </a:spcBef>
              <a:spcAft>
                <a:spcPts val="0"/>
              </a:spcAft>
              <a:buSzPts val="980"/>
              <a:buNone/>
              <a:defRPr sz="1400">
                <a:solidFill>
                  <a:srgbClr val="888888"/>
                </a:solidFill>
              </a:defRPr>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40" name="Google Shape;40;p38"/>
          <p:cNvSpPr txBox="1">
            <a:spLocks noGrp="1"/>
          </p:cNvSpPr>
          <p:nvPr>
            <p:ph type="dt" idx="10"/>
          </p:nvPr>
        </p:nvSpPr>
        <p:spPr>
          <a:xfrm>
            <a:off x="4724238" y="6556810"/>
            <a:ext cx="2002464" cy="226902"/>
          </a:xfrm>
          <a:prstGeom prst="rect">
            <a:avLst/>
          </a:prstGeom>
          <a:noFill/>
          <a:ln>
            <a:noFill/>
          </a:ln>
        </p:spPr>
        <p:txBody>
          <a:bodyPr spcFirstLastPara="1" wrap="square" lIns="91425" tIns="0" rIns="91425" bIns="0" anchor="b"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38"/>
          <p:cNvSpPr txBox="1">
            <a:spLocks noGrp="1"/>
          </p:cNvSpPr>
          <p:nvPr>
            <p:ph type="ftr" idx="11"/>
          </p:nvPr>
        </p:nvSpPr>
        <p:spPr>
          <a:xfrm>
            <a:off x="1735358" y="6556810"/>
            <a:ext cx="2895600" cy="228600"/>
          </a:xfrm>
          <a:prstGeom prst="rect">
            <a:avLst/>
          </a:prstGeom>
          <a:noFill/>
          <a:ln>
            <a:noFill/>
          </a:ln>
        </p:spPr>
        <p:txBody>
          <a:bodyPr spcFirstLastPara="1" wrap="square" lIns="91425" tIns="0" rIns="91425" bIns="0" anchor="b" anchorCtr="0">
            <a:noAutofit/>
          </a:bodyPr>
          <a:lstStyle>
            <a:lvl1pPr lvl="0" algn="r">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8"/>
          <p:cNvSpPr txBox="1">
            <a:spLocks noGrp="1"/>
          </p:cNvSpPr>
          <p:nvPr>
            <p:ph type="sldNum" idx="12"/>
          </p:nvPr>
        </p:nvSpPr>
        <p:spPr>
          <a:xfrm>
            <a:off x="6733952" y="6555112"/>
            <a:ext cx="588336" cy="2286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3"/>
        <p:cNvGrpSpPr/>
        <p:nvPr/>
      </p:nvGrpSpPr>
      <p:grpSpPr>
        <a:xfrm>
          <a:off x="0" y="0"/>
          <a:ext cx="0" cy="0"/>
          <a:chOff x="0" y="0"/>
          <a:chExt cx="0" cy="0"/>
        </a:xfrm>
      </p:grpSpPr>
      <p:sp>
        <p:nvSpPr>
          <p:cNvPr id="44" name="Google Shape;44;p39"/>
          <p:cNvSpPr txBox="1">
            <a:spLocks noGrp="1"/>
          </p:cNvSpPr>
          <p:nvPr>
            <p:ph type="title"/>
          </p:nvPr>
        </p:nvSpPr>
        <p:spPr>
          <a:xfrm>
            <a:off x="457200" y="320040"/>
            <a:ext cx="7242048" cy="1143000"/>
          </a:xfrm>
          <a:prstGeom prst="rect">
            <a:avLst/>
          </a:prstGeom>
          <a:noFill/>
          <a:ln>
            <a:noFill/>
          </a:ln>
        </p:spPr>
        <p:txBody>
          <a:bodyPr spcFirstLastPara="1" wrap="square" lIns="45700" tIns="0" rIns="45700" bIns="0" anchor="b" anchorCtr="0">
            <a:normAutofit/>
          </a:bodyPr>
          <a:lstStyle>
            <a:lvl1pPr lvl="0" algn="l">
              <a:spcBef>
                <a:spcPts val="0"/>
              </a:spcBef>
              <a:spcAft>
                <a:spcPts val="0"/>
              </a:spcAft>
              <a:buClr>
                <a:srgbClr val="FEF7F0"/>
              </a:buClr>
              <a:buSzPts val="3800"/>
              <a:buFont typeface="Trebuchet M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39"/>
          <p:cNvSpPr txBox="1">
            <a:spLocks noGrp="1"/>
          </p:cNvSpPr>
          <p:nvPr>
            <p:ph type="body" idx="1"/>
          </p:nvPr>
        </p:nvSpPr>
        <p:spPr>
          <a:xfrm>
            <a:off x="457200" y="5867400"/>
            <a:ext cx="3520440" cy="457200"/>
          </a:xfrm>
          <a:prstGeom prst="rect">
            <a:avLst/>
          </a:pr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rmAutofit/>
          </a:bodyPr>
          <a:lstStyle>
            <a:lvl1pPr marL="457200" lvl="0" indent="-228600" algn="ctr">
              <a:spcBef>
                <a:spcPts val="600"/>
              </a:spcBef>
              <a:spcAft>
                <a:spcPts val="0"/>
              </a:spcAft>
              <a:buSzPts val="1314"/>
              <a:buNone/>
              <a:defRPr sz="1800" b="1">
                <a:solidFill>
                  <a:schemeClr val="dk2"/>
                </a:solidFill>
                <a:latin typeface="Trebuchet MS"/>
                <a:ea typeface="Trebuchet MS"/>
                <a:cs typeface="Trebuchet MS"/>
                <a:sym typeface="Trebuchet MS"/>
              </a:defRPr>
            </a:lvl1pPr>
            <a:lvl2pPr marL="914400" lvl="1" indent="-228600" algn="l">
              <a:spcBef>
                <a:spcPts val="500"/>
              </a:spcBef>
              <a:spcAft>
                <a:spcPts val="0"/>
              </a:spcAft>
              <a:buSzPts val="1600"/>
              <a:buNone/>
              <a:defRPr sz="2000" b="1">
                <a:solidFill>
                  <a:schemeClr val="lt1"/>
                </a:solidFill>
                <a:latin typeface="Trebuchet MS"/>
                <a:ea typeface="Trebuchet MS"/>
                <a:cs typeface="Trebuchet MS"/>
                <a:sym typeface="Trebuchet MS"/>
              </a:defRPr>
            </a:lvl2pPr>
            <a:lvl3pPr marL="1371600" lvl="2" indent="-228600" algn="l">
              <a:spcBef>
                <a:spcPts val="400"/>
              </a:spcBef>
              <a:spcAft>
                <a:spcPts val="0"/>
              </a:spcAft>
              <a:buSzPts val="1080"/>
              <a:buNone/>
              <a:defRPr sz="1800" b="1">
                <a:solidFill>
                  <a:schemeClr val="lt1"/>
                </a:solidFill>
                <a:latin typeface="Trebuchet MS"/>
                <a:ea typeface="Trebuchet MS"/>
                <a:cs typeface="Trebuchet MS"/>
                <a:sym typeface="Trebuchet MS"/>
              </a:defRPr>
            </a:lvl3pPr>
            <a:lvl4pPr marL="1828800" lvl="3" indent="-228600" algn="l">
              <a:spcBef>
                <a:spcPts val="320"/>
              </a:spcBef>
              <a:spcAft>
                <a:spcPts val="0"/>
              </a:spcAft>
              <a:buSzPts val="1280"/>
              <a:buNone/>
              <a:defRPr sz="1600" b="1">
                <a:solidFill>
                  <a:schemeClr val="lt1"/>
                </a:solidFill>
                <a:latin typeface="Trebuchet MS"/>
                <a:ea typeface="Trebuchet MS"/>
                <a:cs typeface="Trebuchet MS"/>
                <a:sym typeface="Trebuchet MS"/>
              </a:defRPr>
            </a:lvl4pPr>
            <a:lvl5pPr marL="2286000" lvl="4" indent="-228600" algn="l">
              <a:spcBef>
                <a:spcPts val="400"/>
              </a:spcBef>
              <a:spcAft>
                <a:spcPts val="0"/>
              </a:spcAft>
              <a:buSzPts val="1120"/>
              <a:buNone/>
              <a:defRPr sz="1600" b="1">
                <a:solidFill>
                  <a:schemeClr val="lt1"/>
                </a:solidFill>
                <a:latin typeface="Trebuchet MS"/>
                <a:ea typeface="Trebuchet MS"/>
                <a:cs typeface="Trebuchet MS"/>
                <a:sym typeface="Trebuchet MS"/>
              </a:defRPr>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46" name="Google Shape;46;p39"/>
          <p:cNvSpPr txBox="1">
            <a:spLocks noGrp="1"/>
          </p:cNvSpPr>
          <p:nvPr>
            <p:ph type="body" idx="2"/>
          </p:nvPr>
        </p:nvSpPr>
        <p:spPr>
          <a:xfrm>
            <a:off x="4178808" y="5867400"/>
            <a:ext cx="3520440" cy="457200"/>
          </a:xfrm>
          <a:prstGeom prst="rect">
            <a:avLst/>
          </a:pr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rmAutofit/>
          </a:bodyPr>
          <a:lstStyle>
            <a:lvl1pPr marL="457200" lvl="0" indent="-228600" algn="ctr">
              <a:spcBef>
                <a:spcPts val="600"/>
              </a:spcBef>
              <a:spcAft>
                <a:spcPts val="0"/>
              </a:spcAft>
              <a:buSzPts val="1314"/>
              <a:buNone/>
              <a:defRPr sz="1800" b="1">
                <a:solidFill>
                  <a:schemeClr val="dk2"/>
                </a:solidFill>
                <a:latin typeface="Trebuchet MS"/>
                <a:ea typeface="Trebuchet MS"/>
                <a:cs typeface="Trebuchet MS"/>
                <a:sym typeface="Trebuchet MS"/>
              </a:defRPr>
            </a:lvl1pPr>
            <a:lvl2pPr marL="914400" lvl="1" indent="-228600" algn="l">
              <a:spcBef>
                <a:spcPts val="500"/>
              </a:spcBef>
              <a:spcAft>
                <a:spcPts val="0"/>
              </a:spcAft>
              <a:buSzPts val="1600"/>
              <a:buNone/>
              <a:defRPr sz="2000" b="1">
                <a:solidFill>
                  <a:schemeClr val="lt1"/>
                </a:solidFill>
                <a:latin typeface="Trebuchet MS"/>
                <a:ea typeface="Trebuchet MS"/>
                <a:cs typeface="Trebuchet MS"/>
                <a:sym typeface="Trebuchet MS"/>
              </a:defRPr>
            </a:lvl2pPr>
            <a:lvl3pPr marL="1371600" lvl="2" indent="-228600" algn="l">
              <a:spcBef>
                <a:spcPts val="400"/>
              </a:spcBef>
              <a:spcAft>
                <a:spcPts val="0"/>
              </a:spcAft>
              <a:buSzPts val="1080"/>
              <a:buNone/>
              <a:defRPr sz="1800" b="1">
                <a:solidFill>
                  <a:schemeClr val="lt1"/>
                </a:solidFill>
                <a:latin typeface="Trebuchet MS"/>
                <a:ea typeface="Trebuchet MS"/>
                <a:cs typeface="Trebuchet MS"/>
                <a:sym typeface="Trebuchet MS"/>
              </a:defRPr>
            </a:lvl3pPr>
            <a:lvl4pPr marL="1828800" lvl="3" indent="-228600" algn="l">
              <a:spcBef>
                <a:spcPts val="320"/>
              </a:spcBef>
              <a:spcAft>
                <a:spcPts val="0"/>
              </a:spcAft>
              <a:buSzPts val="1280"/>
              <a:buNone/>
              <a:defRPr sz="1600" b="1">
                <a:solidFill>
                  <a:schemeClr val="lt1"/>
                </a:solidFill>
                <a:latin typeface="Trebuchet MS"/>
                <a:ea typeface="Trebuchet MS"/>
                <a:cs typeface="Trebuchet MS"/>
                <a:sym typeface="Trebuchet MS"/>
              </a:defRPr>
            </a:lvl4pPr>
            <a:lvl5pPr marL="2286000" lvl="4" indent="-228600" algn="l">
              <a:spcBef>
                <a:spcPts val="400"/>
              </a:spcBef>
              <a:spcAft>
                <a:spcPts val="0"/>
              </a:spcAft>
              <a:buSzPts val="1120"/>
              <a:buNone/>
              <a:defRPr sz="1600" b="1">
                <a:solidFill>
                  <a:schemeClr val="lt1"/>
                </a:solidFill>
                <a:latin typeface="Trebuchet MS"/>
                <a:ea typeface="Trebuchet MS"/>
                <a:cs typeface="Trebuchet MS"/>
                <a:sym typeface="Trebuchet MS"/>
              </a:defRPr>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47" name="Google Shape;47;p39"/>
          <p:cNvSpPr txBox="1">
            <a:spLocks noGrp="1"/>
          </p:cNvSpPr>
          <p:nvPr>
            <p:ph type="body" idx="3"/>
          </p:nvPr>
        </p:nvSpPr>
        <p:spPr>
          <a:xfrm>
            <a:off x="457200" y="1711840"/>
            <a:ext cx="3520440" cy="4114800"/>
          </a:xfrm>
          <a:prstGeom prst="rect">
            <a:avLst/>
          </a:prstGeom>
          <a:noFill/>
          <a:ln>
            <a:noFill/>
          </a:ln>
        </p:spPr>
        <p:txBody>
          <a:bodyPr spcFirstLastPara="1" wrap="square" lIns="91425" tIns="45700" rIns="91425" bIns="45700" anchor="t" anchorCtr="0">
            <a:normAutofit/>
          </a:bodyPr>
          <a:lstStyle>
            <a:lvl1pPr marL="457200" lvl="0" indent="-339852" algn="l">
              <a:spcBef>
                <a:spcPts val="600"/>
              </a:spcBef>
              <a:spcAft>
                <a:spcPts val="0"/>
              </a:spcAft>
              <a:buSzPts val="1752"/>
              <a:buChar char="⦿"/>
              <a:defRPr sz="2400"/>
            </a:lvl1pPr>
            <a:lvl2pPr marL="914400" lvl="1" indent="-330200" algn="l">
              <a:spcBef>
                <a:spcPts val="500"/>
              </a:spcBef>
              <a:spcAft>
                <a:spcPts val="0"/>
              </a:spcAft>
              <a:buSzPts val="1600"/>
              <a:buChar char="◼"/>
              <a:defRPr sz="2000"/>
            </a:lvl2pPr>
            <a:lvl3pPr marL="1371600" lvl="2" indent="-297180" algn="l">
              <a:spcBef>
                <a:spcPts val="400"/>
              </a:spcBef>
              <a:spcAft>
                <a:spcPts val="0"/>
              </a:spcAft>
              <a:buSzPts val="1080"/>
              <a:buChar char="🞆"/>
              <a:defRPr sz="1800"/>
            </a:lvl3pPr>
            <a:lvl4pPr marL="1828800" lvl="3" indent="-309880" algn="l">
              <a:spcBef>
                <a:spcPts val="320"/>
              </a:spcBef>
              <a:spcAft>
                <a:spcPts val="0"/>
              </a:spcAft>
              <a:buSzPts val="1280"/>
              <a:buChar char="⚫"/>
              <a:defRPr sz="1600"/>
            </a:lvl4pPr>
            <a:lvl5pPr marL="2286000" lvl="4" indent="-299720" algn="l">
              <a:spcBef>
                <a:spcPts val="400"/>
              </a:spcBef>
              <a:spcAft>
                <a:spcPts val="0"/>
              </a:spcAft>
              <a:buSzPts val="1120"/>
              <a:buChar char="◉"/>
              <a:defRPr sz="1600"/>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48" name="Google Shape;48;p39"/>
          <p:cNvSpPr txBox="1">
            <a:spLocks noGrp="1"/>
          </p:cNvSpPr>
          <p:nvPr>
            <p:ph type="body" idx="4"/>
          </p:nvPr>
        </p:nvSpPr>
        <p:spPr>
          <a:xfrm>
            <a:off x="4178808" y="1711840"/>
            <a:ext cx="3520440" cy="4114800"/>
          </a:xfrm>
          <a:prstGeom prst="rect">
            <a:avLst/>
          </a:prstGeom>
          <a:noFill/>
          <a:ln>
            <a:noFill/>
          </a:ln>
        </p:spPr>
        <p:txBody>
          <a:bodyPr spcFirstLastPara="1" wrap="square" lIns="91425" tIns="45700" rIns="91425" bIns="45700" anchor="t" anchorCtr="0">
            <a:normAutofit/>
          </a:bodyPr>
          <a:lstStyle>
            <a:lvl1pPr marL="457200" lvl="0" indent="-339852" algn="l">
              <a:spcBef>
                <a:spcPts val="600"/>
              </a:spcBef>
              <a:spcAft>
                <a:spcPts val="0"/>
              </a:spcAft>
              <a:buSzPts val="1752"/>
              <a:buChar char="⦿"/>
              <a:defRPr sz="2400"/>
            </a:lvl1pPr>
            <a:lvl2pPr marL="914400" lvl="1" indent="-330200" algn="l">
              <a:spcBef>
                <a:spcPts val="500"/>
              </a:spcBef>
              <a:spcAft>
                <a:spcPts val="0"/>
              </a:spcAft>
              <a:buSzPts val="1600"/>
              <a:buChar char="◼"/>
              <a:defRPr sz="2000"/>
            </a:lvl2pPr>
            <a:lvl3pPr marL="1371600" lvl="2" indent="-297180" algn="l">
              <a:spcBef>
                <a:spcPts val="400"/>
              </a:spcBef>
              <a:spcAft>
                <a:spcPts val="0"/>
              </a:spcAft>
              <a:buSzPts val="1080"/>
              <a:buChar char="🞆"/>
              <a:defRPr sz="1800"/>
            </a:lvl3pPr>
            <a:lvl4pPr marL="1828800" lvl="3" indent="-309880" algn="l">
              <a:spcBef>
                <a:spcPts val="320"/>
              </a:spcBef>
              <a:spcAft>
                <a:spcPts val="0"/>
              </a:spcAft>
              <a:buSzPts val="1280"/>
              <a:buChar char="⚫"/>
              <a:defRPr sz="1600"/>
            </a:lvl4pPr>
            <a:lvl5pPr marL="2286000" lvl="4" indent="-299720" algn="l">
              <a:spcBef>
                <a:spcPts val="400"/>
              </a:spcBef>
              <a:spcAft>
                <a:spcPts val="0"/>
              </a:spcAft>
              <a:buSzPts val="1120"/>
              <a:buChar char="◉"/>
              <a:defRPr sz="1600"/>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49" name="Google Shape;49;p39"/>
          <p:cNvSpPr txBox="1">
            <a:spLocks noGrp="1"/>
          </p:cNvSpPr>
          <p:nvPr>
            <p:ph type="dt" idx="10"/>
          </p:nvPr>
        </p:nvSpPr>
        <p:spPr>
          <a:xfrm>
            <a:off x="4245936" y="6557946"/>
            <a:ext cx="2002464" cy="226902"/>
          </a:xfrm>
          <a:prstGeom prst="rect">
            <a:avLst/>
          </a:prstGeom>
          <a:noFill/>
          <a:ln>
            <a:noFill/>
          </a:ln>
        </p:spPr>
        <p:txBody>
          <a:bodyPr spcFirstLastPara="1" wrap="square" lIns="91425" tIns="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39"/>
          <p:cNvSpPr txBox="1">
            <a:spLocks noGrp="1"/>
          </p:cNvSpPr>
          <p:nvPr>
            <p:ph type="ftr" idx="11"/>
          </p:nvPr>
        </p:nvSpPr>
        <p:spPr>
          <a:xfrm>
            <a:off x="457200" y="6557946"/>
            <a:ext cx="3657600" cy="228600"/>
          </a:xfrm>
          <a:prstGeom prst="rect">
            <a:avLst/>
          </a:prstGeom>
          <a:noFill/>
          <a:ln>
            <a:noFill/>
          </a:ln>
        </p:spPr>
        <p:txBody>
          <a:bodyPr spcFirstLastPara="1" wrap="square" lIns="91425" tIns="0" rIns="91425" bIns="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9"/>
          <p:cNvSpPr txBox="1">
            <a:spLocks noGrp="1"/>
          </p:cNvSpPr>
          <p:nvPr>
            <p:ph type="sldNum" idx="12"/>
          </p:nvPr>
        </p:nvSpPr>
        <p:spPr>
          <a:xfrm>
            <a:off x="6251448" y="6556248"/>
            <a:ext cx="588336" cy="2286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2"/>
        <p:cNvGrpSpPr/>
        <p:nvPr/>
      </p:nvGrpSpPr>
      <p:grpSpPr>
        <a:xfrm>
          <a:off x="0" y="0"/>
          <a:ext cx="0" cy="0"/>
          <a:chOff x="0" y="0"/>
          <a:chExt cx="0" cy="0"/>
        </a:xfrm>
      </p:grpSpPr>
      <p:sp>
        <p:nvSpPr>
          <p:cNvPr id="53" name="Google Shape;53;p40"/>
          <p:cNvSpPr txBox="1">
            <a:spLocks noGrp="1"/>
          </p:cNvSpPr>
          <p:nvPr>
            <p:ph type="title"/>
          </p:nvPr>
        </p:nvSpPr>
        <p:spPr>
          <a:xfrm>
            <a:off x="457200" y="320040"/>
            <a:ext cx="7242048" cy="1143000"/>
          </a:xfrm>
          <a:prstGeom prst="rect">
            <a:avLst/>
          </a:prstGeom>
          <a:noFill/>
          <a:ln>
            <a:noFill/>
          </a:ln>
        </p:spPr>
        <p:txBody>
          <a:bodyPr spcFirstLastPara="1" wrap="square" lIns="45700" tIns="0" rIns="45700" bIns="0" anchor="b" anchorCtr="0">
            <a:normAutofit/>
          </a:bodyPr>
          <a:lstStyle>
            <a:lvl1pPr lvl="0" algn="l">
              <a:spcBef>
                <a:spcPts val="0"/>
              </a:spcBef>
              <a:spcAft>
                <a:spcPts val="0"/>
              </a:spcAft>
              <a:buClr>
                <a:srgbClr val="FEF7F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40"/>
          <p:cNvSpPr txBox="1">
            <a:spLocks noGrp="1"/>
          </p:cNvSpPr>
          <p:nvPr>
            <p:ph type="dt" idx="10"/>
          </p:nvPr>
        </p:nvSpPr>
        <p:spPr>
          <a:xfrm>
            <a:off x="4245936" y="6557946"/>
            <a:ext cx="2002464" cy="226902"/>
          </a:xfrm>
          <a:prstGeom prst="rect">
            <a:avLst/>
          </a:prstGeom>
          <a:noFill/>
          <a:ln>
            <a:noFill/>
          </a:ln>
        </p:spPr>
        <p:txBody>
          <a:bodyPr spcFirstLastPara="1" wrap="square" lIns="91425" tIns="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40"/>
          <p:cNvSpPr txBox="1">
            <a:spLocks noGrp="1"/>
          </p:cNvSpPr>
          <p:nvPr>
            <p:ph type="ftr" idx="11"/>
          </p:nvPr>
        </p:nvSpPr>
        <p:spPr>
          <a:xfrm>
            <a:off x="457200" y="6557946"/>
            <a:ext cx="3657600" cy="228600"/>
          </a:xfrm>
          <a:prstGeom prst="rect">
            <a:avLst/>
          </a:prstGeom>
          <a:noFill/>
          <a:ln>
            <a:noFill/>
          </a:ln>
        </p:spPr>
        <p:txBody>
          <a:bodyPr spcFirstLastPara="1" wrap="square" lIns="91425" tIns="0" rIns="91425" bIns="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40"/>
          <p:cNvSpPr txBox="1">
            <a:spLocks noGrp="1"/>
          </p:cNvSpPr>
          <p:nvPr>
            <p:ph type="sldNum" idx="12"/>
          </p:nvPr>
        </p:nvSpPr>
        <p:spPr>
          <a:xfrm>
            <a:off x="6251448" y="6556248"/>
            <a:ext cx="588336" cy="2286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41"/>
          <p:cNvSpPr txBox="1">
            <a:spLocks noGrp="1"/>
          </p:cNvSpPr>
          <p:nvPr>
            <p:ph type="dt" idx="10"/>
          </p:nvPr>
        </p:nvSpPr>
        <p:spPr>
          <a:xfrm>
            <a:off x="4245936" y="6557946"/>
            <a:ext cx="2002464" cy="226902"/>
          </a:xfrm>
          <a:prstGeom prst="rect">
            <a:avLst/>
          </a:prstGeom>
          <a:noFill/>
          <a:ln>
            <a:noFill/>
          </a:ln>
        </p:spPr>
        <p:txBody>
          <a:bodyPr spcFirstLastPara="1" wrap="square" lIns="91425" tIns="0" rIns="91425" bIns="0" anchor="b"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1"/>
          <p:cNvSpPr txBox="1">
            <a:spLocks noGrp="1"/>
          </p:cNvSpPr>
          <p:nvPr>
            <p:ph type="ftr" idx="11"/>
          </p:nvPr>
        </p:nvSpPr>
        <p:spPr>
          <a:xfrm>
            <a:off x="457200" y="6557946"/>
            <a:ext cx="3657600" cy="228600"/>
          </a:xfrm>
          <a:prstGeom prst="rect">
            <a:avLst/>
          </a:prstGeom>
          <a:noFill/>
          <a:ln>
            <a:noFill/>
          </a:ln>
        </p:spPr>
        <p:txBody>
          <a:bodyPr spcFirstLastPara="1" wrap="square" lIns="91425" tIns="0" rIns="91425" bIns="0" anchor="b" anchorCtr="0">
            <a:noAutofit/>
          </a:bodyPr>
          <a:lstStyle>
            <a:lvl1pPr lvl="0" algn="r">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1"/>
          <p:cNvSpPr txBox="1">
            <a:spLocks noGrp="1"/>
          </p:cNvSpPr>
          <p:nvPr>
            <p:ph type="sldNum" idx="12"/>
          </p:nvPr>
        </p:nvSpPr>
        <p:spPr>
          <a:xfrm>
            <a:off x="6251448" y="6556248"/>
            <a:ext cx="588336" cy="2286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1"/>
        <p:cNvGrpSpPr/>
        <p:nvPr/>
      </p:nvGrpSpPr>
      <p:grpSpPr>
        <a:xfrm>
          <a:off x="0" y="0"/>
          <a:ext cx="0" cy="0"/>
          <a:chOff x="0" y="0"/>
          <a:chExt cx="0" cy="0"/>
        </a:xfrm>
      </p:grpSpPr>
      <p:sp>
        <p:nvSpPr>
          <p:cNvPr id="62" name="Google Shape;62;p42"/>
          <p:cNvSpPr txBox="1">
            <a:spLocks noGrp="1"/>
          </p:cNvSpPr>
          <p:nvPr>
            <p:ph type="title"/>
          </p:nvPr>
        </p:nvSpPr>
        <p:spPr>
          <a:xfrm>
            <a:off x="457200" y="228600"/>
            <a:ext cx="5897880" cy="1173480"/>
          </a:xfrm>
          <a:prstGeom prst="rect">
            <a:avLst/>
          </a:prstGeom>
          <a:noFill/>
          <a:ln>
            <a:noFill/>
          </a:ln>
        </p:spPr>
        <p:txBody>
          <a:bodyPr spcFirstLastPara="1" wrap="square" lIns="45700" tIns="0" rIns="45700" bIns="0" anchor="b" anchorCtr="0">
            <a:normAutofit/>
          </a:bodyPr>
          <a:lstStyle>
            <a:lvl1pPr lvl="0" algn="l">
              <a:spcBef>
                <a:spcPts val="0"/>
              </a:spcBef>
              <a:spcAft>
                <a:spcPts val="0"/>
              </a:spcAft>
              <a:buClr>
                <a:srgbClr val="FEF7F0"/>
              </a:buClr>
              <a:buSzPts val="2400"/>
              <a:buFont typeface="Trebuchet MS"/>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42"/>
          <p:cNvSpPr txBox="1">
            <a:spLocks noGrp="1"/>
          </p:cNvSpPr>
          <p:nvPr>
            <p:ph type="body" idx="1"/>
          </p:nvPr>
        </p:nvSpPr>
        <p:spPr>
          <a:xfrm>
            <a:off x="457200" y="1497416"/>
            <a:ext cx="5897880" cy="602512"/>
          </a:xfrm>
          <a:prstGeom prst="rect">
            <a:avLst/>
          </a:prstGeom>
          <a:noFill/>
          <a:ln>
            <a:noFill/>
          </a:ln>
        </p:spPr>
        <p:txBody>
          <a:bodyPr spcFirstLastPara="1" wrap="square" lIns="45700" tIns="0" rIns="0" bIns="0" anchor="t" anchorCtr="0">
            <a:normAutofit/>
          </a:bodyPr>
          <a:lstStyle>
            <a:lvl1pPr marL="457200" lvl="0" indent="-228600" algn="l">
              <a:spcBef>
                <a:spcPts val="0"/>
              </a:spcBef>
              <a:spcAft>
                <a:spcPts val="0"/>
              </a:spcAft>
              <a:buSzPts val="1022"/>
              <a:buNone/>
              <a:defRPr sz="1400"/>
            </a:lvl1pPr>
            <a:lvl2pPr marL="914400" lvl="1" indent="-228600" algn="l">
              <a:spcBef>
                <a:spcPts val="500"/>
              </a:spcBef>
              <a:spcAft>
                <a:spcPts val="0"/>
              </a:spcAft>
              <a:buSzPts val="960"/>
              <a:buNone/>
              <a:defRPr sz="1200"/>
            </a:lvl2pPr>
            <a:lvl3pPr marL="1371600" lvl="2" indent="-228600" algn="l">
              <a:spcBef>
                <a:spcPts val="400"/>
              </a:spcBef>
              <a:spcAft>
                <a:spcPts val="0"/>
              </a:spcAft>
              <a:buSzPts val="600"/>
              <a:buNone/>
              <a:defRPr sz="1000"/>
            </a:lvl3pPr>
            <a:lvl4pPr marL="1828800" lvl="3" indent="-228600" algn="l">
              <a:spcBef>
                <a:spcPts val="180"/>
              </a:spcBef>
              <a:spcAft>
                <a:spcPts val="0"/>
              </a:spcAft>
              <a:buSzPts val="720"/>
              <a:buNone/>
              <a:defRPr sz="900"/>
            </a:lvl4pPr>
            <a:lvl5pPr marL="2286000" lvl="4" indent="-228600" algn="l">
              <a:spcBef>
                <a:spcPts val="400"/>
              </a:spcBef>
              <a:spcAft>
                <a:spcPts val="0"/>
              </a:spcAft>
              <a:buSzPts val="630"/>
              <a:buNone/>
              <a:defRPr sz="900"/>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64" name="Google Shape;64;p42"/>
          <p:cNvSpPr txBox="1">
            <a:spLocks noGrp="1"/>
          </p:cNvSpPr>
          <p:nvPr>
            <p:ph type="body" idx="2"/>
          </p:nvPr>
        </p:nvSpPr>
        <p:spPr>
          <a:xfrm>
            <a:off x="457200" y="2133600"/>
            <a:ext cx="7239000" cy="4371752"/>
          </a:xfrm>
          <a:prstGeom prst="rect">
            <a:avLst/>
          </a:prstGeom>
          <a:noFill/>
          <a:ln>
            <a:noFill/>
          </a:ln>
        </p:spPr>
        <p:txBody>
          <a:bodyPr spcFirstLastPara="1" wrap="square" lIns="91425" tIns="45700" rIns="91425" bIns="45700" anchor="t" anchorCtr="0">
            <a:normAutofit/>
          </a:bodyPr>
          <a:lstStyle>
            <a:lvl1pPr marL="457200" lvl="0" indent="-376936" algn="l">
              <a:spcBef>
                <a:spcPts val="600"/>
              </a:spcBef>
              <a:spcAft>
                <a:spcPts val="0"/>
              </a:spcAft>
              <a:buSzPts val="2336"/>
              <a:buChar char="⦿"/>
              <a:defRPr sz="3200"/>
            </a:lvl1pPr>
            <a:lvl2pPr marL="914400" lvl="1" indent="-370840" algn="l">
              <a:spcBef>
                <a:spcPts val="500"/>
              </a:spcBef>
              <a:spcAft>
                <a:spcPts val="0"/>
              </a:spcAft>
              <a:buSzPts val="2240"/>
              <a:buChar char="◼"/>
              <a:defRPr sz="2800"/>
            </a:lvl2pPr>
            <a:lvl3pPr marL="1371600" lvl="2" indent="-320039" algn="l">
              <a:spcBef>
                <a:spcPts val="400"/>
              </a:spcBef>
              <a:spcAft>
                <a:spcPts val="0"/>
              </a:spcAft>
              <a:buSzPts val="1440"/>
              <a:buChar char="🞆"/>
              <a:defRPr sz="2400"/>
            </a:lvl3pPr>
            <a:lvl4pPr marL="1828800" lvl="3" indent="-330200" algn="l">
              <a:spcBef>
                <a:spcPts val="400"/>
              </a:spcBef>
              <a:spcAft>
                <a:spcPts val="0"/>
              </a:spcAft>
              <a:buSzPts val="1600"/>
              <a:buChar char="⚫"/>
              <a:defRPr sz="2000"/>
            </a:lvl4pPr>
            <a:lvl5pPr marL="2286000" lvl="4" indent="-317500" algn="l">
              <a:spcBef>
                <a:spcPts val="400"/>
              </a:spcBef>
              <a:spcAft>
                <a:spcPts val="0"/>
              </a:spcAft>
              <a:buSzPts val="1400"/>
              <a:buChar char="◉"/>
              <a:defRPr sz="2000"/>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65" name="Google Shape;65;p42"/>
          <p:cNvSpPr txBox="1">
            <a:spLocks noGrp="1"/>
          </p:cNvSpPr>
          <p:nvPr>
            <p:ph type="dt" idx="10"/>
          </p:nvPr>
        </p:nvSpPr>
        <p:spPr>
          <a:xfrm>
            <a:off x="4245936" y="6557946"/>
            <a:ext cx="2002464" cy="226902"/>
          </a:xfrm>
          <a:prstGeom prst="rect">
            <a:avLst/>
          </a:prstGeom>
          <a:noFill/>
          <a:ln>
            <a:noFill/>
          </a:ln>
        </p:spPr>
        <p:txBody>
          <a:bodyPr spcFirstLastPara="1" wrap="square" lIns="91425" tIns="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2"/>
          <p:cNvSpPr txBox="1">
            <a:spLocks noGrp="1"/>
          </p:cNvSpPr>
          <p:nvPr>
            <p:ph type="ftr" idx="11"/>
          </p:nvPr>
        </p:nvSpPr>
        <p:spPr>
          <a:xfrm>
            <a:off x="457200" y="6557946"/>
            <a:ext cx="3657600" cy="228600"/>
          </a:xfrm>
          <a:prstGeom prst="rect">
            <a:avLst/>
          </a:prstGeom>
          <a:noFill/>
          <a:ln>
            <a:noFill/>
          </a:ln>
        </p:spPr>
        <p:txBody>
          <a:bodyPr spcFirstLastPara="1" wrap="square" lIns="91425" tIns="0" rIns="91425" bIns="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2"/>
          <p:cNvSpPr txBox="1">
            <a:spLocks noGrp="1"/>
          </p:cNvSpPr>
          <p:nvPr>
            <p:ph type="sldNum" idx="12"/>
          </p:nvPr>
        </p:nvSpPr>
        <p:spPr>
          <a:xfrm>
            <a:off x="6251448" y="6556248"/>
            <a:ext cx="588336" cy="2286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bg>
      <p:bgPr>
        <a:solidFill>
          <a:srgbClr val="6AA84F"/>
        </a:solidFill>
        <a:effectLst/>
      </p:bgPr>
    </p:bg>
    <p:spTree>
      <p:nvGrpSpPr>
        <p:cNvPr id="1" name="Shape 68"/>
        <p:cNvGrpSpPr/>
        <p:nvPr/>
      </p:nvGrpSpPr>
      <p:grpSpPr>
        <a:xfrm>
          <a:off x="0" y="0"/>
          <a:ext cx="0" cy="0"/>
          <a:chOff x="0" y="0"/>
          <a:chExt cx="0" cy="0"/>
        </a:xfrm>
      </p:grpSpPr>
      <p:sp>
        <p:nvSpPr>
          <p:cNvPr id="69" name="Google Shape;69;p43"/>
          <p:cNvSpPr/>
          <p:nvPr/>
        </p:nvSpPr>
        <p:spPr>
          <a:xfrm rot="-360000">
            <a:off x="597968" y="1004668"/>
            <a:ext cx="4319527" cy="4312573"/>
          </a:xfrm>
          <a:prstGeom prst="rect">
            <a:avLst/>
          </a:prstGeom>
          <a:solidFill>
            <a:srgbClr val="FAFAFA"/>
          </a:solidFill>
          <a:ln w="9525" cap="rnd" cmpd="sng">
            <a:solidFill>
              <a:srgbClr val="EAEAEA"/>
            </a:solidFill>
            <a:prstDash val="solid"/>
            <a:round/>
            <a:headEnd type="none" w="sm" len="sm"/>
            <a:tailEnd type="none" w="sm" len="sm"/>
          </a:ln>
          <a:effectLst>
            <a:outerShdw blurRad="25000" dist="127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70" name="Google Shape;70;p43"/>
          <p:cNvSpPr/>
          <p:nvPr/>
        </p:nvSpPr>
        <p:spPr>
          <a:xfrm rot="-180000">
            <a:off x="596706" y="998816"/>
            <a:ext cx="4319527" cy="4312573"/>
          </a:xfrm>
          <a:prstGeom prst="rect">
            <a:avLst/>
          </a:prstGeom>
          <a:solidFill>
            <a:srgbClr val="FAFAFA"/>
          </a:solidFill>
          <a:ln w="9525" cap="rnd" cmpd="sng">
            <a:solidFill>
              <a:srgbClr val="EAEAEA"/>
            </a:solidFill>
            <a:prstDash val="solid"/>
            <a:round/>
            <a:headEnd type="none" w="sm" len="sm"/>
            <a:tailEnd type="none" w="sm" len="sm"/>
          </a:ln>
          <a:effectLst>
            <a:outerShdw blurRad="28000" dist="12700" dir="54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71" name="Google Shape;71;p43"/>
          <p:cNvSpPr txBox="1">
            <a:spLocks noGrp="1"/>
          </p:cNvSpPr>
          <p:nvPr>
            <p:ph type="title"/>
          </p:nvPr>
        </p:nvSpPr>
        <p:spPr>
          <a:xfrm>
            <a:off x="5389098" y="1143000"/>
            <a:ext cx="3429000" cy="2057400"/>
          </a:xfrm>
          <a:prstGeom prst="rect">
            <a:avLst/>
          </a:prstGeom>
          <a:noFill/>
          <a:ln>
            <a:noFill/>
          </a:ln>
        </p:spPr>
        <p:txBody>
          <a:bodyPr spcFirstLastPara="1" wrap="square" lIns="45700" tIns="0" rIns="45700" bIns="0" anchor="b" anchorCtr="0">
            <a:normAutofit/>
          </a:bodyPr>
          <a:lstStyle>
            <a:lvl1pPr lvl="0" algn="l">
              <a:spcBef>
                <a:spcPts val="0"/>
              </a:spcBef>
              <a:spcAft>
                <a:spcPts val="0"/>
              </a:spcAft>
              <a:buClr>
                <a:srgbClr val="FEF7F0"/>
              </a:buClr>
              <a:buSzPts val="3000"/>
              <a:buFont typeface="Trebuchet MS"/>
              <a:buNone/>
              <a:defRPr sz="3000" b="1">
                <a:solidFill>
                  <a:srgbClr val="FEF7F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43"/>
          <p:cNvSpPr txBox="1">
            <a:spLocks noGrp="1"/>
          </p:cNvSpPr>
          <p:nvPr>
            <p:ph type="body" idx="1"/>
          </p:nvPr>
        </p:nvSpPr>
        <p:spPr>
          <a:xfrm>
            <a:off x="5389098" y="3283634"/>
            <a:ext cx="3429000" cy="1920240"/>
          </a:xfrm>
          <a:prstGeom prst="rect">
            <a:avLst/>
          </a:prstGeom>
          <a:noFill/>
          <a:ln>
            <a:noFill/>
          </a:ln>
        </p:spPr>
        <p:txBody>
          <a:bodyPr spcFirstLastPara="1" wrap="square" lIns="82275" tIns="0" rIns="0" bIns="0" anchor="t" anchorCtr="0">
            <a:normAutofit/>
          </a:bodyPr>
          <a:lstStyle>
            <a:lvl1pPr marL="457200" lvl="0" indent="-228600" algn="l">
              <a:lnSpc>
                <a:spcPct val="100000"/>
              </a:lnSpc>
              <a:spcBef>
                <a:spcPts val="0"/>
              </a:spcBef>
              <a:spcAft>
                <a:spcPts val="0"/>
              </a:spcAft>
              <a:buSzPts val="1022"/>
              <a:buFont typeface="Trebuchet MS"/>
              <a:buNone/>
              <a:defRPr sz="1400">
                <a:solidFill>
                  <a:schemeClr val="lt1"/>
                </a:solidFill>
              </a:defRPr>
            </a:lvl1pPr>
            <a:lvl2pPr marL="914400" lvl="1" indent="-289560" algn="l">
              <a:spcBef>
                <a:spcPts val="500"/>
              </a:spcBef>
              <a:spcAft>
                <a:spcPts val="0"/>
              </a:spcAft>
              <a:buSzPts val="960"/>
              <a:buChar char="◼"/>
              <a:defRPr sz="1200"/>
            </a:lvl2pPr>
            <a:lvl3pPr marL="1371600" lvl="2" indent="-266700" algn="l">
              <a:spcBef>
                <a:spcPts val="400"/>
              </a:spcBef>
              <a:spcAft>
                <a:spcPts val="0"/>
              </a:spcAft>
              <a:buSzPts val="600"/>
              <a:buChar char="🞆"/>
              <a:defRPr sz="1000"/>
            </a:lvl3pPr>
            <a:lvl4pPr marL="1828800" lvl="3" indent="-274319" algn="l">
              <a:spcBef>
                <a:spcPts val="180"/>
              </a:spcBef>
              <a:spcAft>
                <a:spcPts val="0"/>
              </a:spcAft>
              <a:buSzPts val="720"/>
              <a:buChar char="⚫"/>
              <a:defRPr sz="900"/>
            </a:lvl4pPr>
            <a:lvl5pPr marL="2286000" lvl="4" indent="-268604" algn="l">
              <a:spcBef>
                <a:spcPts val="400"/>
              </a:spcBef>
              <a:spcAft>
                <a:spcPts val="0"/>
              </a:spcAft>
              <a:buSzPts val="630"/>
              <a:buChar char="◉"/>
              <a:defRPr sz="900"/>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73" name="Google Shape;73;p43"/>
          <p:cNvSpPr txBox="1">
            <a:spLocks noGrp="1"/>
          </p:cNvSpPr>
          <p:nvPr>
            <p:ph type="dt" idx="10"/>
          </p:nvPr>
        </p:nvSpPr>
        <p:spPr>
          <a:xfrm>
            <a:off x="4245936" y="6557946"/>
            <a:ext cx="2002464" cy="226902"/>
          </a:xfrm>
          <a:prstGeom prst="rect">
            <a:avLst/>
          </a:prstGeom>
          <a:noFill/>
          <a:ln>
            <a:noFill/>
          </a:ln>
        </p:spPr>
        <p:txBody>
          <a:bodyPr spcFirstLastPara="1" wrap="square" lIns="91425" tIns="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43"/>
          <p:cNvSpPr txBox="1">
            <a:spLocks noGrp="1"/>
          </p:cNvSpPr>
          <p:nvPr>
            <p:ph type="ftr" idx="11"/>
          </p:nvPr>
        </p:nvSpPr>
        <p:spPr>
          <a:xfrm>
            <a:off x="457200" y="6557946"/>
            <a:ext cx="3657600" cy="228600"/>
          </a:xfrm>
          <a:prstGeom prst="rect">
            <a:avLst/>
          </a:prstGeom>
          <a:noFill/>
          <a:ln>
            <a:noFill/>
          </a:ln>
        </p:spPr>
        <p:txBody>
          <a:bodyPr spcFirstLastPara="1" wrap="square" lIns="91425" tIns="0" rIns="91425" bIns="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43"/>
          <p:cNvSpPr txBox="1">
            <a:spLocks noGrp="1"/>
          </p:cNvSpPr>
          <p:nvPr>
            <p:ph type="sldNum" idx="12"/>
          </p:nvPr>
        </p:nvSpPr>
        <p:spPr>
          <a:xfrm>
            <a:off x="6251448" y="6556248"/>
            <a:ext cx="588336" cy="2286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
        <p:nvSpPr>
          <p:cNvPr id="76" name="Google Shape;76;p43"/>
          <p:cNvSpPr>
            <a:spLocks noGrp="1"/>
          </p:cNvSpPr>
          <p:nvPr>
            <p:ph type="pic" idx="2"/>
          </p:nvPr>
        </p:nvSpPr>
        <p:spPr>
          <a:xfrm>
            <a:off x="663682" y="1041002"/>
            <a:ext cx="4206240" cy="4206240"/>
          </a:xfrm>
          <a:prstGeom prst="rect">
            <a:avLst/>
          </a:prstGeom>
          <a:solidFill>
            <a:srgbClr val="812D70"/>
          </a:solidFill>
          <a:ln w="107950" cap="flat" cmpd="sng">
            <a:solidFill>
              <a:srgbClr val="FFFFFF"/>
            </a:solidFill>
            <a:prstDash val="solid"/>
            <a:miter lim="800000"/>
            <a:headEnd type="none" w="sm" len="sm"/>
            <a:tailEnd type="none" w="sm" len="sm"/>
          </a:ln>
          <a:effectLst>
            <a:outerShdw blurRad="44450" dist="3810" dir="5400000" algn="tl" rotWithShape="0">
              <a:srgbClr val="000000">
                <a:alpha val="60000"/>
              </a:srgbClr>
            </a:outerShdw>
          </a:effectLst>
        </p:spPr>
        <p:txBody>
          <a:bodyPr spcFirstLastPara="1" wrap="square" lIns="91425" tIns="45700" rIns="91425" bIns="45700" anchor="t" anchorCtr="0">
            <a:normAutofit/>
          </a:bodyPr>
          <a:lstStyle>
            <a:lvl1pPr marR="0" lvl="0" algn="l" rtl="0">
              <a:spcBef>
                <a:spcPts val="600"/>
              </a:spcBef>
              <a:spcAft>
                <a:spcPts val="0"/>
              </a:spcAft>
              <a:buClr>
                <a:schemeClr val="lt2"/>
              </a:buClr>
              <a:buSzPts val="2336"/>
              <a:buFont typeface="Noto Sans Symbols"/>
              <a:buNone/>
              <a:defRPr sz="3200" b="0" i="0" u="none" strike="noStrike" cap="none">
                <a:solidFill>
                  <a:schemeClr val="lt1"/>
                </a:solidFill>
                <a:latin typeface="Trebuchet MS"/>
                <a:ea typeface="Trebuchet MS"/>
                <a:cs typeface="Trebuchet MS"/>
                <a:sym typeface="Trebuchet MS"/>
              </a:defRPr>
            </a:lvl1pPr>
            <a:lvl2pPr marR="0" lvl="1" algn="l" rtl="0">
              <a:spcBef>
                <a:spcPts val="500"/>
              </a:spcBef>
              <a:spcAft>
                <a:spcPts val="0"/>
              </a:spcAft>
              <a:buClr>
                <a:schemeClr val="accent4"/>
              </a:buClr>
              <a:buSzPts val="1840"/>
              <a:buFont typeface="Noto Sans Symbols"/>
              <a:buChar char="◼"/>
              <a:defRPr sz="2300" b="0" i="0" u="none" strike="noStrike" cap="none">
                <a:solidFill>
                  <a:schemeClr val="lt1"/>
                </a:solidFill>
                <a:latin typeface="Trebuchet MS"/>
                <a:ea typeface="Trebuchet MS"/>
                <a:cs typeface="Trebuchet MS"/>
                <a:sym typeface="Trebuchet MS"/>
              </a:defRPr>
            </a:lvl2pPr>
            <a:lvl3pPr marR="0" lvl="2" algn="l" rtl="0">
              <a:spcBef>
                <a:spcPts val="400"/>
              </a:spcBef>
              <a:spcAft>
                <a:spcPts val="0"/>
              </a:spcAft>
              <a:buClr>
                <a:schemeClr val="accent4"/>
              </a:buClr>
              <a:buSzPts val="1200"/>
              <a:buFont typeface="Noto Sans Symbols"/>
              <a:buChar char="🞆"/>
              <a:defRPr sz="2000" b="0" i="0" u="none" strike="noStrike" cap="none">
                <a:solidFill>
                  <a:schemeClr val="lt1"/>
                </a:solidFill>
                <a:latin typeface="Trebuchet MS"/>
                <a:ea typeface="Trebuchet MS"/>
                <a:cs typeface="Trebuchet MS"/>
                <a:sym typeface="Trebuchet MS"/>
              </a:defRPr>
            </a:lvl3pPr>
            <a:lvl4pPr marR="0" lvl="3" algn="l" rtl="0">
              <a:spcBef>
                <a:spcPts val="400"/>
              </a:spcBef>
              <a:spcAft>
                <a:spcPts val="0"/>
              </a:spcAft>
              <a:buClr>
                <a:schemeClr val="accent4"/>
              </a:buClr>
              <a:buSzPts val="1600"/>
              <a:buFont typeface="Noto Sans Symbols"/>
              <a:buChar char="⚫"/>
              <a:defRPr sz="2000" b="0" i="0" u="none" strike="noStrike" cap="none">
                <a:solidFill>
                  <a:schemeClr val="lt1"/>
                </a:solidFill>
                <a:latin typeface="Trebuchet MS"/>
                <a:ea typeface="Trebuchet MS"/>
                <a:cs typeface="Trebuchet MS"/>
                <a:sym typeface="Trebuchet MS"/>
              </a:defRPr>
            </a:lvl4pPr>
            <a:lvl5pPr marR="0" lvl="4" algn="l" rtl="0">
              <a:spcBef>
                <a:spcPts val="400"/>
              </a:spcBef>
              <a:spcAft>
                <a:spcPts val="0"/>
              </a:spcAft>
              <a:buClr>
                <a:schemeClr val="accent4"/>
              </a:buClr>
              <a:buSzPts val="1260"/>
              <a:buFont typeface="Noto Sans Symbols"/>
              <a:buChar char="◉"/>
              <a:defRPr sz="1800" b="0" i="0" u="none" strike="noStrike" cap="none">
                <a:solidFill>
                  <a:schemeClr val="lt1"/>
                </a:solidFill>
                <a:latin typeface="Trebuchet MS"/>
                <a:ea typeface="Trebuchet MS"/>
                <a:cs typeface="Trebuchet MS"/>
                <a:sym typeface="Trebuchet MS"/>
              </a:defRPr>
            </a:lvl5pPr>
            <a:lvl6pPr marR="0" lvl="5" algn="l" rtl="0">
              <a:spcBef>
                <a:spcPts val="400"/>
              </a:spcBef>
              <a:spcAft>
                <a:spcPts val="0"/>
              </a:spcAft>
              <a:buClr>
                <a:schemeClr val="accent4"/>
              </a:buClr>
              <a:buSzPts val="1440"/>
              <a:buFont typeface="Noto Sans Symbols"/>
              <a:buChar char="⚫"/>
              <a:defRPr sz="1800" b="0" i="0" u="none" strike="noStrike" cap="none">
                <a:solidFill>
                  <a:schemeClr val="lt1"/>
                </a:solidFill>
                <a:latin typeface="Trebuchet MS"/>
                <a:ea typeface="Trebuchet MS"/>
                <a:cs typeface="Trebuchet MS"/>
                <a:sym typeface="Trebuchet MS"/>
              </a:defRPr>
            </a:lvl6pPr>
            <a:lvl7pPr marR="0" lvl="6" algn="l" rtl="0">
              <a:spcBef>
                <a:spcPts val="320"/>
              </a:spcBef>
              <a:spcAft>
                <a:spcPts val="0"/>
              </a:spcAft>
              <a:buClr>
                <a:schemeClr val="accent4"/>
              </a:buClr>
              <a:buSzPts val="1280"/>
              <a:buFont typeface="Noto Sans Symbols"/>
              <a:buChar char="◼"/>
              <a:defRPr sz="1600" b="0" i="0" u="none" strike="noStrike" cap="none">
                <a:solidFill>
                  <a:schemeClr val="lt1"/>
                </a:solidFill>
                <a:latin typeface="Trebuchet MS"/>
                <a:ea typeface="Trebuchet MS"/>
                <a:cs typeface="Trebuchet MS"/>
                <a:sym typeface="Trebuchet MS"/>
              </a:defRPr>
            </a:lvl7pPr>
            <a:lvl8pPr marR="0" lvl="7" algn="l" rtl="0">
              <a:spcBef>
                <a:spcPts val="300"/>
              </a:spcBef>
              <a:spcAft>
                <a:spcPts val="0"/>
              </a:spcAft>
              <a:buClr>
                <a:schemeClr val="accent4"/>
              </a:buClr>
              <a:buSzPts val="1600"/>
              <a:buFont typeface="Trebuchet MS"/>
              <a:buChar char="•"/>
              <a:defRPr sz="1600" b="0" i="0" u="none" strike="noStrike" cap="none">
                <a:solidFill>
                  <a:schemeClr val="lt1"/>
                </a:solidFill>
                <a:latin typeface="Trebuchet MS"/>
                <a:ea typeface="Trebuchet MS"/>
                <a:cs typeface="Trebuchet MS"/>
                <a:sym typeface="Trebuchet MS"/>
              </a:defRPr>
            </a:lvl8pPr>
            <a:lvl9pPr marR="0" lvl="8" algn="l" rtl="0">
              <a:spcBef>
                <a:spcPts val="280"/>
              </a:spcBef>
              <a:spcAft>
                <a:spcPts val="0"/>
              </a:spcAft>
              <a:buClr>
                <a:schemeClr val="accent4"/>
              </a:buClr>
              <a:buSzPts val="1400"/>
              <a:buFont typeface="Noto Sans Symbols"/>
              <a:buChar char="▪"/>
              <a:defRPr sz="1400" b="0" i="0" u="none" strike="noStrike" cap="none">
                <a:solidFill>
                  <a:schemeClr val="lt1"/>
                </a:solidFill>
                <a:latin typeface="Trebuchet MS"/>
                <a:ea typeface="Trebuchet MS"/>
                <a:cs typeface="Trebuchet MS"/>
                <a:sym typeface="Trebuchet MS"/>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7"/>
        <p:cNvGrpSpPr/>
        <p:nvPr/>
      </p:nvGrpSpPr>
      <p:grpSpPr>
        <a:xfrm>
          <a:off x="0" y="0"/>
          <a:ext cx="0" cy="0"/>
          <a:chOff x="0" y="0"/>
          <a:chExt cx="0" cy="0"/>
        </a:xfrm>
      </p:grpSpPr>
      <p:sp>
        <p:nvSpPr>
          <p:cNvPr id="78" name="Google Shape;78;p44"/>
          <p:cNvSpPr txBox="1">
            <a:spLocks noGrp="1"/>
          </p:cNvSpPr>
          <p:nvPr>
            <p:ph type="title"/>
          </p:nvPr>
        </p:nvSpPr>
        <p:spPr>
          <a:xfrm>
            <a:off x="457200" y="320040"/>
            <a:ext cx="7239000" cy="1143000"/>
          </a:xfrm>
          <a:prstGeom prst="rect">
            <a:avLst/>
          </a:prstGeom>
          <a:noFill/>
          <a:ln>
            <a:noFill/>
          </a:ln>
        </p:spPr>
        <p:txBody>
          <a:bodyPr spcFirstLastPara="1" wrap="square" lIns="45700" tIns="0" rIns="45700" bIns="0" anchor="b" anchorCtr="0">
            <a:normAutofit/>
          </a:bodyPr>
          <a:lstStyle>
            <a:lvl1pPr lvl="0" algn="l">
              <a:spcBef>
                <a:spcPts val="0"/>
              </a:spcBef>
              <a:spcAft>
                <a:spcPts val="0"/>
              </a:spcAft>
              <a:buClr>
                <a:srgbClr val="FEF7F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44"/>
          <p:cNvSpPr txBox="1">
            <a:spLocks noGrp="1"/>
          </p:cNvSpPr>
          <p:nvPr>
            <p:ph type="body" idx="1"/>
          </p:nvPr>
        </p:nvSpPr>
        <p:spPr>
          <a:xfrm rot="5400000">
            <a:off x="1653540" y="413076"/>
            <a:ext cx="4846320" cy="7239000"/>
          </a:xfrm>
          <a:prstGeom prst="rect">
            <a:avLst/>
          </a:prstGeom>
          <a:noFill/>
          <a:ln>
            <a:noFill/>
          </a:ln>
        </p:spPr>
        <p:txBody>
          <a:bodyPr spcFirstLastPara="1" wrap="square" lIns="91425" tIns="45700" rIns="91425" bIns="45700" anchor="t" anchorCtr="0">
            <a:normAutofit/>
          </a:bodyPr>
          <a:lstStyle>
            <a:lvl1pPr marL="457200" lvl="0" indent="-312039" algn="l">
              <a:spcBef>
                <a:spcPts val="600"/>
              </a:spcBef>
              <a:spcAft>
                <a:spcPts val="0"/>
              </a:spcAft>
              <a:buSzPts val="1314"/>
              <a:buChar char="⦿"/>
              <a:defRPr/>
            </a:lvl1pPr>
            <a:lvl2pPr marL="914400" lvl="1" indent="-320040" algn="l">
              <a:spcBef>
                <a:spcPts val="500"/>
              </a:spcBef>
              <a:spcAft>
                <a:spcPts val="0"/>
              </a:spcAft>
              <a:buSzPts val="1440"/>
              <a:buChar char="◼"/>
              <a:defRPr/>
            </a:lvl2pPr>
            <a:lvl3pPr marL="1371600" lvl="2" indent="-297180" algn="l">
              <a:spcBef>
                <a:spcPts val="400"/>
              </a:spcBef>
              <a:spcAft>
                <a:spcPts val="0"/>
              </a:spcAft>
              <a:buSzPts val="1080"/>
              <a:buChar char="🞆"/>
              <a:defRPr/>
            </a:lvl3pPr>
            <a:lvl4pPr marL="1828800" lvl="3" indent="-320039" algn="l">
              <a:spcBef>
                <a:spcPts val="360"/>
              </a:spcBef>
              <a:spcAft>
                <a:spcPts val="0"/>
              </a:spcAft>
              <a:buSzPts val="1440"/>
              <a:buChar char="⚫"/>
              <a:defRPr/>
            </a:lvl4pPr>
            <a:lvl5pPr marL="2286000" lvl="4" indent="-308610" algn="l">
              <a:spcBef>
                <a:spcPts val="400"/>
              </a:spcBef>
              <a:spcAft>
                <a:spcPts val="0"/>
              </a:spcAft>
              <a:buSzPts val="1260"/>
              <a:buChar char="◉"/>
              <a:defRPr/>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0" name="Google Shape;80;p44"/>
          <p:cNvSpPr txBox="1">
            <a:spLocks noGrp="1"/>
          </p:cNvSpPr>
          <p:nvPr>
            <p:ph type="dt" idx="10"/>
          </p:nvPr>
        </p:nvSpPr>
        <p:spPr>
          <a:xfrm>
            <a:off x="4245936" y="6557946"/>
            <a:ext cx="2002464" cy="226902"/>
          </a:xfrm>
          <a:prstGeom prst="rect">
            <a:avLst/>
          </a:prstGeom>
          <a:noFill/>
          <a:ln>
            <a:noFill/>
          </a:ln>
        </p:spPr>
        <p:txBody>
          <a:bodyPr spcFirstLastPara="1" wrap="square" lIns="91425" tIns="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44"/>
          <p:cNvSpPr txBox="1">
            <a:spLocks noGrp="1"/>
          </p:cNvSpPr>
          <p:nvPr>
            <p:ph type="ftr" idx="11"/>
          </p:nvPr>
        </p:nvSpPr>
        <p:spPr>
          <a:xfrm>
            <a:off x="457200" y="6557946"/>
            <a:ext cx="3657600" cy="228600"/>
          </a:xfrm>
          <a:prstGeom prst="rect">
            <a:avLst/>
          </a:prstGeom>
          <a:noFill/>
          <a:ln>
            <a:noFill/>
          </a:ln>
        </p:spPr>
        <p:txBody>
          <a:bodyPr spcFirstLastPara="1" wrap="square" lIns="91425" tIns="0" rIns="91425" bIns="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4"/>
          <p:cNvSpPr txBox="1">
            <a:spLocks noGrp="1"/>
          </p:cNvSpPr>
          <p:nvPr>
            <p:ph type="sldNum" idx="12"/>
          </p:nvPr>
        </p:nvSpPr>
        <p:spPr>
          <a:xfrm>
            <a:off x="6251448" y="6556248"/>
            <a:ext cx="588336" cy="2286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3"/>
        <p:cNvGrpSpPr/>
        <p:nvPr/>
      </p:nvGrpSpPr>
      <p:grpSpPr>
        <a:xfrm>
          <a:off x="0" y="0"/>
          <a:ext cx="0" cy="0"/>
          <a:chOff x="0" y="0"/>
          <a:chExt cx="0" cy="0"/>
        </a:xfrm>
      </p:grpSpPr>
      <p:sp>
        <p:nvSpPr>
          <p:cNvPr id="84" name="Google Shape;84;p45"/>
          <p:cNvSpPr txBox="1">
            <a:spLocks noGrp="1"/>
          </p:cNvSpPr>
          <p:nvPr>
            <p:ph type="title"/>
          </p:nvPr>
        </p:nvSpPr>
        <p:spPr>
          <a:xfrm rot="5400000">
            <a:off x="4389437" y="2438718"/>
            <a:ext cx="5851525" cy="1524000"/>
          </a:xfrm>
          <a:prstGeom prst="rect">
            <a:avLst/>
          </a:prstGeom>
          <a:noFill/>
          <a:ln>
            <a:noFill/>
          </a:ln>
        </p:spPr>
        <p:txBody>
          <a:bodyPr spcFirstLastPara="1" wrap="square" lIns="45700" tIns="0" rIns="45700" bIns="0" anchor="t" anchorCtr="0">
            <a:normAutofit/>
          </a:bodyPr>
          <a:lstStyle>
            <a:lvl1pPr lvl="0" algn="l">
              <a:spcBef>
                <a:spcPts val="0"/>
              </a:spcBef>
              <a:spcAft>
                <a:spcPts val="0"/>
              </a:spcAft>
              <a:buClr>
                <a:srgbClr val="FEF7F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45"/>
          <p:cNvSpPr txBox="1">
            <a:spLocks noGrp="1"/>
          </p:cNvSpPr>
          <p:nvPr>
            <p:ph type="body" idx="1"/>
          </p:nvPr>
        </p:nvSpPr>
        <p:spPr>
          <a:xfrm rot="5400000">
            <a:off x="541338" y="190505"/>
            <a:ext cx="5851525" cy="6019800"/>
          </a:xfrm>
          <a:prstGeom prst="rect">
            <a:avLst/>
          </a:prstGeom>
          <a:noFill/>
          <a:ln>
            <a:noFill/>
          </a:ln>
        </p:spPr>
        <p:txBody>
          <a:bodyPr spcFirstLastPara="1" wrap="square" lIns="91425" tIns="45700" rIns="91425" bIns="45700" anchor="t" anchorCtr="0">
            <a:normAutofit/>
          </a:bodyPr>
          <a:lstStyle>
            <a:lvl1pPr marL="457200" lvl="0" indent="-312039" algn="l">
              <a:spcBef>
                <a:spcPts val="600"/>
              </a:spcBef>
              <a:spcAft>
                <a:spcPts val="0"/>
              </a:spcAft>
              <a:buSzPts val="1314"/>
              <a:buChar char="⦿"/>
              <a:defRPr/>
            </a:lvl1pPr>
            <a:lvl2pPr marL="914400" lvl="1" indent="-320040" algn="l">
              <a:spcBef>
                <a:spcPts val="500"/>
              </a:spcBef>
              <a:spcAft>
                <a:spcPts val="0"/>
              </a:spcAft>
              <a:buSzPts val="1440"/>
              <a:buChar char="◼"/>
              <a:defRPr/>
            </a:lvl2pPr>
            <a:lvl3pPr marL="1371600" lvl="2" indent="-297180" algn="l">
              <a:spcBef>
                <a:spcPts val="400"/>
              </a:spcBef>
              <a:spcAft>
                <a:spcPts val="0"/>
              </a:spcAft>
              <a:buSzPts val="1080"/>
              <a:buChar char="🞆"/>
              <a:defRPr/>
            </a:lvl3pPr>
            <a:lvl4pPr marL="1828800" lvl="3" indent="-320039" algn="l">
              <a:spcBef>
                <a:spcPts val="360"/>
              </a:spcBef>
              <a:spcAft>
                <a:spcPts val="0"/>
              </a:spcAft>
              <a:buSzPts val="1440"/>
              <a:buChar char="⚫"/>
              <a:defRPr/>
            </a:lvl4pPr>
            <a:lvl5pPr marL="2286000" lvl="4" indent="-308610" algn="l">
              <a:spcBef>
                <a:spcPts val="400"/>
              </a:spcBef>
              <a:spcAft>
                <a:spcPts val="0"/>
              </a:spcAft>
              <a:buSzPts val="1260"/>
              <a:buChar char="◉"/>
              <a:defRPr/>
            </a:lvl5pPr>
            <a:lvl6pPr marL="2743200" lvl="5" indent="-320039" algn="l">
              <a:spcBef>
                <a:spcPts val="40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0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6" name="Google Shape;86;p45"/>
          <p:cNvSpPr txBox="1">
            <a:spLocks noGrp="1"/>
          </p:cNvSpPr>
          <p:nvPr>
            <p:ph type="dt" idx="10"/>
          </p:nvPr>
        </p:nvSpPr>
        <p:spPr>
          <a:xfrm>
            <a:off x="4242816" y="6557946"/>
            <a:ext cx="2002464" cy="226902"/>
          </a:xfrm>
          <a:prstGeom prst="rect">
            <a:avLst/>
          </a:prstGeom>
          <a:noFill/>
          <a:ln>
            <a:noFill/>
          </a:ln>
        </p:spPr>
        <p:txBody>
          <a:bodyPr spcFirstLastPara="1" wrap="square" lIns="91425" tIns="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45"/>
          <p:cNvSpPr txBox="1">
            <a:spLocks noGrp="1"/>
          </p:cNvSpPr>
          <p:nvPr>
            <p:ph type="ftr" idx="11"/>
          </p:nvPr>
        </p:nvSpPr>
        <p:spPr>
          <a:xfrm>
            <a:off x="457200" y="6556248"/>
            <a:ext cx="3657600" cy="228600"/>
          </a:xfrm>
          <a:prstGeom prst="rect">
            <a:avLst/>
          </a:prstGeom>
          <a:noFill/>
          <a:ln>
            <a:noFill/>
          </a:ln>
        </p:spPr>
        <p:txBody>
          <a:bodyPr spcFirstLastPara="1" wrap="square" lIns="91425" tIns="0" rIns="91425" bIns="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45"/>
          <p:cNvSpPr txBox="1">
            <a:spLocks noGrp="1"/>
          </p:cNvSpPr>
          <p:nvPr>
            <p:ph type="sldNum" idx="12"/>
          </p:nvPr>
        </p:nvSpPr>
        <p:spPr>
          <a:xfrm>
            <a:off x="6254496" y="6553200"/>
            <a:ext cx="588336" cy="228600"/>
          </a:xfrm>
          <a:prstGeom prst="rect">
            <a:avLst/>
          </a:prstGeom>
          <a:noFill/>
          <a:ln>
            <a:noFill/>
          </a:ln>
        </p:spPr>
        <p:txBody>
          <a:bodyPr spcFirstLastPara="1" wrap="square" lIns="0" tIns="0" rIns="0" bIns="0" anchor="b" anchorCtr="0">
            <a:noAutofit/>
          </a:bodyPr>
          <a:lstStyle>
            <a:lvl1pPr marL="0" lvl="0" indent="0" algn="r">
              <a:spcBef>
                <a:spcPts val="0"/>
              </a:spcBef>
              <a:buNone/>
              <a:defRPr sz="1100">
                <a:solidFill>
                  <a:schemeClr val="dk2"/>
                </a:solidFill>
                <a:latin typeface="Trebuchet MS"/>
                <a:ea typeface="Trebuchet MS"/>
                <a:cs typeface="Trebuchet MS"/>
                <a:sym typeface="Trebuchet MS"/>
              </a:defRPr>
            </a:lvl1pPr>
            <a:lvl2pPr marL="0" lvl="1" indent="0" algn="r">
              <a:spcBef>
                <a:spcPts val="0"/>
              </a:spcBef>
              <a:buNone/>
              <a:defRPr sz="1100">
                <a:solidFill>
                  <a:schemeClr val="dk2"/>
                </a:solidFill>
                <a:latin typeface="Trebuchet MS"/>
                <a:ea typeface="Trebuchet MS"/>
                <a:cs typeface="Trebuchet MS"/>
                <a:sym typeface="Trebuchet MS"/>
              </a:defRPr>
            </a:lvl2pPr>
            <a:lvl3pPr marL="0" lvl="2" indent="0" algn="r">
              <a:spcBef>
                <a:spcPts val="0"/>
              </a:spcBef>
              <a:buNone/>
              <a:defRPr sz="1100">
                <a:solidFill>
                  <a:schemeClr val="dk2"/>
                </a:solidFill>
                <a:latin typeface="Trebuchet MS"/>
                <a:ea typeface="Trebuchet MS"/>
                <a:cs typeface="Trebuchet MS"/>
                <a:sym typeface="Trebuchet MS"/>
              </a:defRPr>
            </a:lvl3pPr>
            <a:lvl4pPr marL="0" lvl="3" indent="0" algn="r">
              <a:spcBef>
                <a:spcPts val="0"/>
              </a:spcBef>
              <a:buNone/>
              <a:defRPr sz="1100">
                <a:solidFill>
                  <a:schemeClr val="dk2"/>
                </a:solidFill>
                <a:latin typeface="Trebuchet MS"/>
                <a:ea typeface="Trebuchet MS"/>
                <a:cs typeface="Trebuchet MS"/>
                <a:sym typeface="Trebuchet MS"/>
              </a:defRPr>
            </a:lvl4pPr>
            <a:lvl5pPr marL="0" lvl="4" indent="0" algn="r">
              <a:spcBef>
                <a:spcPts val="0"/>
              </a:spcBef>
              <a:buNone/>
              <a:defRPr sz="1100">
                <a:solidFill>
                  <a:schemeClr val="dk2"/>
                </a:solidFill>
                <a:latin typeface="Trebuchet MS"/>
                <a:ea typeface="Trebuchet MS"/>
                <a:cs typeface="Trebuchet MS"/>
                <a:sym typeface="Trebuchet MS"/>
              </a:defRPr>
            </a:lvl5pPr>
            <a:lvl6pPr marL="0" lvl="5" indent="0" algn="r">
              <a:spcBef>
                <a:spcPts val="0"/>
              </a:spcBef>
              <a:buNone/>
              <a:defRPr sz="1100">
                <a:solidFill>
                  <a:schemeClr val="dk2"/>
                </a:solidFill>
                <a:latin typeface="Trebuchet MS"/>
                <a:ea typeface="Trebuchet MS"/>
                <a:cs typeface="Trebuchet MS"/>
                <a:sym typeface="Trebuchet MS"/>
              </a:defRPr>
            </a:lvl6pPr>
            <a:lvl7pPr marL="0" lvl="6" indent="0" algn="r">
              <a:spcBef>
                <a:spcPts val="0"/>
              </a:spcBef>
              <a:buNone/>
              <a:defRPr sz="1100">
                <a:solidFill>
                  <a:schemeClr val="dk2"/>
                </a:solidFill>
                <a:latin typeface="Trebuchet MS"/>
                <a:ea typeface="Trebuchet MS"/>
                <a:cs typeface="Trebuchet MS"/>
                <a:sym typeface="Trebuchet MS"/>
              </a:defRPr>
            </a:lvl7pPr>
            <a:lvl8pPr marL="0" lvl="7" indent="0" algn="r">
              <a:spcBef>
                <a:spcPts val="0"/>
              </a:spcBef>
              <a:buNone/>
              <a:defRPr sz="1100">
                <a:solidFill>
                  <a:schemeClr val="dk2"/>
                </a:solidFill>
                <a:latin typeface="Trebuchet MS"/>
                <a:ea typeface="Trebuchet MS"/>
                <a:cs typeface="Trebuchet MS"/>
                <a:sym typeface="Trebuchet MS"/>
              </a:defRPr>
            </a:lvl8pPr>
            <a:lvl9pPr marL="0" lvl="8" indent="0" algn="r">
              <a:spcBef>
                <a:spcPts val="0"/>
              </a:spcBef>
              <a:buNone/>
              <a:defRPr sz="1100">
                <a:solidFill>
                  <a:schemeClr val="dk2"/>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9"/>
        <p:cNvGrpSpPr/>
        <p:nvPr/>
      </p:nvGrpSpPr>
      <p:grpSpPr>
        <a:xfrm>
          <a:off x="0" y="0"/>
          <a:ext cx="0" cy="0"/>
          <a:chOff x="0" y="0"/>
          <a:chExt cx="0" cy="0"/>
        </a:xfrm>
      </p:grpSpPr>
      <p:sp>
        <p:nvSpPr>
          <p:cNvPr id="90" name="Google Shape;90;g82daf31450_1_96"/>
          <p:cNvSpPr txBox="1">
            <a:spLocks noGrp="1"/>
          </p:cNvSpPr>
          <p:nvPr>
            <p:ph type="title"/>
          </p:nvPr>
        </p:nvSpPr>
        <p:spPr>
          <a:xfrm>
            <a:off x="311700" y="593367"/>
            <a:ext cx="8520600" cy="763500"/>
          </a:xfrm>
          <a:prstGeom prst="rect">
            <a:avLst/>
          </a:prstGeom>
        </p:spPr>
        <p:txBody>
          <a:bodyPr spcFirstLastPara="1" wrap="square" lIns="45700" tIns="0" rIns="45700" bIns="0" anchor="b" anchorCtr="0">
            <a:noAutofit/>
          </a:bodyPr>
          <a:lstStyle>
            <a:lvl1pPr lvl="0" rtl="0">
              <a:spcBef>
                <a:spcPts val="0"/>
              </a:spcBef>
              <a:spcAft>
                <a:spcPts val="0"/>
              </a:spcAft>
              <a:buSzPts val="3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1" name="Google Shape;91;g82daf31450_1_96"/>
          <p:cNvSpPr txBox="1">
            <a:spLocks noGrp="1"/>
          </p:cNvSpPr>
          <p:nvPr>
            <p:ph type="body" idx="1"/>
          </p:nvPr>
        </p:nvSpPr>
        <p:spPr>
          <a:xfrm>
            <a:off x="311700" y="1536633"/>
            <a:ext cx="8520600" cy="4555200"/>
          </a:xfrm>
          <a:prstGeom prst="rect">
            <a:avLst/>
          </a:prstGeom>
        </p:spPr>
        <p:txBody>
          <a:bodyPr spcFirstLastPara="1" wrap="square" lIns="91425" tIns="45700" rIns="91425" bIns="45700" anchor="t" anchorCtr="0">
            <a:noAutofit/>
          </a:bodyPr>
          <a:lstStyle>
            <a:lvl1pPr marL="457200" lvl="0" indent="-349123" rtl="0">
              <a:spcBef>
                <a:spcPts val="600"/>
              </a:spcBef>
              <a:spcAft>
                <a:spcPts val="0"/>
              </a:spcAft>
              <a:buSzPts val="1898"/>
              <a:buChar char="⦿"/>
              <a:defRPr/>
            </a:lvl1pPr>
            <a:lvl2pPr marL="914400" lvl="1" indent="-345440" rtl="0">
              <a:spcBef>
                <a:spcPts val="500"/>
              </a:spcBef>
              <a:spcAft>
                <a:spcPts val="0"/>
              </a:spcAft>
              <a:buSzPts val="1840"/>
              <a:buChar char="◼"/>
              <a:defRPr/>
            </a:lvl2pPr>
            <a:lvl3pPr marL="1371600" lvl="2" indent="-304800" rtl="0">
              <a:spcBef>
                <a:spcPts val="400"/>
              </a:spcBef>
              <a:spcAft>
                <a:spcPts val="0"/>
              </a:spcAft>
              <a:buSzPts val="1200"/>
              <a:buChar char="🞆"/>
              <a:defRPr/>
            </a:lvl3pPr>
            <a:lvl4pPr marL="1828800" lvl="3" indent="-330200" rtl="0">
              <a:spcBef>
                <a:spcPts val="400"/>
              </a:spcBef>
              <a:spcAft>
                <a:spcPts val="0"/>
              </a:spcAft>
              <a:buSzPts val="1600"/>
              <a:buChar char="⚫"/>
              <a:defRPr/>
            </a:lvl4pPr>
            <a:lvl5pPr marL="2286000" lvl="4" indent="-308610" rtl="0">
              <a:spcBef>
                <a:spcPts val="400"/>
              </a:spcBef>
              <a:spcAft>
                <a:spcPts val="0"/>
              </a:spcAft>
              <a:buSzPts val="1260"/>
              <a:buChar char="◉"/>
              <a:defRPr/>
            </a:lvl5pPr>
            <a:lvl6pPr marL="2743200" lvl="5" indent="-320039" rtl="0">
              <a:spcBef>
                <a:spcPts val="400"/>
              </a:spcBef>
              <a:spcAft>
                <a:spcPts val="0"/>
              </a:spcAft>
              <a:buSzPts val="1440"/>
              <a:buChar char="⚫"/>
              <a:defRPr/>
            </a:lvl6pPr>
            <a:lvl7pPr marL="3200400" lvl="6" indent="-309879" rtl="0">
              <a:spcBef>
                <a:spcPts val="320"/>
              </a:spcBef>
              <a:spcAft>
                <a:spcPts val="0"/>
              </a:spcAft>
              <a:buSzPts val="1280"/>
              <a:buChar char="◼"/>
              <a:defRPr/>
            </a:lvl7pPr>
            <a:lvl8pPr marL="3657600" lvl="7" indent="-330200" rtl="0">
              <a:spcBef>
                <a:spcPts val="300"/>
              </a:spcBef>
              <a:spcAft>
                <a:spcPts val="0"/>
              </a:spcAft>
              <a:buSzPts val="1600"/>
              <a:buChar char="•"/>
              <a:defRPr/>
            </a:lvl8pPr>
            <a:lvl9pPr marL="4114800" lvl="8" indent="-317500" rtl="0">
              <a:spcBef>
                <a:spcPts val="280"/>
              </a:spcBef>
              <a:spcAft>
                <a:spcPts val="0"/>
              </a:spcAft>
              <a:buSzPts val="1400"/>
              <a:buChar char="▪"/>
              <a:defRPr/>
            </a:lvl9pPr>
          </a:lstStyle>
          <a:p>
            <a:endParaRPr/>
          </a:p>
        </p:txBody>
      </p:sp>
      <p:sp>
        <p:nvSpPr>
          <p:cNvPr id="92" name="Google Shape;92;g82daf31450_1_96"/>
          <p:cNvSpPr txBox="1">
            <a:spLocks noGrp="1"/>
          </p:cNvSpPr>
          <p:nvPr>
            <p:ph type="sldNum" idx="12"/>
          </p:nvPr>
        </p:nvSpPr>
        <p:spPr>
          <a:xfrm>
            <a:off x="8472458" y="6217622"/>
            <a:ext cx="548700" cy="524700"/>
          </a:xfrm>
          <a:prstGeom prst="rect">
            <a:avLst/>
          </a:prstGeom>
        </p:spPr>
        <p:txBody>
          <a:bodyPr spcFirstLastPara="1" wrap="square" lIns="0" tIns="0" rIns="0" bIns="0" anchor="b"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6AA84F"/>
        </a:solidFill>
        <a:effectLst/>
      </p:bgPr>
    </p:bg>
    <p:spTree>
      <p:nvGrpSpPr>
        <p:cNvPr id="1" name="Shape 9"/>
        <p:cNvGrpSpPr/>
        <p:nvPr/>
      </p:nvGrpSpPr>
      <p:grpSpPr>
        <a:xfrm>
          <a:off x="0" y="0"/>
          <a:ext cx="0" cy="0"/>
          <a:chOff x="0" y="0"/>
          <a:chExt cx="0" cy="0"/>
        </a:xfrm>
      </p:grpSpPr>
      <p:sp>
        <p:nvSpPr>
          <p:cNvPr id="10" name="Google Shape;10;p34"/>
          <p:cNvSpPr/>
          <p:nvPr/>
        </p:nvSpPr>
        <p:spPr>
          <a:xfrm flipH="1">
            <a:off x="8153400" y="0"/>
            <a:ext cx="990600" cy="6858000"/>
          </a:xfrm>
          <a:prstGeom prst="rect">
            <a:avLst/>
          </a:prstGeom>
          <a:blipFill rotWithShape="1">
            <a:blip r:embed="rId14">
              <a:alphaModFix amt="43000"/>
            </a:blip>
            <a:tile tx="0" ty="0" sx="50000" sy="5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sp>
        <p:nvSpPr>
          <p:cNvPr id="11" name="Google Shape;11;p34"/>
          <p:cNvSpPr txBox="1">
            <a:spLocks noGrp="1"/>
          </p:cNvSpPr>
          <p:nvPr>
            <p:ph type="title"/>
          </p:nvPr>
        </p:nvSpPr>
        <p:spPr>
          <a:xfrm>
            <a:off x="457200" y="320040"/>
            <a:ext cx="7239000" cy="1143000"/>
          </a:xfrm>
          <a:prstGeom prst="rect">
            <a:avLst/>
          </a:prstGeom>
          <a:noFill/>
          <a:ln>
            <a:noFill/>
          </a:ln>
        </p:spPr>
        <p:txBody>
          <a:bodyPr spcFirstLastPara="1" wrap="square" lIns="45700" tIns="0" rIns="45700" bIns="0" anchor="b" anchorCtr="0">
            <a:normAutofit/>
          </a:bodyPr>
          <a:lstStyle>
            <a:lvl1pPr marR="0" lvl="0" algn="l" rtl="0">
              <a:spcBef>
                <a:spcPts val="0"/>
              </a:spcBef>
              <a:spcAft>
                <a:spcPts val="0"/>
              </a:spcAft>
              <a:buClr>
                <a:srgbClr val="FEF7F0"/>
              </a:buClr>
              <a:buSzPts val="3800"/>
              <a:buFont typeface="Trebuchet MS"/>
              <a:buNone/>
              <a:defRPr sz="3800" b="1" i="0" u="none" strike="noStrike" cap="none">
                <a:solidFill>
                  <a:srgbClr val="FEF7F0"/>
                </a:solidFill>
                <a:latin typeface="Trebuchet MS"/>
                <a:ea typeface="Trebuchet MS"/>
                <a:cs typeface="Trebuchet MS"/>
                <a:sym typeface="Trebuchet M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34"/>
          <p:cNvSpPr txBox="1">
            <a:spLocks noGrp="1"/>
          </p:cNvSpPr>
          <p:nvPr>
            <p:ph type="body" idx="1"/>
          </p:nvPr>
        </p:nvSpPr>
        <p:spPr>
          <a:xfrm>
            <a:off x="457200" y="1609416"/>
            <a:ext cx="7239000" cy="4846320"/>
          </a:xfrm>
          <a:prstGeom prst="rect">
            <a:avLst/>
          </a:prstGeom>
          <a:noFill/>
          <a:ln>
            <a:noFill/>
          </a:ln>
        </p:spPr>
        <p:txBody>
          <a:bodyPr spcFirstLastPara="1" wrap="square" lIns="91425" tIns="45700" rIns="91425" bIns="45700" anchor="t" anchorCtr="0">
            <a:normAutofit/>
          </a:bodyPr>
          <a:lstStyle>
            <a:lvl1pPr marL="457200" marR="0" lvl="0" indent="-349123" algn="l" rtl="0">
              <a:spcBef>
                <a:spcPts val="600"/>
              </a:spcBef>
              <a:spcAft>
                <a:spcPts val="0"/>
              </a:spcAft>
              <a:buClr>
                <a:schemeClr val="dk2"/>
              </a:buClr>
              <a:buSzPts val="1898"/>
              <a:buFont typeface="Noto Sans Symbols"/>
              <a:buChar char="⦿"/>
              <a:defRPr sz="2600" b="0" i="0" u="none" strike="noStrike" cap="none">
                <a:solidFill>
                  <a:schemeClr val="dk1"/>
                </a:solidFill>
                <a:latin typeface="Trebuchet MS"/>
                <a:ea typeface="Trebuchet MS"/>
                <a:cs typeface="Trebuchet MS"/>
                <a:sym typeface="Trebuchet MS"/>
              </a:defRPr>
            </a:lvl1pPr>
            <a:lvl2pPr marL="914400" marR="0" lvl="1" indent="-345440" algn="l" rtl="0">
              <a:spcBef>
                <a:spcPts val="500"/>
              </a:spcBef>
              <a:spcAft>
                <a:spcPts val="0"/>
              </a:spcAft>
              <a:buClr>
                <a:schemeClr val="accent4"/>
              </a:buClr>
              <a:buSzPts val="1840"/>
              <a:buFont typeface="Noto Sans Symbols"/>
              <a:buChar char="◼"/>
              <a:defRPr sz="2300" b="0" i="0" u="none" strike="noStrike" cap="none">
                <a:solidFill>
                  <a:srgbClr val="6C6C6C"/>
                </a:solidFill>
                <a:latin typeface="Trebuchet MS"/>
                <a:ea typeface="Trebuchet MS"/>
                <a:cs typeface="Trebuchet MS"/>
                <a:sym typeface="Trebuchet MS"/>
              </a:defRPr>
            </a:lvl2pPr>
            <a:lvl3pPr marL="1371600" marR="0" lvl="2" indent="-304800" algn="l" rtl="0">
              <a:spcBef>
                <a:spcPts val="400"/>
              </a:spcBef>
              <a:spcAft>
                <a:spcPts val="0"/>
              </a:spcAft>
              <a:buClr>
                <a:schemeClr val="accent4"/>
              </a:buClr>
              <a:buSzPts val="1200"/>
              <a:buFont typeface="Noto Sans Symbols"/>
              <a:buChar char="🞆"/>
              <a:defRPr sz="2000" b="0" i="0" u="none" strike="noStrike" cap="none">
                <a:solidFill>
                  <a:schemeClr val="dk1"/>
                </a:solidFill>
                <a:latin typeface="Trebuchet MS"/>
                <a:ea typeface="Trebuchet MS"/>
                <a:cs typeface="Trebuchet MS"/>
                <a:sym typeface="Trebuchet MS"/>
              </a:defRPr>
            </a:lvl3pPr>
            <a:lvl4pPr marL="1828800" marR="0" lvl="3" indent="-330200" algn="l" rtl="0">
              <a:spcBef>
                <a:spcPts val="400"/>
              </a:spcBef>
              <a:spcAft>
                <a:spcPts val="0"/>
              </a:spcAft>
              <a:buClr>
                <a:schemeClr val="accent4"/>
              </a:buClr>
              <a:buSzPts val="1600"/>
              <a:buFont typeface="Noto Sans Symbols"/>
              <a:buChar char="⚫"/>
              <a:defRPr sz="2000" b="0" i="0" u="none" strike="noStrike" cap="none">
                <a:solidFill>
                  <a:srgbClr val="6C6C6C"/>
                </a:solidFill>
                <a:latin typeface="Trebuchet MS"/>
                <a:ea typeface="Trebuchet MS"/>
                <a:cs typeface="Trebuchet MS"/>
                <a:sym typeface="Trebuchet MS"/>
              </a:defRPr>
            </a:lvl4pPr>
            <a:lvl5pPr marL="2286000" marR="0" lvl="4" indent="-308610" algn="l" rtl="0">
              <a:spcBef>
                <a:spcPts val="400"/>
              </a:spcBef>
              <a:spcAft>
                <a:spcPts val="0"/>
              </a:spcAft>
              <a:buClr>
                <a:schemeClr val="accent4"/>
              </a:buClr>
              <a:buSzPts val="1260"/>
              <a:buFont typeface="Noto Sans Symbols"/>
              <a:buChar char="◉"/>
              <a:defRPr sz="1800" b="0" i="0" u="none" strike="noStrike" cap="none">
                <a:solidFill>
                  <a:schemeClr val="dk1"/>
                </a:solidFill>
                <a:latin typeface="Trebuchet MS"/>
                <a:ea typeface="Trebuchet MS"/>
                <a:cs typeface="Trebuchet MS"/>
                <a:sym typeface="Trebuchet MS"/>
              </a:defRPr>
            </a:lvl5pPr>
            <a:lvl6pPr marL="2743200" marR="0" lvl="5" indent="-320039" algn="l" rtl="0">
              <a:spcBef>
                <a:spcPts val="400"/>
              </a:spcBef>
              <a:spcAft>
                <a:spcPts val="0"/>
              </a:spcAft>
              <a:buClr>
                <a:schemeClr val="accent4"/>
              </a:buClr>
              <a:buSzPts val="1440"/>
              <a:buFont typeface="Noto Sans Symbols"/>
              <a:buChar char="⚫"/>
              <a:defRPr sz="1800" b="0" i="0" u="none" strike="noStrike" cap="none">
                <a:solidFill>
                  <a:srgbClr val="6C6C6C"/>
                </a:solidFill>
                <a:latin typeface="Trebuchet MS"/>
                <a:ea typeface="Trebuchet MS"/>
                <a:cs typeface="Trebuchet MS"/>
                <a:sym typeface="Trebuchet MS"/>
              </a:defRPr>
            </a:lvl6pPr>
            <a:lvl7pPr marL="3200400" marR="0" lvl="6" indent="-309879" algn="l" rtl="0">
              <a:spcBef>
                <a:spcPts val="320"/>
              </a:spcBef>
              <a:spcAft>
                <a:spcPts val="0"/>
              </a:spcAft>
              <a:buClr>
                <a:schemeClr val="accent4"/>
              </a:buClr>
              <a:buSzPts val="1280"/>
              <a:buFont typeface="Noto Sans Symbols"/>
              <a:buChar char="◼"/>
              <a:defRPr sz="1600" b="0" i="0" u="none" strike="noStrike" cap="none">
                <a:solidFill>
                  <a:schemeClr val="dk1"/>
                </a:solidFill>
                <a:latin typeface="Trebuchet MS"/>
                <a:ea typeface="Trebuchet MS"/>
                <a:cs typeface="Trebuchet MS"/>
                <a:sym typeface="Trebuchet MS"/>
              </a:defRPr>
            </a:lvl7pPr>
            <a:lvl8pPr marL="3657600" marR="0" lvl="7" indent="-330200" algn="l" rtl="0">
              <a:spcBef>
                <a:spcPts val="300"/>
              </a:spcBef>
              <a:spcAft>
                <a:spcPts val="0"/>
              </a:spcAft>
              <a:buClr>
                <a:schemeClr val="accent4"/>
              </a:buClr>
              <a:buSzPts val="1600"/>
              <a:buFont typeface="Trebuchet MS"/>
              <a:buChar char="•"/>
              <a:defRPr sz="1600" b="0" i="0" u="none" strike="noStrike" cap="none">
                <a:solidFill>
                  <a:srgbClr val="6C6C6C"/>
                </a:solidFill>
                <a:latin typeface="Trebuchet MS"/>
                <a:ea typeface="Trebuchet MS"/>
                <a:cs typeface="Trebuchet MS"/>
                <a:sym typeface="Trebuchet MS"/>
              </a:defRPr>
            </a:lvl8pPr>
            <a:lvl9pPr marL="4114800" marR="0" lvl="8" indent="-317500" algn="l" rtl="0">
              <a:spcBef>
                <a:spcPts val="280"/>
              </a:spcBef>
              <a:spcAft>
                <a:spcPts val="0"/>
              </a:spcAft>
              <a:buClr>
                <a:schemeClr val="accent4"/>
              </a:buClr>
              <a:buSzPts val="1400"/>
              <a:buFont typeface="Noto Sans Symbols"/>
              <a:buChar char="▪"/>
              <a:defRPr sz="1400" b="0" i="0" u="none" strike="noStrike" cap="none">
                <a:solidFill>
                  <a:schemeClr val="dk1"/>
                </a:solidFill>
                <a:latin typeface="Trebuchet MS"/>
                <a:ea typeface="Trebuchet MS"/>
                <a:cs typeface="Trebuchet MS"/>
                <a:sym typeface="Trebuchet MS"/>
              </a:defRPr>
            </a:lvl9pPr>
          </a:lstStyle>
          <a:p>
            <a:endParaRPr/>
          </a:p>
        </p:txBody>
      </p:sp>
      <p:sp>
        <p:nvSpPr>
          <p:cNvPr id="13" name="Google Shape;13;p34"/>
          <p:cNvSpPr txBox="1">
            <a:spLocks noGrp="1"/>
          </p:cNvSpPr>
          <p:nvPr>
            <p:ph type="dt" idx="10"/>
          </p:nvPr>
        </p:nvSpPr>
        <p:spPr>
          <a:xfrm>
            <a:off x="4245936" y="6557946"/>
            <a:ext cx="2002464" cy="226902"/>
          </a:xfrm>
          <a:prstGeom prst="rect">
            <a:avLst/>
          </a:prstGeom>
          <a:noFill/>
          <a:ln>
            <a:noFill/>
          </a:ln>
        </p:spPr>
        <p:txBody>
          <a:bodyPr spcFirstLastPara="1" wrap="square" lIns="91425" tIns="0" rIns="91425" bIns="0" anchor="b" anchorCtr="0">
            <a:noAutofit/>
          </a:bodyPr>
          <a:lstStyle>
            <a:lvl1pPr marR="0" lvl="0" algn="l" rtl="0">
              <a:spcBef>
                <a:spcPts val="0"/>
              </a:spcBef>
              <a:spcAft>
                <a:spcPts val="0"/>
              </a:spcAft>
              <a:buSzPts val="1400"/>
              <a:buNone/>
              <a:defRPr sz="1000" b="0" i="0" u="none" strike="noStrike" cap="none">
                <a:solidFill>
                  <a:schemeClr val="dk2"/>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14" name="Google Shape;14;p34"/>
          <p:cNvSpPr txBox="1">
            <a:spLocks noGrp="1"/>
          </p:cNvSpPr>
          <p:nvPr>
            <p:ph type="ftr" idx="11"/>
          </p:nvPr>
        </p:nvSpPr>
        <p:spPr>
          <a:xfrm>
            <a:off x="457200" y="6557946"/>
            <a:ext cx="3657600" cy="228600"/>
          </a:xfrm>
          <a:prstGeom prst="rect">
            <a:avLst/>
          </a:prstGeom>
          <a:noFill/>
          <a:ln>
            <a:noFill/>
          </a:ln>
        </p:spPr>
        <p:txBody>
          <a:bodyPr spcFirstLastPara="1" wrap="square" lIns="91425" tIns="0" rIns="91425" bIns="0" anchor="b" anchorCtr="0">
            <a:noAutofit/>
          </a:bodyPr>
          <a:lstStyle>
            <a:lvl1pPr marR="0" lvl="0" algn="r" rtl="0">
              <a:spcBef>
                <a:spcPts val="0"/>
              </a:spcBef>
              <a:spcAft>
                <a:spcPts val="0"/>
              </a:spcAft>
              <a:buSzPts val="1400"/>
              <a:buNone/>
              <a:defRPr sz="1000" b="0" i="0" u="none" strike="noStrike" cap="none">
                <a:solidFill>
                  <a:schemeClr val="dk2"/>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15" name="Google Shape;15;p34"/>
          <p:cNvSpPr txBox="1">
            <a:spLocks noGrp="1"/>
          </p:cNvSpPr>
          <p:nvPr>
            <p:ph type="sldNum" idx="12"/>
          </p:nvPr>
        </p:nvSpPr>
        <p:spPr>
          <a:xfrm>
            <a:off x="6251448" y="6556248"/>
            <a:ext cx="588336" cy="228600"/>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1100" b="0" i="0" u="none" strike="noStrike" cap="none">
                <a:solidFill>
                  <a:schemeClr val="dk2"/>
                </a:solidFill>
                <a:latin typeface="Trebuchet MS"/>
                <a:ea typeface="Trebuchet MS"/>
                <a:cs typeface="Trebuchet MS"/>
                <a:sym typeface="Trebuchet MS"/>
              </a:defRPr>
            </a:lvl1pPr>
            <a:lvl2pPr marL="0" marR="0" lvl="1" indent="0" algn="r" rtl="0">
              <a:spcBef>
                <a:spcPts val="0"/>
              </a:spcBef>
              <a:buNone/>
              <a:defRPr sz="1100" b="0" i="0" u="none" strike="noStrike" cap="none">
                <a:solidFill>
                  <a:schemeClr val="dk2"/>
                </a:solidFill>
                <a:latin typeface="Trebuchet MS"/>
                <a:ea typeface="Trebuchet MS"/>
                <a:cs typeface="Trebuchet MS"/>
                <a:sym typeface="Trebuchet MS"/>
              </a:defRPr>
            </a:lvl2pPr>
            <a:lvl3pPr marL="0" marR="0" lvl="2" indent="0" algn="r" rtl="0">
              <a:spcBef>
                <a:spcPts val="0"/>
              </a:spcBef>
              <a:buNone/>
              <a:defRPr sz="1100" b="0" i="0" u="none" strike="noStrike" cap="none">
                <a:solidFill>
                  <a:schemeClr val="dk2"/>
                </a:solidFill>
                <a:latin typeface="Trebuchet MS"/>
                <a:ea typeface="Trebuchet MS"/>
                <a:cs typeface="Trebuchet MS"/>
                <a:sym typeface="Trebuchet MS"/>
              </a:defRPr>
            </a:lvl3pPr>
            <a:lvl4pPr marL="0" marR="0" lvl="3" indent="0" algn="r" rtl="0">
              <a:spcBef>
                <a:spcPts val="0"/>
              </a:spcBef>
              <a:buNone/>
              <a:defRPr sz="1100" b="0" i="0" u="none" strike="noStrike" cap="none">
                <a:solidFill>
                  <a:schemeClr val="dk2"/>
                </a:solidFill>
                <a:latin typeface="Trebuchet MS"/>
                <a:ea typeface="Trebuchet MS"/>
                <a:cs typeface="Trebuchet MS"/>
                <a:sym typeface="Trebuchet MS"/>
              </a:defRPr>
            </a:lvl4pPr>
            <a:lvl5pPr marL="0" marR="0" lvl="4" indent="0" algn="r" rtl="0">
              <a:spcBef>
                <a:spcPts val="0"/>
              </a:spcBef>
              <a:buNone/>
              <a:defRPr sz="1100" b="0" i="0" u="none" strike="noStrike" cap="none">
                <a:solidFill>
                  <a:schemeClr val="dk2"/>
                </a:solidFill>
                <a:latin typeface="Trebuchet MS"/>
                <a:ea typeface="Trebuchet MS"/>
                <a:cs typeface="Trebuchet MS"/>
                <a:sym typeface="Trebuchet MS"/>
              </a:defRPr>
            </a:lvl5pPr>
            <a:lvl6pPr marL="0" marR="0" lvl="5" indent="0" algn="r" rtl="0">
              <a:spcBef>
                <a:spcPts val="0"/>
              </a:spcBef>
              <a:buNone/>
              <a:defRPr sz="1100" b="0" i="0" u="none" strike="noStrike" cap="none">
                <a:solidFill>
                  <a:schemeClr val="dk2"/>
                </a:solidFill>
                <a:latin typeface="Trebuchet MS"/>
                <a:ea typeface="Trebuchet MS"/>
                <a:cs typeface="Trebuchet MS"/>
                <a:sym typeface="Trebuchet MS"/>
              </a:defRPr>
            </a:lvl6pPr>
            <a:lvl7pPr marL="0" marR="0" lvl="6" indent="0" algn="r" rtl="0">
              <a:spcBef>
                <a:spcPts val="0"/>
              </a:spcBef>
              <a:buNone/>
              <a:defRPr sz="1100" b="0" i="0" u="none" strike="noStrike" cap="none">
                <a:solidFill>
                  <a:schemeClr val="dk2"/>
                </a:solidFill>
                <a:latin typeface="Trebuchet MS"/>
                <a:ea typeface="Trebuchet MS"/>
                <a:cs typeface="Trebuchet MS"/>
                <a:sym typeface="Trebuchet MS"/>
              </a:defRPr>
            </a:lvl7pPr>
            <a:lvl8pPr marL="0" marR="0" lvl="7" indent="0" algn="r" rtl="0">
              <a:spcBef>
                <a:spcPts val="0"/>
              </a:spcBef>
              <a:buNone/>
              <a:defRPr sz="1100" b="0" i="0" u="none" strike="noStrike" cap="none">
                <a:solidFill>
                  <a:schemeClr val="dk2"/>
                </a:solidFill>
                <a:latin typeface="Trebuchet MS"/>
                <a:ea typeface="Trebuchet MS"/>
                <a:cs typeface="Trebuchet MS"/>
                <a:sym typeface="Trebuchet MS"/>
              </a:defRPr>
            </a:lvl8pPr>
            <a:lvl9pPr marL="0" marR="0" lvl="8" indent="0" algn="r" rtl="0">
              <a:spcBef>
                <a:spcPts val="0"/>
              </a:spcBef>
              <a:buNone/>
              <a:defRPr sz="1100" b="0" i="0" u="none" strike="noStrike" cap="none">
                <a:solidFill>
                  <a:schemeClr val="dk2"/>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lt-LT"/>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viduramziu.istorija.net/socium/rastas.ht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hyperlink" Target="https://lt.wikipedia.org/wiki/Merkelis_Giedraitis"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naujienos.vu.lt/failai/nuotraukos/dauksos_kiemas.jp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3.xml.rels><?xml version="1.0" encoding="UTF-8" standalone="yes"?>
<Relationships xmlns="http://schemas.openxmlformats.org/package/2006/relationships"><Relationship Id="rId3" Type="http://schemas.openxmlformats.org/officeDocument/2006/relationships/hyperlink" Target="http://www.knypava.lt/2011/08/31/garsiojo-azuolo-pasoneje-%e2%80%93-siuksliu-kruvos/29_2-3/"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www.kedainiutvic.lt/tourism/en/objects/the-oak-of-mikalojus-dauksa" TargetMode="External"/><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en.wikipedia.org/wiki/Jakub_Wujek"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kedainiutvic.lt/tourism/en/objects/the-oak-of-mikalojus-dauksa"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hyperlink" Target="http://www.kedainiutvic.lt/tourism/en/objects/the-oak-of-mikalojus-dauksa"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www.youtube.com/watch?v=ysYSWs8WjAs"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
          <p:cNvSpPr txBox="1">
            <a:spLocks noGrp="1"/>
          </p:cNvSpPr>
          <p:nvPr>
            <p:ph type="ctrTitle"/>
          </p:nvPr>
        </p:nvSpPr>
        <p:spPr>
          <a:xfrm>
            <a:off x="755576" y="1052736"/>
            <a:ext cx="7772400" cy="2664296"/>
          </a:xfrm>
          <a:prstGeom prst="rect">
            <a:avLst/>
          </a:prstGeom>
          <a:noFill/>
          <a:ln>
            <a:noFill/>
          </a:ln>
        </p:spPr>
        <p:txBody>
          <a:bodyPr spcFirstLastPara="1" wrap="square" lIns="45700" tIns="0" rIns="45700" bIns="0" anchor="b" anchorCtr="0">
            <a:noAutofit/>
          </a:bodyPr>
          <a:lstStyle/>
          <a:p>
            <a:pPr marL="0" lvl="0" indent="0" algn="r" rtl="0">
              <a:spcBef>
                <a:spcPts val="0"/>
              </a:spcBef>
              <a:spcAft>
                <a:spcPts val="0"/>
              </a:spcAft>
              <a:buClr>
                <a:srgbClr val="FEF7F0"/>
              </a:buClr>
              <a:buSzPts val="4200"/>
              <a:buFont typeface="Trebuchet MS"/>
              <a:buNone/>
            </a:pPr>
            <a:r>
              <a:rPr lang="lt-LT"/>
              <a:t>MIKALOJUS DAUKŠA </a:t>
            </a:r>
            <a:endParaRPr/>
          </a:p>
        </p:txBody>
      </p:sp>
      <p:sp>
        <p:nvSpPr>
          <p:cNvPr id="98" name="Google Shape;98;p1"/>
          <p:cNvSpPr txBox="1">
            <a:spLocks noGrp="1"/>
          </p:cNvSpPr>
          <p:nvPr>
            <p:ph type="subTitle" idx="1"/>
          </p:nvPr>
        </p:nvSpPr>
        <p:spPr>
          <a:xfrm>
            <a:off x="2771800" y="3933056"/>
            <a:ext cx="6192688" cy="1101248"/>
          </a:xfrm>
          <a:prstGeom prst="rect">
            <a:avLst/>
          </a:prstGeom>
          <a:noFill/>
          <a:ln>
            <a:noFill/>
          </a:ln>
        </p:spPr>
        <p:txBody>
          <a:bodyPr spcFirstLastPara="1" wrap="square" lIns="45700" tIns="0" rIns="45700" bIns="0" anchor="t" anchorCtr="0">
            <a:normAutofit fontScale="62500" lnSpcReduction="20000"/>
          </a:bodyPr>
          <a:lstStyle/>
          <a:p>
            <a:pPr marL="0" lvl="0" indent="0" algn="l" rtl="0">
              <a:lnSpc>
                <a:spcPct val="80000"/>
              </a:lnSpc>
              <a:spcBef>
                <a:spcPts val="0"/>
              </a:spcBef>
              <a:spcAft>
                <a:spcPts val="0"/>
              </a:spcAft>
              <a:buSzPts val="642"/>
              <a:buNone/>
            </a:pPr>
            <a:r>
              <a:rPr lang="lt-LT" sz="3000" dirty="0"/>
              <a:t>Gimė apie 1532 </a:t>
            </a:r>
            <a:r>
              <a:rPr lang="lt-LT" sz="3000" dirty="0" err="1"/>
              <a:t>Babėnuose</a:t>
            </a:r>
            <a:r>
              <a:rPr lang="lt-LT" sz="3000" dirty="0"/>
              <a:t>, prie Kėdainių</a:t>
            </a:r>
            <a:endParaRPr sz="3000" dirty="0"/>
          </a:p>
          <a:p>
            <a:pPr marL="0" lvl="0" indent="0" algn="l" rtl="0">
              <a:lnSpc>
                <a:spcPct val="80000"/>
              </a:lnSpc>
              <a:spcBef>
                <a:spcPts val="600"/>
              </a:spcBef>
              <a:spcAft>
                <a:spcPts val="0"/>
              </a:spcAft>
              <a:buSzPts val="642"/>
              <a:buNone/>
            </a:pPr>
            <a:r>
              <a:rPr lang="lt-LT" sz="3000" dirty="0"/>
              <a:t>Mirė 1613 metų vasario 16 d. Varniuose, prie Telšių </a:t>
            </a:r>
            <a:endParaRPr sz="3000" dirty="0"/>
          </a:p>
          <a:p>
            <a:pPr marL="0" lvl="0" indent="0" algn="l" rtl="0">
              <a:lnSpc>
                <a:spcPct val="80000"/>
              </a:lnSpc>
              <a:spcBef>
                <a:spcPts val="600"/>
              </a:spcBef>
              <a:spcAft>
                <a:spcPts val="0"/>
              </a:spcAft>
              <a:buSzPts val="642"/>
              <a:buNone/>
            </a:pPr>
            <a:endParaRPr sz="3000" dirty="0"/>
          </a:p>
          <a:p>
            <a:pPr marL="0" lvl="0" indent="0" algn="l" rtl="0">
              <a:lnSpc>
                <a:spcPct val="80000"/>
              </a:lnSpc>
              <a:spcBef>
                <a:spcPts val="600"/>
              </a:spcBef>
              <a:spcAft>
                <a:spcPts val="0"/>
              </a:spcAft>
              <a:buSzPts val="642"/>
              <a:buNone/>
            </a:pPr>
            <a:r>
              <a:rPr lang="lt-LT" sz="3000" dirty="0"/>
              <a:t>Rita Černiauskienė</a:t>
            </a:r>
            <a:r>
              <a:rPr lang="lt-LT" sz="3000"/>
              <a:t>, </a:t>
            </a:r>
            <a:r>
              <a:rPr lang="lt-LT" sz="3000" smtClean="0"/>
              <a:t>2020-04-03</a:t>
            </a:r>
            <a:endParaRPr sz="3000" dirty="0"/>
          </a:p>
        </p:txBody>
      </p:sp>
      <p:pic>
        <p:nvPicPr>
          <p:cNvPr id="99" name="Google Shape;99;p1" descr="Mikalojus Daukša. (Skulptorius K. Bogdanas, 1978, bronza)"/>
          <p:cNvPicPr preferRelativeResize="0"/>
          <p:nvPr/>
        </p:nvPicPr>
        <p:blipFill rotWithShape="1">
          <a:blip r:embed="rId3">
            <a:alphaModFix/>
          </a:blip>
          <a:srcRect/>
          <a:stretch/>
        </p:blipFill>
        <p:spPr>
          <a:xfrm>
            <a:off x="539552" y="1628800"/>
            <a:ext cx="1819786" cy="2808312"/>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82daf31450_1_41"/>
          <p:cNvSpPr txBox="1">
            <a:spLocks noGrp="1"/>
          </p:cNvSpPr>
          <p:nvPr>
            <p:ph type="ctrTitle"/>
          </p:nvPr>
        </p:nvSpPr>
        <p:spPr>
          <a:xfrm>
            <a:off x="3366868" y="711200"/>
            <a:ext cx="5105400" cy="3824400"/>
          </a:xfrm>
          <a:prstGeom prst="rect">
            <a:avLst/>
          </a:prstGeom>
        </p:spPr>
        <p:txBody>
          <a:bodyPr spcFirstLastPara="1" wrap="square" lIns="45700" tIns="0" rIns="45700" bIns="0" anchor="b" anchorCtr="0">
            <a:noAutofit/>
          </a:bodyPr>
          <a:lstStyle/>
          <a:p>
            <a:pPr marL="0" lvl="0" indent="0" algn="r" rtl="0">
              <a:spcBef>
                <a:spcPts val="0"/>
              </a:spcBef>
              <a:spcAft>
                <a:spcPts val="0"/>
              </a:spcAft>
              <a:buNone/>
            </a:pPr>
            <a:r>
              <a:rPr lang="lt-LT"/>
              <a:t>Koordinatorius / -iai</a:t>
            </a:r>
            <a:endParaRPr/>
          </a:p>
        </p:txBody>
      </p:sp>
      <p:sp>
        <p:nvSpPr>
          <p:cNvPr id="105" name="Google Shape;105;g82daf31450_1_41"/>
          <p:cNvSpPr txBox="1">
            <a:spLocks noGrp="1"/>
          </p:cNvSpPr>
          <p:nvPr>
            <p:ph type="subTitle" idx="1"/>
          </p:nvPr>
        </p:nvSpPr>
        <p:spPr>
          <a:xfrm>
            <a:off x="3354442" y="4719819"/>
            <a:ext cx="5114700" cy="1468500"/>
          </a:xfrm>
          <a:prstGeom prst="rect">
            <a:avLst/>
          </a:prstGeom>
        </p:spPr>
        <p:txBody>
          <a:bodyPr spcFirstLastPara="1" wrap="square" lIns="45700" tIns="0" rIns="45700" bIns="0" anchor="t" anchorCtr="0">
            <a:noAutofit/>
          </a:bodyPr>
          <a:lstStyle/>
          <a:p>
            <a:pPr marL="0" lvl="0" indent="0" algn="r" rtl="0">
              <a:spcBef>
                <a:spcPts val="600"/>
              </a:spcBef>
              <a:spcAft>
                <a:spcPts val="0"/>
              </a:spcAft>
              <a:buNone/>
            </a:pPr>
            <a:r>
              <a:rPr lang="lt-LT"/>
              <a:t>Klasė, vardai, pavardės:</a:t>
            </a:r>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g82daf31450_1_46"/>
          <p:cNvSpPr txBox="1">
            <a:spLocks noGrp="1"/>
          </p:cNvSpPr>
          <p:nvPr>
            <p:ph type="title"/>
          </p:nvPr>
        </p:nvSpPr>
        <p:spPr>
          <a:xfrm>
            <a:off x="311700" y="593367"/>
            <a:ext cx="8520600" cy="763500"/>
          </a:xfrm>
          <a:prstGeom prst="rect">
            <a:avLst/>
          </a:prstGeom>
        </p:spPr>
        <p:txBody>
          <a:bodyPr spcFirstLastPara="1" wrap="square" lIns="45700" tIns="0" rIns="45700" bIns="0" anchor="b" anchorCtr="0">
            <a:noAutofit/>
          </a:bodyPr>
          <a:lstStyle/>
          <a:p>
            <a:pPr marL="0" lvl="0" indent="0" algn="l" rtl="0">
              <a:spcBef>
                <a:spcPts val="0"/>
              </a:spcBef>
              <a:spcAft>
                <a:spcPts val="0"/>
              </a:spcAft>
              <a:buNone/>
            </a:pPr>
            <a:r>
              <a:rPr lang="lt-LT"/>
              <a:t>Užduotis</a:t>
            </a:r>
            <a:endParaRPr/>
          </a:p>
        </p:txBody>
      </p:sp>
      <p:sp>
        <p:nvSpPr>
          <p:cNvPr id="111" name="Google Shape;111;g82daf31450_1_46"/>
          <p:cNvSpPr txBox="1">
            <a:spLocks noGrp="1"/>
          </p:cNvSpPr>
          <p:nvPr>
            <p:ph type="body" idx="1"/>
          </p:nvPr>
        </p:nvSpPr>
        <p:spPr>
          <a:xfrm>
            <a:off x="311700" y="1536633"/>
            <a:ext cx="8520600" cy="4555200"/>
          </a:xfrm>
          <a:prstGeom prst="rect">
            <a:avLst/>
          </a:prstGeom>
        </p:spPr>
        <p:txBody>
          <a:bodyPr spcFirstLastPara="1" wrap="square" lIns="91425" tIns="45700" rIns="91425" bIns="45700" anchor="t" anchorCtr="0">
            <a:noAutofit/>
          </a:bodyPr>
          <a:lstStyle/>
          <a:p>
            <a:pPr marL="0" lvl="0" indent="0" algn="just" rtl="0">
              <a:spcBef>
                <a:spcPts val="600"/>
              </a:spcBef>
              <a:spcAft>
                <a:spcPts val="0"/>
              </a:spcAft>
              <a:buNone/>
            </a:pPr>
            <a:r>
              <a:rPr lang="lt-LT" sz="3000">
                <a:solidFill>
                  <a:srgbClr val="495057"/>
                </a:solidFill>
                <a:highlight>
                  <a:srgbClr val="FFFFFF"/>
                </a:highlight>
                <a:latin typeface="Comfortaa"/>
                <a:ea typeface="Comfortaa"/>
                <a:cs typeface="Comfortaa"/>
                <a:sym typeface="Comfortaa"/>
              </a:rPr>
              <a:t>Koordinuoja visos klasės darbą, užpildo vaidmenų lentelę pavardėmis iki 04-08, rūpinasi, kad iki 04-09 datos darbas būtų baigtas ir užduotys sukeltos į skaidres, iškilus poreikiui, padeda draugui sukelti iliustraciją ar suteikia kitokią pagalbą. </a:t>
            </a:r>
            <a:r>
              <a:rPr lang="lt-LT" sz="3000" b="1">
                <a:solidFill>
                  <a:srgbClr val="495057"/>
                </a:solidFill>
                <a:highlight>
                  <a:srgbClr val="FFFFFF"/>
                </a:highlight>
                <a:latin typeface="Comfortaa"/>
                <a:ea typeface="Comfortaa"/>
                <a:cs typeface="Comfortaa"/>
                <a:sym typeface="Comfortaa"/>
              </a:rPr>
              <a:t>Sudeda visų jam susiųstas skaidres į vieną pateiktį pagal duotą pavyzdį ir </a:t>
            </a:r>
            <a:r>
              <a:rPr lang="lt-LT" sz="3000" b="1" i="1">
                <a:solidFill>
                  <a:srgbClr val="495057"/>
                </a:solidFill>
                <a:highlight>
                  <a:srgbClr val="FFFFFF"/>
                </a:highlight>
                <a:latin typeface="Comfortaa"/>
                <a:ea typeface="Comfortaa"/>
                <a:cs typeface="Comfortaa"/>
                <a:sym typeface="Comfortaa"/>
              </a:rPr>
              <a:t>įkelia į moodle iki 04-09, 16 val.</a:t>
            </a:r>
            <a:r>
              <a:rPr lang="lt-LT" sz="3000" b="1" i="1">
                <a:solidFill>
                  <a:srgbClr val="495057"/>
                </a:solidFill>
                <a:highlight>
                  <a:srgbClr val="FFFFFF"/>
                </a:highlight>
                <a:latin typeface="Calibri"/>
                <a:ea typeface="Calibri"/>
                <a:cs typeface="Calibri"/>
                <a:sym typeface="Calibri"/>
              </a:rPr>
              <a:t>.</a:t>
            </a:r>
            <a:endParaRPr sz="3000">
              <a:highlight>
                <a:srgbClr val="FFFFFF"/>
              </a:highligh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g723616f421_0_13"/>
          <p:cNvSpPr txBox="1">
            <a:spLocks noGrp="1"/>
          </p:cNvSpPr>
          <p:nvPr>
            <p:ph type="title"/>
          </p:nvPr>
        </p:nvSpPr>
        <p:spPr>
          <a:xfrm>
            <a:off x="457200" y="320040"/>
            <a:ext cx="7239000" cy="1143000"/>
          </a:xfrm>
          <a:prstGeom prst="rect">
            <a:avLst/>
          </a:prstGeom>
        </p:spPr>
        <p:txBody>
          <a:bodyPr spcFirstLastPara="1" wrap="square" lIns="45700" tIns="0" rIns="45700" bIns="0" anchor="b" anchorCtr="0">
            <a:noAutofit/>
          </a:bodyPr>
          <a:lstStyle/>
          <a:p>
            <a:pPr marL="0" lvl="0" indent="0" algn="l" rtl="0">
              <a:spcBef>
                <a:spcPts val="0"/>
              </a:spcBef>
              <a:spcAft>
                <a:spcPts val="0"/>
              </a:spcAft>
              <a:buNone/>
            </a:pPr>
            <a:endParaRPr/>
          </a:p>
        </p:txBody>
      </p:sp>
      <p:sp>
        <p:nvSpPr>
          <p:cNvPr id="118" name="Google Shape;118;g723616f421_0_13"/>
          <p:cNvSpPr txBox="1">
            <a:spLocks noGrp="1"/>
          </p:cNvSpPr>
          <p:nvPr>
            <p:ph type="body" idx="1"/>
          </p:nvPr>
        </p:nvSpPr>
        <p:spPr>
          <a:xfrm>
            <a:off x="457200" y="1609416"/>
            <a:ext cx="7239000" cy="4846200"/>
          </a:xfrm>
          <a:prstGeom prst="rect">
            <a:avLst/>
          </a:prstGeom>
        </p:spPr>
        <p:txBody>
          <a:bodyPr spcFirstLastPara="1" wrap="square" lIns="91425" tIns="45700" rIns="91425" bIns="45700" anchor="t" anchorCtr="0">
            <a:noAutofit/>
          </a:bodyPr>
          <a:lstStyle/>
          <a:p>
            <a:pPr marL="0" lvl="0" indent="0" algn="l" rtl="0">
              <a:spcBef>
                <a:spcPts val="600"/>
              </a:spcBef>
              <a:spcAft>
                <a:spcPts val="0"/>
              </a:spcAft>
              <a:buNone/>
            </a:pPr>
            <a:endParaRPr/>
          </a:p>
        </p:txBody>
      </p:sp>
      <p:pic>
        <p:nvPicPr>
          <p:cNvPr id="119" name="Google Shape;119;g723616f421_0_13"/>
          <p:cNvPicPr preferRelativeResize="0"/>
          <p:nvPr/>
        </p:nvPicPr>
        <p:blipFill>
          <a:blip r:embed="rId3">
            <a:alphaModFix/>
          </a:blip>
          <a:stretch>
            <a:fillRect/>
          </a:stretch>
        </p:blipFill>
        <p:spPr>
          <a:xfrm>
            <a:off x="46905" y="0"/>
            <a:ext cx="9050190" cy="6858000"/>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
          <p:cNvSpPr txBox="1">
            <a:spLocks noGrp="1"/>
          </p:cNvSpPr>
          <p:nvPr>
            <p:ph type="title"/>
          </p:nvPr>
        </p:nvSpPr>
        <p:spPr>
          <a:xfrm>
            <a:off x="5389098" y="445550"/>
            <a:ext cx="3429000" cy="2057400"/>
          </a:xfrm>
          <a:prstGeom prst="rect">
            <a:avLst/>
          </a:prstGeom>
          <a:noFill/>
          <a:ln>
            <a:noFill/>
          </a:ln>
        </p:spPr>
        <p:txBody>
          <a:bodyPr spcFirstLastPara="1" wrap="square" lIns="45700" tIns="0" rIns="45700" bIns="0" anchor="b" anchorCtr="0">
            <a:normAutofit/>
          </a:bodyPr>
          <a:lstStyle/>
          <a:p>
            <a:pPr marL="0" lvl="0" indent="0" algn="l" rtl="0">
              <a:spcBef>
                <a:spcPts val="0"/>
              </a:spcBef>
              <a:spcAft>
                <a:spcPts val="0"/>
              </a:spcAft>
              <a:buClr>
                <a:srgbClr val="FEF7F0"/>
              </a:buClr>
              <a:buSzPts val="3800"/>
              <a:buFont typeface="Trebuchet MS"/>
              <a:buNone/>
            </a:pPr>
            <a:r>
              <a:rPr lang="lt-LT" sz="4800"/>
              <a:t>ISTORINĖ SITUACIJA</a:t>
            </a:r>
            <a:endParaRPr sz="4800"/>
          </a:p>
        </p:txBody>
      </p:sp>
      <p:sp>
        <p:nvSpPr>
          <p:cNvPr id="125" name="Google Shape;125;p2"/>
          <p:cNvSpPr txBox="1">
            <a:spLocks noGrp="1"/>
          </p:cNvSpPr>
          <p:nvPr>
            <p:ph type="body" idx="1"/>
          </p:nvPr>
        </p:nvSpPr>
        <p:spPr>
          <a:xfrm>
            <a:off x="5389098" y="2770309"/>
            <a:ext cx="3429000" cy="1920300"/>
          </a:xfrm>
          <a:prstGeom prst="rect">
            <a:avLst/>
          </a:prstGeom>
          <a:noFill/>
          <a:ln>
            <a:noFill/>
          </a:ln>
        </p:spPr>
        <p:txBody>
          <a:bodyPr spcFirstLastPara="1" wrap="square" lIns="91425" tIns="45700" rIns="91425" bIns="45700" anchor="t" anchorCtr="0">
            <a:normAutofit fontScale="92500" lnSpcReduction="10000"/>
          </a:bodyPr>
          <a:lstStyle/>
          <a:p>
            <a:pPr marL="274320" lvl="0" indent="-153797" algn="l" rtl="0">
              <a:lnSpc>
                <a:spcPct val="90000"/>
              </a:lnSpc>
              <a:spcBef>
                <a:spcPts val="0"/>
              </a:spcBef>
              <a:spcAft>
                <a:spcPts val="0"/>
              </a:spcAft>
              <a:buSzPts val="3000"/>
              <a:buNone/>
            </a:pPr>
            <a:r>
              <a:rPr lang="lt-LT" sz="3000"/>
              <a:t>Lietuviškos knygos pradėtos leisti ne LDK, O Prūsijoje  XVI a. viduryje.</a:t>
            </a:r>
            <a:endParaRPr sz="3000"/>
          </a:p>
          <a:p>
            <a:pPr marL="274320" lvl="0" indent="-274320" algn="l" rtl="0">
              <a:lnSpc>
                <a:spcPct val="90000"/>
              </a:lnSpc>
              <a:spcBef>
                <a:spcPts val="600"/>
              </a:spcBef>
              <a:spcAft>
                <a:spcPts val="0"/>
              </a:spcAft>
              <a:buSzPts val="1898"/>
              <a:buNone/>
            </a:pPr>
            <a:r>
              <a:rPr lang="lt-LT" sz="3000"/>
              <a:t>  </a:t>
            </a:r>
            <a:endParaRPr sz="3000"/>
          </a:p>
          <a:p>
            <a:pPr marL="274320" lvl="0" indent="-153797" algn="l" rtl="0">
              <a:lnSpc>
                <a:spcPct val="90000"/>
              </a:lnSpc>
              <a:spcBef>
                <a:spcPts val="600"/>
              </a:spcBef>
              <a:spcAft>
                <a:spcPts val="0"/>
              </a:spcAft>
              <a:buSzPts val="3000"/>
              <a:buNone/>
            </a:pPr>
            <a:endParaRPr sz="3000"/>
          </a:p>
          <a:p>
            <a:pPr marL="274320" lvl="0" indent="-274320" algn="l" rtl="0">
              <a:lnSpc>
                <a:spcPct val="90000"/>
              </a:lnSpc>
              <a:spcBef>
                <a:spcPts val="600"/>
              </a:spcBef>
              <a:spcAft>
                <a:spcPts val="0"/>
              </a:spcAft>
              <a:buSzPts val="1898"/>
              <a:buNone/>
            </a:pPr>
            <a:endParaRPr sz="3000"/>
          </a:p>
          <a:p>
            <a:pPr marL="274320" lvl="0" indent="-153797" algn="l" rtl="0">
              <a:lnSpc>
                <a:spcPct val="90000"/>
              </a:lnSpc>
              <a:spcBef>
                <a:spcPts val="600"/>
              </a:spcBef>
              <a:spcAft>
                <a:spcPts val="0"/>
              </a:spcAft>
              <a:buSzPts val="3000"/>
              <a:buNone/>
            </a:pPr>
            <a:endParaRPr sz="3000"/>
          </a:p>
        </p:txBody>
      </p:sp>
      <p:sp>
        <p:nvSpPr>
          <p:cNvPr id="126" name="Google Shape;126;p2"/>
          <p:cNvSpPr>
            <a:spLocks noGrp="1"/>
          </p:cNvSpPr>
          <p:nvPr>
            <p:ph type="pic" idx="2"/>
          </p:nvPr>
        </p:nvSpPr>
        <p:spPr>
          <a:xfrm>
            <a:off x="663682" y="1041002"/>
            <a:ext cx="4206300" cy="4206300"/>
          </a:xfrm>
          <a:prstGeom prst="rect">
            <a:avLst/>
          </a:prstGeom>
        </p:spPr>
        <p:txBody>
          <a:bodyPr spcFirstLastPara="1" wrap="square" lIns="91425" tIns="45700" rIns="91425" bIns="45700" anchor="t" anchorCtr="0">
            <a:noAutofit/>
          </a:bodyPr>
          <a:lstStyle/>
          <a:p>
            <a:pPr marL="0" lvl="0" indent="0" algn="l" rtl="0">
              <a:spcBef>
                <a:spcPts val="600"/>
              </a:spcBef>
              <a:spcAft>
                <a:spcPts val="0"/>
              </a:spcAft>
              <a:buNone/>
            </a:pPr>
            <a:r>
              <a:rPr lang="lt-LT"/>
              <a:t>Mažosios Lietuvos lietuvių nuotrauka</a:t>
            </a:r>
            <a:endParaRPr/>
          </a:p>
        </p:txBody>
      </p:sp>
      <p:sp>
        <p:nvSpPr>
          <p:cNvPr id="127" name="Google Shape;127;p2"/>
          <p:cNvSpPr txBox="1"/>
          <p:nvPr/>
        </p:nvSpPr>
        <p:spPr>
          <a:xfrm>
            <a:off x="2658200" y="5502800"/>
            <a:ext cx="6159900" cy="1211400"/>
          </a:xfrm>
          <a:prstGeom prst="rect">
            <a:avLst/>
          </a:prstGeom>
          <a:noFill/>
          <a:ln>
            <a:noFill/>
          </a:ln>
        </p:spPr>
        <p:txBody>
          <a:bodyPr spcFirstLastPara="1" wrap="square" lIns="91425" tIns="91425" rIns="91425" bIns="91425" anchor="t" anchorCtr="0">
            <a:noAutofit/>
          </a:bodyPr>
          <a:lstStyle/>
          <a:p>
            <a:pPr marL="274320" lvl="0" indent="-153797" algn="l" rtl="0">
              <a:lnSpc>
                <a:spcPct val="90000"/>
              </a:lnSpc>
              <a:spcBef>
                <a:spcPts val="600"/>
              </a:spcBef>
              <a:spcAft>
                <a:spcPts val="0"/>
              </a:spcAft>
              <a:buClr>
                <a:schemeClr val="dk2"/>
              </a:buClr>
              <a:buSzPts val="3000"/>
              <a:buFont typeface="Trebuchet MS"/>
              <a:buNone/>
            </a:pPr>
            <a:r>
              <a:rPr lang="lt-LT" sz="3000">
                <a:solidFill>
                  <a:schemeClr val="lt1"/>
                </a:solidFill>
                <a:latin typeface="Trebuchet MS"/>
                <a:ea typeface="Trebuchet MS"/>
                <a:cs typeface="Trebuchet MS"/>
                <a:sym typeface="Trebuchet MS"/>
              </a:rPr>
              <a:t>Prūsijoje gyveno apie 300 000 lietuvių.</a:t>
            </a:r>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g723b702c96_0_0"/>
          <p:cNvSpPr txBox="1">
            <a:spLocks noGrp="1"/>
          </p:cNvSpPr>
          <p:nvPr>
            <p:ph type="title"/>
          </p:nvPr>
        </p:nvSpPr>
        <p:spPr>
          <a:xfrm>
            <a:off x="457200" y="228600"/>
            <a:ext cx="7632900" cy="1173600"/>
          </a:xfrm>
          <a:prstGeom prst="rect">
            <a:avLst/>
          </a:prstGeom>
        </p:spPr>
        <p:txBody>
          <a:bodyPr spcFirstLastPara="1" wrap="square" lIns="45700" tIns="0" rIns="45700" bIns="0" anchor="b" anchorCtr="0">
            <a:noAutofit/>
          </a:bodyPr>
          <a:lstStyle/>
          <a:p>
            <a:pPr marL="0" lvl="0" indent="0" algn="l" rtl="0">
              <a:spcBef>
                <a:spcPts val="0"/>
              </a:spcBef>
              <a:spcAft>
                <a:spcPts val="0"/>
              </a:spcAft>
              <a:buNone/>
            </a:pPr>
            <a:r>
              <a:rPr lang="lt-LT"/>
              <a:t>Gal žinote, kaip pagrįsti šį teiginį?  </a:t>
            </a:r>
            <a:r>
              <a:rPr lang="lt-LT" sz="3000" b="0">
                <a:solidFill>
                  <a:schemeClr val="accent6"/>
                </a:solidFill>
              </a:rPr>
              <a:t>žr. eduka.lt, p. 150-151</a:t>
            </a:r>
            <a:endParaRPr/>
          </a:p>
        </p:txBody>
      </p:sp>
      <p:sp>
        <p:nvSpPr>
          <p:cNvPr id="134" name="Google Shape;134;g723b702c96_0_0"/>
          <p:cNvSpPr txBox="1">
            <a:spLocks noGrp="1"/>
          </p:cNvSpPr>
          <p:nvPr>
            <p:ph type="body" idx="1"/>
          </p:nvPr>
        </p:nvSpPr>
        <p:spPr>
          <a:xfrm>
            <a:off x="457200" y="1497422"/>
            <a:ext cx="7632900" cy="1708500"/>
          </a:xfrm>
          <a:prstGeom prst="rect">
            <a:avLst/>
          </a:prstGeom>
        </p:spPr>
        <p:txBody>
          <a:bodyPr spcFirstLastPara="1" wrap="square" lIns="45700" tIns="0" rIns="0" bIns="0" anchor="t" anchorCtr="0">
            <a:noAutofit/>
          </a:bodyPr>
          <a:lstStyle/>
          <a:p>
            <a:pPr marL="0" lvl="0" indent="0" algn="l" rtl="0">
              <a:lnSpc>
                <a:spcPct val="90000"/>
              </a:lnSpc>
              <a:spcBef>
                <a:spcPts val="0"/>
              </a:spcBef>
              <a:spcAft>
                <a:spcPts val="0"/>
              </a:spcAft>
              <a:buSzPts val="3000"/>
              <a:buNone/>
            </a:pPr>
            <a:r>
              <a:rPr lang="lt-LT" sz="3000"/>
              <a:t>Protestantai anksčiau nei katalikai suvokė, kodėl svarbu tautine kalba išversti religinius tekstus.</a:t>
            </a:r>
            <a:endParaRPr sz="3000"/>
          </a:p>
          <a:p>
            <a:pPr marL="274320" lvl="0" indent="-153797" algn="l" rtl="0">
              <a:lnSpc>
                <a:spcPct val="90000"/>
              </a:lnSpc>
              <a:spcBef>
                <a:spcPts val="0"/>
              </a:spcBef>
              <a:spcAft>
                <a:spcPts val="0"/>
              </a:spcAft>
              <a:buSzPts val="3000"/>
              <a:buNone/>
            </a:pPr>
            <a:endParaRPr sz="3000"/>
          </a:p>
          <a:p>
            <a:pPr marL="274320" lvl="0" indent="-153797" algn="l" rtl="0">
              <a:lnSpc>
                <a:spcPct val="90000"/>
              </a:lnSpc>
              <a:spcBef>
                <a:spcPts val="0"/>
              </a:spcBef>
              <a:spcAft>
                <a:spcPts val="0"/>
              </a:spcAft>
              <a:buSzPts val="3000"/>
              <a:buNone/>
            </a:pPr>
            <a:endParaRPr sz="3000"/>
          </a:p>
          <a:p>
            <a:pPr marL="0" lvl="0" indent="0" algn="l" rtl="0">
              <a:spcBef>
                <a:spcPts val="0"/>
              </a:spcBef>
              <a:spcAft>
                <a:spcPts val="0"/>
              </a:spcAft>
              <a:buNone/>
            </a:pPr>
            <a:endParaRPr sz="3000"/>
          </a:p>
        </p:txBody>
      </p:sp>
      <p:sp>
        <p:nvSpPr>
          <p:cNvPr id="135" name="Google Shape;135;g723b702c96_0_0"/>
          <p:cNvSpPr txBox="1">
            <a:spLocks noGrp="1"/>
          </p:cNvSpPr>
          <p:nvPr>
            <p:ph type="body" idx="2"/>
          </p:nvPr>
        </p:nvSpPr>
        <p:spPr>
          <a:xfrm>
            <a:off x="654150" y="2790675"/>
            <a:ext cx="7239000" cy="3861900"/>
          </a:xfrm>
          <a:prstGeom prst="rect">
            <a:avLst/>
          </a:prstGeom>
        </p:spPr>
        <p:txBody>
          <a:bodyPr spcFirstLastPara="1" wrap="square" lIns="91425" tIns="45700" rIns="91425" bIns="45700" anchor="t" anchorCtr="0">
            <a:noAutofit/>
          </a:bodyPr>
          <a:lstStyle/>
          <a:p>
            <a:pPr marL="0" lvl="0" indent="0" algn="l" rtl="0">
              <a:spcBef>
                <a:spcPts val="600"/>
              </a:spcBef>
              <a:spcAft>
                <a:spcPts val="0"/>
              </a:spcAft>
              <a:buNone/>
            </a:pPr>
            <a:r>
              <a:rPr lang="lt-LT">
                <a:solidFill>
                  <a:schemeClr val="accent6"/>
                </a:solidFill>
              </a:rPr>
              <a:t>JŪSŲ TEKSTAS</a:t>
            </a:r>
            <a:endParaRPr>
              <a:solidFill>
                <a:schemeClr val="accent6"/>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723b702c96_0_6"/>
          <p:cNvSpPr txBox="1">
            <a:spLocks noGrp="1"/>
          </p:cNvSpPr>
          <p:nvPr>
            <p:ph type="title"/>
          </p:nvPr>
        </p:nvSpPr>
        <p:spPr>
          <a:xfrm>
            <a:off x="457200" y="320040"/>
            <a:ext cx="7242000" cy="1143000"/>
          </a:xfrm>
          <a:prstGeom prst="rect">
            <a:avLst/>
          </a:prstGeom>
        </p:spPr>
        <p:txBody>
          <a:bodyPr spcFirstLastPara="1" wrap="square" lIns="45700" tIns="0" rIns="45700" bIns="0" anchor="b" anchorCtr="0">
            <a:noAutofit/>
          </a:bodyPr>
          <a:lstStyle/>
          <a:p>
            <a:pPr marL="0" lvl="0" indent="0" algn="l" rtl="0">
              <a:spcBef>
                <a:spcPts val="0"/>
              </a:spcBef>
              <a:spcAft>
                <a:spcPts val="0"/>
              </a:spcAft>
              <a:buNone/>
            </a:pPr>
            <a:endParaRPr/>
          </a:p>
        </p:txBody>
      </p:sp>
      <p:sp>
        <p:nvSpPr>
          <p:cNvPr id="142" name="Google Shape;142;g723b702c96_0_6"/>
          <p:cNvSpPr txBox="1">
            <a:spLocks noGrp="1"/>
          </p:cNvSpPr>
          <p:nvPr>
            <p:ph type="body" idx="1"/>
          </p:nvPr>
        </p:nvSpPr>
        <p:spPr>
          <a:xfrm>
            <a:off x="559875" y="2331900"/>
            <a:ext cx="3520500" cy="4526100"/>
          </a:xfrm>
          <a:prstGeom prst="rect">
            <a:avLst/>
          </a:prstGeom>
        </p:spPr>
        <p:txBody>
          <a:bodyPr spcFirstLastPara="1" wrap="square" lIns="91425" tIns="45700" rIns="91425" bIns="45700" anchor="t" anchorCtr="0">
            <a:noAutofit/>
          </a:bodyPr>
          <a:lstStyle/>
          <a:p>
            <a:pPr marL="274320" lvl="0" indent="-274320" algn="l" rtl="0">
              <a:lnSpc>
                <a:spcPct val="90000"/>
              </a:lnSpc>
              <a:spcBef>
                <a:spcPts val="600"/>
              </a:spcBef>
              <a:spcAft>
                <a:spcPts val="0"/>
              </a:spcAft>
              <a:buSzPts val="1898"/>
              <a:buChar char="⦿"/>
            </a:pPr>
            <a:r>
              <a:rPr lang="lt-LT" sz="2600"/>
              <a:t>Pirmieji protestantai lietuviai vyko į liuteronišką </a:t>
            </a:r>
            <a:r>
              <a:rPr lang="lt-LT" sz="2600" b="1"/>
              <a:t>Karaliaučiaus universitetą,</a:t>
            </a:r>
            <a:r>
              <a:rPr lang="lt-LT" sz="2600"/>
              <a:t> nes Lietuvoje jiems veikti buvo uždrausta.</a:t>
            </a:r>
            <a:endParaRPr/>
          </a:p>
        </p:txBody>
      </p:sp>
      <p:sp>
        <p:nvSpPr>
          <p:cNvPr id="143" name="Google Shape;143;g723b702c96_0_6"/>
          <p:cNvSpPr txBox="1">
            <a:spLocks noGrp="1"/>
          </p:cNvSpPr>
          <p:nvPr>
            <p:ph type="body" idx="2"/>
          </p:nvPr>
        </p:nvSpPr>
        <p:spPr>
          <a:xfrm>
            <a:off x="4178808" y="1600200"/>
            <a:ext cx="3520500" cy="4526100"/>
          </a:xfrm>
          <a:prstGeom prst="rect">
            <a:avLst/>
          </a:prstGeom>
        </p:spPr>
        <p:txBody>
          <a:bodyPr spcFirstLastPara="1" wrap="square" lIns="91425" tIns="45700" rIns="91425" bIns="45700" anchor="t" anchorCtr="0">
            <a:noAutofit/>
          </a:bodyPr>
          <a:lstStyle/>
          <a:p>
            <a:pPr marL="0" lvl="0" indent="0" algn="l" rtl="0">
              <a:spcBef>
                <a:spcPts val="600"/>
              </a:spcBef>
              <a:spcAft>
                <a:spcPts val="0"/>
              </a:spcAft>
              <a:buNone/>
            </a:pPr>
            <a:r>
              <a:rPr lang="lt-LT" dirty="0">
                <a:solidFill>
                  <a:srgbClr val="FF9900"/>
                </a:solidFill>
              </a:rPr>
              <a:t>Nuotrauka </a:t>
            </a:r>
            <a:r>
              <a:rPr lang="lt-LT" dirty="0" smtClean="0">
                <a:solidFill>
                  <a:srgbClr val="FF9900"/>
                </a:solidFill>
              </a:rPr>
              <a:t>Karaliaučiaus </a:t>
            </a:r>
            <a:r>
              <a:rPr lang="lt-LT" dirty="0">
                <a:solidFill>
                  <a:srgbClr val="FF9900"/>
                </a:solidFill>
              </a:rPr>
              <a:t>universiteto</a:t>
            </a:r>
            <a:endParaRPr dirty="0">
              <a:solidFill>
                <a:srgbClr val="FF9900"/>
              </a:solidFill>
            </a:endParaRPr>
          </a:p>
          <a:p>
            <a:pPr marL="0" lvl="0" indent="0" algn="l" rtl="0">
              <a:spcBef>
                <a:spcPts val="600"/>
              </a:spcBef>
              <a:spcAft>
                <a:spcPts val="0"/>
              </a:spcAft>
              <a:buNone/>
            </a:pPr>
            <a:endParaRPr dirty="0">
              <a:solidFill>
                <a:srgbClr val="FF9900"/>
              </a:solidFill>
            </a:endParaRPr>
          </a:p>
          <a:p>
            <a:pPr marL="0" lvl="0" indent="0" algn="l" rtl="0">
              <a:spcBef>
                <a:spcPts val="600"/>
              </a:spcBef>
              <a:spcAft>
                <a:spcPts val="0"/>
              </a:spcAft>
              <a:buNone/>
            </a:pPr>
            <a:endParaRPr dirty="0">
              <a:solidFill>
                <a:srgbClr val="FF9900"/>
              </a:solidFill>
            </a:endParaRPr>
          </a:p>
          <a:p>
            <a:pPr marL="0" lvl="0" indent="0" algn="l" rtl="0">
              <a:spcBef>
                <a:spcPts val="600"/>
              </a:spcBef>
              <a:spcAft>
                <a:spcPts val="0"/>
              </a:spcAft>
              <a:buNone/>
            </a:pPr>
            <a:endParaRPr dirty="0">
              <a:solidFill>
                <a:srgbClr val="FF9900"/>
              </a:solidFill>
            </a:endParaRPr>
          </a:p>
          <a:p>
            <a:pPr marL="0" lvl="0" indent="0" algn="l" rtl="0">
              <a:spcBef>
                <a:spcPts val="600"/>
              </a:spcBef>
              <a:spcAft>
                <a:spcPts val="0"/>
              </a:spcAft>
              <a:buNone/>
            </a:pPr>
            <a:endParaRPr dirty="0">
              <a:solidFill>
                <a:srgbClr val="FF9900"/>
              </a:solidFill>
            </a:endParaRPr>
          </a:p>
          <a:p>
            <a:pPr marL="0" lvl="0" indent="0" algn="l" rtl="0">
              <a:spcBef>
                <a:spcPts val="600"/>
              </a:spcBef>
              <a:spcAft>
                <a:spcPts val="0"/>
              </a:spcAft>
              <a:buNone/>
            </a:pPr>
            <a:endParaRPr dirty="0">
              <a:solidFill>
                <a:srgbClr val="FF9900"/>
              </a:solidFill>
            </a:endParaRPr>
          </a:p>
          <a:p>
            <a:pPr marL="0" lvl="0" indent="0" algn="l" rtl="0">
              <a:spcBef>
                <a:spcPts val="600"/>
              </a:spcBef>
              <a:spcAft>
                <a:spcPts val="0"/>
              </a:spcAft>
              <a:buNone/>
            </a:pPr>
            <a:r>
              <a:rPr lang="lt-LT" sz="1800" dirty="0">
                <a:solidFill>
                  <a:srgbClr val="FF9900"/>
                </a:solidFill>
              </a:rPr>
              <a:t>nuoroda, iš kur imta foto</a:t>
            </a:r>
            <a:endParaRPr sz="1800" dirty="0">
              <a:solidFill>
                <a:srgbClr val="FF99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g723616f421_0_56"/>
          <p:cNvSpPr txBox="1">
            <a:spLocks noGrp="1"/>
          </p:cNvSpPr>
          <p:nvPr>
            <p:ph type="title"/>
          </p:nvPr>
        </p:nvSpPr>
        <p:spPr>
          <a:xfrm>
            <a:off x="457200" y="320051"/>
            <a:ext cx="7571100" cy="1391700"/>
          </a:xfrm>
          <a:prstGeom prst="rect">
            <a:avLst/>
          </a:prstGeom>
        </p:spPr>
        <p:txBody>
          <a:bodyPr spcFirstLastPara="1" wrap="square" lIns="45700" tIns="0" rIns="45700" bIns="0" anchor="b" anchorCtr="0">
            <a:noAutofit/>
          </a:bodyPr>
          <a:lstStyle/>
          <a:p>
            <a:pPr marL="0" lvl="0" indent="0" algn="l" rtl="0">
              <a:spcBef>
                <a:spcPts val="0"/>
              </a:spcBef>
              <a:spcAft>
                <a:spcPts val="0"/>
              </a:spcAft>
              <a:buNone/>
            </a:pPr>
            <a:r>
              <a:rPr lang="lt-LT" sz="2800" dirty="0"/>
              <a:t>Įkelkite fotografiją to, kuris </a:t>
            </a:r>
            <a:r>
              <a:rPr lang="lt-LT" sz="2800" dirty="0" smtClean="0"/>
              <a:t>Mažojoje </a:t>
            </a:r>
            <a:r>
              <a:rPr lang="lt-LT" sz="2800" dirty="0"/>
              <a:t>Lietuvoje jau buvo išleidęs knygą lietuvių kalba. - </a:t>
            </a:r>
            <a:r>
              <a:rPr lang="lt-LT" sz="2800" dirty="0">
                <a:solidFill>
                  <a:srgbClr val="FF00FF"/>
                </a:solidFill>
              </a:rPr>
              <a:t>čia parašykite vardą pavardę ir knygos metus</a:t>
            </a:r>
            <a:endParaRPr sz="2800" dirty="0">
              <a:solidFill>
                <a:srgbClr val="FF00FF"/>
              </a:solidFill>
            </a:endParaRPr>
          </a:p>
        </p:txBody>
      </p:sp>
      <p:sp>
        <p:nvSpPr>
          <p:cNvPr id="150" name="Google Shape;150;g723616f421_0_56"/>
          <p:cNvSpPr txBox="1">
            <a:spLocks noGrp="1"/>
          </p:cNvSpPr>
          <p:nvPr>
            <p:ph type="body" idx="1"/>
          </p:nvPr>
        </p:nvSpPr>
        <p:spPr>
          <a:xfrm>
            <a:off x="457200" y="5867400"/>
            <a:ext cx="3520500" cy="457200"/>
          </a:xfrm>
          <a:prstGeom prst="rect">
            <a:avLst/>
          </a:prstGeom>
        </p:spPr>
        <p:txBody>
          <a:bodyPr spcFirstLastPara="1" wrap="square" lIns="91425" tIns="45700" rIns="91425" bIns="45700" anchor="ctr" anchorCtr="0">
            <a:noAutofit/>
          </a:bodyPr>
          <a:lstStyle/>
          <a:p>
            <a:pPr marL="0" lvl="0" indent="0" algn="ctr" rtl="0">
              <a:spcBef>
                <a:spcPts val="600"/>
              </a:spcBef>
              <a:spcAft>
                <a:spcPts val="0"/>
              </a:spcAft>
              <a:buNone/>
            </a:pPr>
            <a:r>
              <a:rPr lang="lt-LT"/>
              <a:t>nuoroda</a:t>
            </a:r>
            <a:endParaRPr/>
          </a:p>
        </p:txBody>
      </p:sp>
      <p:sp>
        <p:nvSpPr>
          <p:cNvPr id="151" name="Google Shape;151;g723616f421_0_56"/>
          <p:cNvSpPr txBox="1">
            <a:spLocks noGrp="1"/>
          </p:cNvSpPr>
          <p:nvPr>
            <p:ph type="body" idx="2"/>
          </p:nvPr>
        </p:nvSpPr>
        <p:spPr>
          <a:xfrm>
            <a:off x="4178808" y="5867400"/>
            <a:ext cx="3520500" cy="457200"/>
          </a:xfrm>
          <a:prstGeom prst="rect">
            <a:avLst/>
          </a:prstGeom>
        </p:spPr>
        <p:txBody>
          <a:bodyPr spcFirstLastPara="1" wrap="square" lIns="91425" tIns="45700" rIns="91425" bIns="45700" anchor="ctr" anchorCtr="0">
            <a:noAutofit/>
          </a:bodyPr>
          <a:lstStyle/>
          <a:p>
            <a:pPr marL="0" lvl="0" indent="0" algn="ctr" rtl="0">
              <a:spcBef>
                <a:spcPts val="600"/>
              </a:spcBef>
              <a:spcAft>
                <a:spcPts val="0"/>
              </a:spcAft>
              <a:buNone/>
            </a:pPr>
            <a:r>
              <a:rPr lang="lt-LT"/>
              <a:t>nuorod</a:t>
            </a:r>
            <a:endParaRPr/>
          </a:p>
        </p:txBody>
      </p:sp>
      <p:sp>
        <p:nvSpPr>
          <p:cNvPr id="152" name="Google Shape;152;g723616f421_0_56"/>
          <p:cNvSpPr txBox="1">
            <a:spLocks noGrp="1"/>
          </p:cNvSpPr>
          <p:nvPr>
            <p:ph type="body" idx="3"/>
          </p:nvPr>
        </p:nvSpPr>
        <p:spPr>
          <a:xfrm>
            <a:off x="457200" y="1711840"/>
            <a:ext cx="3520500" cy="4114800"/>
          </a:xfrm>
          <a:prstGeom prst="rect">
            <a:avLst/>
          </a:prstGeom>
        </p:spPr>
        <p:txBody>
          <a:bodyPr spcFirstLastPara="1" wrap="square" lIns="91425" tIns="45700" rIns="91425" bIns="45700" anchor="t" anchorCtr="0">
            <a:noAutofit/>
          </a:bodyPr>
          <a:lstStyle/>
          <a:p>
            <a:pPr marL="0" lvl="0" indent="0" algn="l" rtl="0">
              <a:spcBef>
                <a:spcPts val="600"/>
              </a:spcBef>
              <a:spcAft>
                <a:spcPts val="0"/>
              </a:spcAft>
              <a:buNone/>
            </a:pPr>
            <a:r>
              <a:rPr lang="lt-LT"/>
              <a:t>Kūrėjo FOTO</a:t>
            </a:r>
            <a:endParaRPr/>
          </a:p>
        </p:txBody>
      </p:sp>
      <p:sp>
        <p:nvSpPr>
          <p:cNvPr id="153" name="Google Shape;153;g723616f421_0_56"/>
          <p:cNvSpPr txBox="1">
            <a:spLocks noGrp="1"/>
          </p:cNvSpPr>
          <p:nvPr>
            <p:ph type="body" idx="4"/>
          </p:nvPr>
        </p:nvSpPr>
        <p:spPr>
          <a:xfrm>
            <a:off x="4178808" y="1711840"/>
            <a:ext cx="3520500" cy="4114800"/>
          </a:xfrm>
          <a:prstGeom prst="rect">
            <a:avLst/>
          </a:prstGeom>
        </p:spPr>
        <p:txBody>
          <a:bodyPr spcFirstLastPara="1" wrap="square" lIns="91425" tIns="45700" rIns="91425" bIns="45700" anchor="t" anchorCtr="0">
            <a:noAutofit/>
          </a:bodyPr>
          <a:lstStyle/>
          <a:p>
            <a:pPr marL="0" lvl="0" indent="0" algn="l" rtl="0">
              <a:spcBef>
                <a:spcPts val="600"/>
              </a:spcBef>
              <a:spcAft>
                <a:spcPts val="0"/>
              </a:spcAft>
              <a:buNone/>
            </a:pPr>
            <a:r>
              <a:rPr lang="lt-LT"/>
              <a:t>Knygos foto</a:t>
            </a:r>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3"/>
          <p:cNvSpPr txBox="1">
            <a:spLocks noGrp="1"/>
          </p:cNvSpPr>
          <p:nvPr>
            <p:ph type="title"/>
          </p:nvPr>
        </p:nvSpPr>
        <p:spPr>
          <a:xfrm>
            <a:off x="457200" y="320040"/>
            <a:ext cx="7239000" cy="1143000"/>
          </a:xfrm>
          <a:prstGeom prst="rect">
            <a:avLst/>
          </a:prstGeom>
          <a:noFill/>
          <a:ln>
            <a:noFill/>
          </a:ln>
        </p:spPr>
        <p:txBody>
          <a:bodyPr spcFirstLastPara="1" wrap="square" lIns="45700" tIns="0" rIns="45700" bIns="0" anchor="b" anchorCtr="0">
            <a:normAutofit/>
          </a:bodyPr>
          <a:lstStyle/>
          <a:p>
            <a:pPr marL="0" lvl="0" indent="0" algn="l" rtl="0">
              <a:spcBef>
                <a:spcPts val="0"/>
              </a:spcBef>
              <a:spcAft>
                <a:spcPts val="0"/>
              </a:spcAft>
              <a:buClr>
                <a:srgbClr val="FEF7F0"/>
              </a:buClr>
              <a:buSzPts val="3800"/>
              <a:buFont typeface="Trebuchet MS"/>
              <a:buNone/>
            </a:pPr>
            <a:r>
              <a:rPr lang="lt-LT"/>
              <a:t>MIKALOJUS DAUKŠA</a:t>
            </a:r>
            <a:endParaRPr/>
          </a:p>
        </p:txBody>
      </p:sp>
      <p:sp>
        <p:nvSpPr>
          <p:cNvPr id="159" name="Google Shape;159;p3"/>
          <p:cNvSpPr txBox="1">
            <a:spLocks noGrp="1"/>
          </p:cNvSpPr>
          <p:nvPr>
            <p:ph type="body" idx="1"/>
          </p:nvPr>
        </p:nvSpPr>
        <p:spPr>
          <a:xfrm>
            <a:off x="457200" y="1609416"/>
            <a:ext cx="7239000" cy="4846320"/>
          </a:xfrm>
          <a:prstGeom prst="rect">
            <a:avLst/>
          </a:prstGeom>
          <a:noFill/>
          <a:ln>
            <a:noFill/>
          </a:ln>
        </p:spPr>
        <p:txBody>
          <a:bodyPr spcFirstLastPara="1" wrap="square" lIns="91425" tIns="45700" rIns="91425" bIns="45700" anchor="t" anchorCtr="0">
            <a:normAutofit fontScale="92500" lnSpcReduction="10000"/>
          </a:bodyPr>
          <a:lstStyle/>
          <a:p>
            <a:pPr marL="274320" lvl="0" indent="-274320" algn="l" rtl="0">
              <a:spcBef>
                <a:spcPts val="0"/>
              </a:spcBef>
              <a:spcAft>
                <a:spcPts val="0"/>
              </a:spcAft>
              <a:buSzPts val="1898"/>
              <a:buChar char="⦿"/>
            </a:pPr>
            <a:r>
              <a:rPr lang="lt-LT"/>
              <a:t>Žemaičių vyskupijos kanauninkas,</a:t>
            </a:r>
            <a:endParaRPr/>
          </a:p>
          <a:p>
            <a:pPr marL="274320" lvl="0" indent="-274320" algn="l" rtl="0">
              <a:spcBef>
                <a:spcPts val="600"/>
              </a:spcBef>
              <a:spcAft>
                <a:spcPts val="0"/>
              </a:spcAft>
              <a:buSzPts val="1898"/>
              <a:buChar char="⦿"/>
            </a:pPr>
            <a:r>
              <a:rPr lang="lt-LT"/>
              <a:t> lietuvių literatūrinės kalbos kūrėjas, </a:t>
            </a:r>
            <a:endParaRPr/>
          </a:p>
          <a:p>
            <a:pPr marL="274320" lvl="0" indent="0" algn="l" rtl="0">
              <a:spcBef>
                <a:spcPts val="600"/>
              </a:spcBef>
              <a:spcAft>
                <a:spcPts val="0"/>
              </a:spcAft>
              <a:buNone/>
            </a:pPr>
            <a:endParaRPr/>
          </a:p>
          <a:p>
            <a:pPr marL="274320" lvl="0" indent="-153797" algn="l" rtl="0">
              <a:spcBef>
                <a:spcPts val="600"/>
              </a:spcBef>
              <a:spcAft>
                <a:spcPts val="0"/>
              </a:spcAft>
              <a:buSzPts val="1898"/>
              <a:buNone/>
            </a:pPr>
            <a:endParaRPr/>
          </a:p>
          <a:p>
            <a:pPr marL="274320" lvl="0" indent="-274320" algn="l" rtl="0">
              <a:spcBef>
                <a:spcPts val="600"/>
              </a:spcBef>
              <a:spcAft>
                <a:spcPts val="0"/>
              </a:spcAft>
              <a:buSzPts val="1898"/>
              <a:buChar char="⦿"/>
            </a:pPr>
            <a:r>
              <a:rPr lang="lt-LT"/>
              <a:t>Nėra žinių apie išsimokslinimą, bet gerai kalbėjo ir rašė lietuviškai, lotyniškai, lenkiškai, mokėjo slavų kanceliarinę kalbą, vartotą LDK.</a:t>
            </a:r>
            <a:endParaRPr/>
          </a:p>
          <a:p>
            <a:pPr marL="274320" lvl="0" indent="-237236" algn="l" rtl="0">
              <a:spcBef>
                <a:spcPts val="600"/>
              </a:spcBef>
              <a:spcAft>
                <a:spcPts val="0"/>
              </a:spcAft>
              <a:buClr>
                <a:schemeClr val="accent6"/>
              </a:buClr>
              <a:buSzPts val="1314"/>
              <a:buChar char="⦿"/>
            </a:pPr>
            <a:r>
              <a:rPr lang="lt-LT">
                <a:solidFill>
                  <a:schemeClr val="accent6"/>
                </a:solidFill>
              </a:rPr>
              <a:t>Suraskite info, kas tai per kanceliarinė slavų kalb. Kur ji buvo vartojama?</a:t>
            </a:r>
            <a:endParaRPr>
              <a:solidFill>
                <a:schemeClr val="accent6"/>
              </a:solidFill>
            </a:endParaRPr>
          </a:p>
          <a:p>
            <a:pPr marL="274320" lvl="0" indent="-237236" algn="l" rtl="0">
              <a:spcBef>
                <a:spcPts val="600"/>
              </a:spcBef>
              <a:spcAft>
                <a:spcPts val="0"/>
              </a:spcAft>
              <a:buClr>
                <a:schemeClr val="accent6"/>
              </a:buClr>
              <a:buSzPts val="1314"/>
              <a:buChar char="⦿"/>
            </a:pPr>
            <a:r>
              <a:rPr lang="lt-LT">
                <a:solidFill>
                  <a:schemeClr val="accent6"/>
                </a:solidFill>
              </a:rPr>
              <a:t>Žr. </a:t>
            </a:r>
            <a:r>
              <a:rPr lang="lt-LT" sz="1100" u="sng">
                <a:solidFill>
                  <a:schemeClr val="hlink"/>
                </a:solidFill>
                <a:latin typeface="Arial"/>
                <a:ea typeface="Arial"/>
                <a:cs typeface="Arial"/>
                <a:sym typeface="Arial"/>
                <a:hlinkClick r:id="rId3"/>
              </a:rPr>
              <a:t>http://viduramziu.istorija.net/socium/rastas.htm</a:t>
            </a:r>
            <a:endParaRPr>
              <a:solidFill>
                <a:schemeClr val="accent6"/>
              </a:solidFill>
            </a:endParaRPr>
          </a:p>
          <a:p>
            <a:pPr marL="274320" lvl="0" indent="-274320" algn="l" rtl="0">
              <a:spcBef>
                <a:spcPts val="600"/>
              </a:spcBef>
              <a:spcAft>
                <a:spcPts val="0"/>
              </a:spcAft>
              <a:buSzPts val="1898"/>
              <a:buNone/>
            </a:pPr>
            <a:r>
              <a:rPr lang="lt-LT"/>
              <a:t/>
            </a:r>
            <a:br>
              <a:rPr lang="lt-LT"/>
            </a:br>
            <a:endParaRPr/>
          </a:p>
        </p:txBody>
      </p:sp>
      <p:pic>
        <p:nvPicPr>
          <p:cNvPr id="160" name="Google Shape;160;p3" descr="http://t2.gstatic.com/images?q=tbn:ANd9GcRvLTsFwmPD8bSm8zBT7KxSHq08HQv7vOYor3WCp4VBVEa9YqXe"/>
          <p:cNvPicPr preferRelativeResize="0"/>
          <p:nvPr/>
        </p:nvPicPr>
        <p:blipFill rotWithShape="1">
          <a:blip r:embed="rId4">
            <a:alphaModFix/>
          </a:blip>
          <a:srcRect/>
          <a:stretch/>
        </p:blipFill>
        <p:spPr>
          <a:xfrm flipH="1">
            <a:off x="6156176" y="260648"/>
            <a:ext cx="1554128" cy="1800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4"/>
          <p:cNvSpPr txBox="1">
            <a:spLocks noGrp="1"/>
          </p:cNvSpPr>
          <p:nvPr>
            <p:ph type="body" idx="1"/>
          </p:nvPr>
        </p:nvSpPr>
        <p:spPr>
          <a:xfrm>
            <a:off x="559900" y="139325"/>
            <a:ext cx="3520500" cy="4526100"/>
          </a:xfrm>
          <a:prstGeom prst="rect">
            <a:avLst/>
          </a:prstGeom>
          <a:noFill/>
          <a:ln>
            <a:noFill/>
          </a:ln>
        </p:spPr>
        <p:txBody>
          <a:bodyPr spcFirstLastPara="1" wrap="square" lIns="91425" tIns="45700" rIns="91425" bIns="45700" anchor="t" anchorCtr="0">
            <a:normAutofit fontScale="92500" lnSpcReduction="20000"/>
          </a:bodyPr>
          <a:lstStyle/>
          <a:p>
            <a:pPr marL="274320" lvl="0" indent="-162836" algn="l" rtl="0">
              <a:spcBef>
                <a:spcPts val="0"/>
              </a:spcBef>
              <a:spcAft>
                <a:spcPts val="0"/>
              </a:spcAft>
              <a:buSzPts val="1756"/>
              <a:buNone/>
            </a:pPr>
            <a:endParaRPr sz="2405"/>
          </a:p>
          <a:p>
            <a:pPr marL="274320" lvl="0" indent="-315236" algn="l" rtl="0">
              <a:spcBef>
                <a:spcPts val="600"/>
              </a:spcBef>
              <a:spcAft>
                <a:spcPts val="0"/>
              </a:spcAft>
              <a:buSzPts val="2400"/>
              <a:buChar char="⦿"/>
            </a:pPr>
            <a:r>
              <a:rPr lang="lt-LT" sz="2400"/>
              <a:t>Klebonavo Krakėse (Kėdainių raj.)</a:t>
            </a:r>
            <a:endParaRPr sz="2400"/>
          </a:p>
          <a:p>
            <a:pPr marL="274320" lvl="0" indent="-315236" algn="l" rtl="0">
              <a:spcBef>
                <a:spcPts val="600"/>
              </a:spcBef>
              <a:spcAft>
                <a:spcPts val="0"/>
              </a:spcAft>
              <a:buSzPts val="2400"/>
              <a:buChar char="⦿"/>
            </a:pPr>
            <a:r>
              <a:rPr lang="lt-LT" sz="2400"/>
              <a:t>Buvo Žemaičių vyskupijos kanauninkas, vyskupo M. Giedraičio padėjėjas.</a:t>
            </a:r>
            <a:endParaRPr sz="2400"/>
          </a:p>
          <a:p>
            <a:pPr marL="274320" lvl="0" indent="-274320" algn="l" rtl="0">
              <a:spcBef>
                <a:spcPts val="600"/>
              </a:spcBef>
              <a:spcAft>
                <a:spcPts val="0"/>
              </a:spcAft>
              <a:buSzPts val="1756"/>
              <a:buChar char="⦿"/>
            </a:pPr>
            <a:r>
              <a:rPr lang="lt-LT" sz="2400"/>
              <a:t>Rūpinosi bajorų ir žemesnių sluoksnių švietimu. </a:t>
            </a:r>
            <a:endParaRPr sz="2400"/>
          </a:p>
          <a:p>
            <a:pPr marL="274320" lvl="0" indent="-274320" algn="l" rtl="0">
              <a:spcBef>
                <a:spcPts val="600"/>
              </a:spcBef>
              <a:spcAft>
                <a:spcPts val="0"/>
              </a:spcAft>
              <a:buSzPts val="1756"/>
              <a:buChar char="⦿"/>
            </a:pPr>
            <a:r>
              <a:rPr lang="lt-LT" sz="2400"/>
              <a:t>Mirus vyskupui M.Giedraičiui, buvo paskirtas Žemaičių vyskupijos administratoriumi.</a:t>
            </a:r>
            <a:r>
              <a:rPr lang="lt-LT" sz="2405"/>
              <a:t> </a:t>
            </a:r>
            <a:endParaRPr/>
          </a:p>
          <a:p>
            <a:pPr marL="274320" lvl="0" indent="-162836" algn="l" rtl="0">
              <a:spcBef>
                <a:spcPts val="600"/>
              </a:spcBef>
              <a:spcAft>
                <a:spcPts val="0"/>
              </a:spcAft>
              <a:buSzPts val="1756"/>
              <a:buNone/>
            </a:pPr>
            <a:endParaRPr sz="2405"/>
          </a:p>
        </p:txBody>
      </p:sp>
      <p:sp>
        <p:nvSpPr>
          <p:cNvPr id="166" name="Google Shape;166;p4"/>
          <p:cNvSpPr txBox="1">
            <a:spLocks noGrp="1"/>
          </p:cNvSpPr>
          <p:nvPr>
            <p:ph type="body" idx="2"/>
          </p:nvPr>
        </p:nvSpPr>
        <p:spPr>
          <a:xfrm>
            <a:off x="4178808" y="1600200"/>
            <a:ext cx="3520500" cy="4526100"/>
          </a:xfrm>
          <a:prstGeom prst="rect">
            <a:avLst/>
          </a:prstGeom>
        </p:spPr>
        <p:txBody>
          <a:bodyPr spcFirstLastPara="1" wrap="square" lIns="91425" tIns="45700" rIns="91425" bIns="45700" anchor="t" anchorCtr="0">
            <a:noAutofit/>
          </a:bodyPr>
          <a:lstStyle/>
          <a:p>
            <a:pPr marL="0" lvl="0" indent="0" algn="l" rtl="0">
              <a:spcBef>
                <a:spcPts val="600"/>
              </a:spcBef>
              <a:spcAft>
                <a:spcPts val="0"/>
              </a:spcAft>
              <a:buNone/>
            </a:pPr>
            <a:endParaRPr/>
          </a:p>
        </p:txBody>
      </p:sp>
      <p:pic>
        <p:nvPicPr>
          <p:cNvPr id="167" name="Google Shape;167;p4"/>
          <p:cNvPicPr preferRelativeResize="0"/>
          <p:nvPr/>
        </p:nvPicPr>
        <p:blipFill>
          <a:blip r:embed="rId3">
            <a:alphaModFix/>
          </a:blip>
          <a:stretch>
            <a:fillRect/>
          </a:stretch>
        </p:blipFill>
        <p:spPr>
          <a:xfrm>
            <a:off x="3957188" y="819200"/>
            <a:ext cx="3400425" cy="4562475"/>
          </a:xfrm>
          <a:prstGeom prst="rect">
            <a:avLst/>
          </a:prstGeom>
          <a:noFill/>
          <a:ln>
            <a:noFill/>
          </a:ln>
        </p:spPr>
      </p:pic>
      <p:sp>
        <p:nvSpPr>
          <p:cNvPr id="168" name="Google Shape;168;p4"/>
          <p:cNvSpPr txBox="1"/>
          <p:nvPr/>
        </p:nvSpPr>
        <p:spPr>
          <a:xfrm>
            <a:off x="4250878" y="5605475"/>
            <a:ext cx="3400500" cy="636600"/>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lt-LT" sz="1100" u="sng">
                <a:solidFill>
                  <a:schemeClr val="hlink"/>
                </a:solidFill>
                <a:hlinkClick r:id="rId4"/>
              </a:rPr>
              <a:t>https://lt.wikipedia.org/wiki/Merkelis_Giedraitis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723b702c96_0_28"/>
          <p:cNvSpPr txBox="1">
            <a:spLocks noGrp="1"/>
          </p:cNvSpPr>
          <p:nvPr>
            <p:ph type="title"/>
          </p:nvPr>
        </p:nvSpPr>
        <p:spPr>
          <a:xfrm>
            <a:off x="457200" y="320040"/>
            <a:ext cx="7242000" cy="1143000"/>
          </a:xfrm>
          <a:prstGeom prst="rect">
            <a:avLst/>
          </a:prstGeom>
        </p:spPr>
        <p:txBody>
          <a:bodyPr spcFirstLastPara="1" wrap="square" lIns="45700" tIns="0" rIns="45700" bIns="0" anchor="b" anchorCtr="0">
            <a:noAutofit/>
          </a:bodyPr>
          <a:lstStyle/>
          <a:p>
            <a:pPr marL="0" lvl="0" indent="0" algn="l" rtl="0">
              <a:lnSpc>
                <a:spcPct val="80000"/>
              </a:lnSpc>
              <a:spcBef>
                <a:spcPts val="600"/>
              </a:spcBef>
              <a:spcAft>
                <a:spcPts val="0"/>
              </a:spcAft>
              <a:buClr>
                <a:schemeClr val="dk1"/>
              </a:buClr>
              <a:buSzPts val="642"/>
              <a:buFont typeface="Arial"/>
              <a:buNone/>
            </a:pPr>
            <a:r>
              <a:rPr lang="lt-LT" sz="3000" b="0">
                <a:solidFill>
                  <a:schemeClr val="lt1"/>
                </a:solidFill>
              </a:rPr>
              <a:t>Mirė Daukša 1613 metų vasario 16 d. Varniuose, prie Telšių </a:t>
            </a:r>
            <a:endParaRPr/>
          </a:p>
        </p:txBody>
      </p:sp>
      <p:sp>
        <p:nvSpPr>
          <p:cNvPr id="175" name="Google Shape;175;g723b702c96_0_28"/>
          <p:cNvSpPr txBox="1">
            <a:spLocks noGrp="1"/>
          </p:cNvSpPr>
          <p:nvPr>
            <p:ph type="body" idx="1"/>
          </p:nvPr>
        </p:nvSpPr>
        <p:spPr>
          <a:xfrm>
            <a:off x="457200" y="5867400"/>
            <a:ext cx="3520500" cy="457200"/>
          </a:xfrm>
          <a:prstGeom prst="rect">
            <a:avLst/>
          </a:prstGeom>
        </p:spPr>
        <p:txBody>
          <a:bodyPr spcFirstLastPara="1" wrap="square" lIns="91425" tIns="45700" rIns="91425" bIns="45700" anchor="ctr" anchorCtr="0">
            <a:noAutofit/>
          </a:bodyPr>
          <a:lstStyle/>
          <a:p>
            <a:pPr marL="0" lvl="0" indent="0" algn="ctr" rtl="0">
              <a:spcBef>
                <a:spcPts val="600"/>
              </a:spcBef>
              <a:spcAft>
                <a:spcPts val="0"/>
              </a:spcAft>
              <a:buNone/>
            </a:pPr>
            <a:r>
              <a:rPr lang="lt-LT"/>
              <a:t>nuoroda</a:t>
            </a:r>
            <a:endParaRPr/>
          </a:p>
        </p:txBody>
      </p:sp>
      <p:sp>
        <p:nvSpPr>
          <p:cNvPr id="176" name="Google Shape;176;g723b702c96_0_28"/>
          <p:cNvSpPr txBox="1">
            <a:spLocks noGrp="1"/>
          </p:cNvSpPr>
          <p:nvPr>
            <p:ph type="body" idx="2"/>
          </p:nvPr>
        </p:nvSpPr>
        <p:spPr>
          <a:xfrm>
            <a:off x="4178808" y="5867400"/>
            <a:ext cx="3520500" cy="457200"/>
          </a:xfrm>
          <a:prstGeom prst="rect">
            <a:avLst/>
          </a:prstGeom>
        </p:spPr>
        <p:txBody>
          <a:bodyPr spcFirstLastPara="1" wrap="square" lIns="91425" tIns="45700" rIns="91425" bIns="45700" anchor="ctr" anchorCtr="0">
            <a:noAutofit/>
          </a:bodyPr>
          <a:lstStyle/>
          <a:p>
            <a:pPr marL="0" lvl="0" indent="0" algn="ctr" rtl="0">
              <a:spcBef>
                <a:spcPts val="600"/>
              </a:spcBef>
              <a:spcAft>
                <a:spcPts val="0"/>
              </a:spcAft>
              <a:buNone/>
            </a:pPr>
            <a:endParaRPr/>
          </a:p>
        </p:txBody>
      </p:sp>
      <p:sp>
        <p:nvSpPr>
          <p:cNvPr id="177" name="Google Shape;177;g723b702c96_0_28"/>
          <p:cNvSpPr txBox="1">
            <a:spLocks noGrp="1"/>
          </p:cNvSpPr>
          <p:nvPr>
            <p:ph type="body" idx="3"/>
          </p:nvPr>
        </p:nvSpPr>
        <p:spPr>
          <a:xfrm>
            <a:off x="457200" y="1711840"/>
            <a:ext cx="3520500" cy="4114800"/>
          </a:xfrm>
          <a:prstGeom prst="rect">
            <a:avLst/>
          </a:prstGeom>
        </p:spPr>
        <p:txBody>
          <a:bodyPr spcFirstLastPara="1" wrap="square" lIns="91425" tIns="45700" rIns="91425" bIns="45700" anchor="t" anchorCtr="0">
            <a:noAutofit/>
          </a:bodyPr>
          <a:lstStyle/>
          <a:p>
            <a:pPr marL="0" lvl="0" indent="0" algn="ctr" rtl="0">
              <a:spcBef>
                <a:spcPts val="600"/>
              </a:spcBef>
              <a:spcAft>
                <a:spcPts val="0"/>
              </a:spcAft>
              <a:buClr>
                <a:schemeClr val="dk1"/>
              </a:buClr>
              <a:buSzPts val="1100"/>
              <a:buFont typeface="Arial"/>
              <a:buNone/>
            </a:pPr>
            <a:r>
              <a:rPr lang="lt-LT" sz="3000" b="1">
                <a:solidFill>
                  <a:schemeClr val="accent6"/>
                </a:solidFill>
              </a:rPr>
              <a:t>Įdėkite nuotrauką, kur yra paminklas Giedraičiui ir Daukšai Varniuose </a:t>
            </a:r>
            <a:endParaRPr sz="3000">
              <a:solidFill>
                <a:schemeClr val="accent6"/>
              </a:solidFill>
            </a:endParaRPr>
          </a:p>
        </p:txBody>
      </p:sp>
      <p:sp>
        <p:nvSpPr>
          <p:cNvPr id="178" name="Google Shape;178;g723b702c96_0_28"/>
          <p:cNvSpPr txBox="1">
            <a:spLocks noGrp="1"/>
          </p:cNvSpPr>
          <p:nvPr>
            <p:ph type="body" idx="4"/>
          </p:nvPr>
        </p:nvSpPr>
        <p:spPr>
          <a:xfrm>
            <a:off x="4178808" y="1711840"/>
            <a:ext cx="3520500" cy="4114800"/>
          </a:xfrm>
          <a:prstGeom prst="rect">
            <a:avLst/>
          </a:prstGeom>
        </p:spPr>
        <p:txBody>
          <a:bodyPr spcFirstLastPara="1" wrap="square" lIns="91425" tIns="45700" rIns="91425" bIns="45700" anchor="t" anchorCtr="0">
            <a:noAutofit/>
          </a:bodyPr>
          <a:lstStyle/>
          <a:p>
            <a:pPr marL="0" lvl="0" indent="0" algn="l" rtl="0">
              <a:spcBef>
                <a:spcPts val="600"/>
              </a:spcBef>
              <a:spcAft>
                <a:spcPts val="0"/>
              </a:spcAft>
              <a:buNone/>
            </a:pPr>
            <a:r>
              <a:rPr lang="lt-LT" sz="2800"/>
              <a:t>Merkelis Giedraitis buvo M. Daukšos globėjas, jo dėka Daukša ėmė versti religinius tekstus į lietuvių kalbą.</a:t>
            </a:r>
            <a:endParaRPr sz="2800"/>
          </a:p>
          <a:p>
            <a:pPr marL="0" lvl="0" indent="0" algn="l" rtl="0">
              <a:spcBef>
                <a:spcPts val="0"/>
              </a:spcBef>
              <a:spcAft>
                <a:spcPts val="0"/>
              </a:spcAft>
              <a:buClr>
                <a:schemeClr val="dk1"/>
              </a:buClr>
              <a:buFont typeface="Arial"/>
              <a:buNone/>
            </a:pPr>
            <a:r>
              <a:rPr lang="lt-LT" sz="1800" i="1"/>
              <a:t>Paminklas vysk. M.Giedraičiui ir </a:t>
            </a:r>
            <a:endParaRPr sz="1400">
              <a:latin typeface="Arial"/>
              <a:ea typeface="Arial"/>
              <a:cs typeface="Arial"/>
              <a:sym typeface="Arial"/>
            </a:endParaRPr>
          </a:p>
          <a:p>
            <a:pPr marL="0" lvl="0" indent="0" algn="l" rtl="0">
              <a:spcBef>
                <a:spcPts val="0"/>
              </a:spcBef>
              <a:spcAft>
                <a:spcPts val="0"/>
              </a:spcAft>
              <a:buClr>
                <a:schemeClr val="dk1"/>
              </a:buClr>
              <a:buFont typeface="Arial"/>
              <a:buNone/>
            </a:pPr>
            <a:r>
              <a:rPr lang="lt-LT" sz="1800" i="1"/>
              <a:t>kan. M. Daukšai Varniuose, prie Žemaičių vyskupystės muziejaus.</a:t>
            </a:r>
            <a:endParaRPr sz="28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g723b702c96_0_90"/>
          <p:cNvSpPr txBox="1">
            <a:spLocks noGrp="1"/>
          </p:cNvSpPr>
          <p:nvPr>
            <p:ph type="title"/>
          </p:nvPr>
        </p:nvSpPr>
        <p:spPr>
          <a:xfrm>
            <a:off x="457200" y="320040"/>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Clr>
                <a:srgbClr val="FEF7F0"/>
              </a:buClr>
              <a:buSzPts val="3800"/>
              <a:buFont typeface="Trebuchet MS"/>
              <a:buNone/>
            </a:pPr>
            <a:r>
              <a:rPr lang="lt-LT"/>
              <a:t>M.DAUKŠOS KIEMAS VU</a:t>
            </a:r>
            <a:endParaRPr/>
          </a:p>
        </p:txBody>
      </p:sp>
      <p:sp>
        <p:nvSpPr>
          <p:cNvPr id="184" name="Google Shape;184;g723b702c96_0_90"/>
          <p:cNvSpPr txBox="1">
            <a:spLocks noGrp="1"/>
          </p:cNvSpPr>
          <p:nvPr>
            <p:ph type="body" idx="1"/>
          </p:nvPr>
        </p:nvSpPr>
        <p:spPr>
          <a:xfrm>
            <a:off x="179500" y="1609425"/>
            <a:ext cx="3843300" cy="5248500"/>
          </a:xfrm>
          <a:prstGeom prst="rect">
            <a:avLst/>
          </a:prstGeom>
          <a:noFill/>
          <a:ln>
            <a:noFill/>
          </a:ln>
        </p:spPr>
        <p:txBody>
          <a:bodyPr spcFirstLastPara="1" wrap="square" lIns="91425" tIns="45700" rIns="91425" bIns="45700" anchor="t" anchorCtr="0">
            <a:noAutofit/>
          </a:bodyPr>
          <a:lstStyle/>
          <a:p>
            <a:pPr marL="274320" lvl="0" indent="-353336" algn="l" rtl="0">
              <a:lnSpc>
                <a:spcPct val="90000"/>
              </a:lnSpc>
              <a:spcBef>
                <a:spcPts val="0"/>
              </a:spcBef>
              <a:spcAft>
                <a:spcPts val="0"/>
              </a:spcAft>
              <a:buSzPts val="3000"/>
              <a:buChar char="⦿"/>
            </a:pPr>
            <a:r>
              <a:rPr lang="lt-LT" sz="3000"/>
              <a:t>M. Daukšos „Katekizmo“ egzempliorius, išspausdintas Vilniaus akademijos spaustuvėje, saugomas Vilniaus universiteto bibliotekoje.</a:t>
            </a:r>
            <a:endParaRPr sz="3000"/>
          </a:p>
          <a:p>
            <a:pPr marL="274320" lvl="0" indent="-162836" algn="l" rtl="0">
              <a:lnSpc>
                <a:spcPct val="90000"/>
              </a:lnSpc>
              <a:spcBef>
                <a:spcPts val="600"/>
              </a:spcBef>
              <a:spcAft>
                <a:spcPts val="0"/>
              </a:spcAft>
              <a:buSzPts val="1756"/>
              <a:buNone/>
            </a:pPr>
            <a:endParaRPr sz="2405"/>
          </a:p>
        </p:txBody>
      </p:sp>
      <p:pic>
        <p:nvPicPr>
          <p:cNvPr id="185" name="Google Shape;185;g723b702c96_0_90" descr="Istorikų kiemelis - M.Daukšos kiemas">
            <a:hlinkClick r:id="rId3"/>
          </p:cNvPr>
          <p:cNvPicPr preferRelativeResize="0"/>
          <p:nvPr/>
        </p:nvPicPr>
        <p:blipFill rotWithShape="1">
          <a:blip r:embed="rId4">
            <a:alphaModFix/>
          </a:blip>
          <a:srcRect/>
          <a:stretch/>
        </p:blipFill>
        <p:spPr>
          <a:xfrm>
            <a:off x="4022797" y="1799702"/>
            <a:ext cx="3357500" cy="3357500"/>
          </a:xfrm>
          <a:prstGeom prst="rect">
            <a:avLst/>
          </a:prstGeom>
          <a:noFill/>
          <a:ln>
            <a:noFill/>
          </a:ln>
        </p:spPr>
      </p:pic>
      <p:sp>
        <p:nvSpPr>
          <p:cNvPr id="186" name="Google Shape;186;g723b702c96_0_90"/>
          <p:cNvSpPr txBox="1"/>
          <p:nvPr/>
        </p:nvSpPr>
        <p:spPr>
          <a:xfrm>
            <a:off x="1169450" y="5464200"/>
            <a:ext cx="7974600" cy="1393800"/>
          </a:xfrm>
          <a:prstGeom prst="rect">
            <a:avLst/>
          </a:prstGeom>
          <a:noFill/>
          <a:ln>
            <a:noFill/>
          </a:ln>
        </p:spPr>
        <p:txBody>
          <a:bodyPr spcFirstLastPara="1" wrap="square" lIns="91425" tIns="91425" rIns="91425" bIns="91425" anchor="t" anchorCtr="0">
            <a:noAutofit/>
          </a:bodyPr>
          <a:lstStyle/>
          <a:p>
            <a:pPr marL="274320" lvl="0" indent="-353336" algn="l" rtl="0">
              <a:lnSpc>
                <a:spcPct val="90000"/>
              </a:lnSpc>
              <a:spcBef>
                <a:spcPts val="600"/>
              </a:spcBef>
              <a:spcAft>
                <a:spcPts val="0"/>
              </a:spcAft>
              <a:buClr>
                <a:schemeClr val="dk2"/>
              </a:buClr>
              <a:buSzPts val="3000"/>
              <a:buFont typeface="Noto Sans Symbols"/>
              <a:buChar char="⦿"/>
            </a:pPr>
            <a:r>
              <a:rPr lang="lt-LT" sz="3000">
                <a:solidFill>
                  <a:schemeClr val="dk1"/>
                </a:solidFill>
                <a:latin typeface="Trebuchet MS"/>
                <a:ea typeface="Trebuchet MS"/>
                <a:cs typeface="Trebuchet MS"/>
                <a:sym typeface="Trebuchet MS"/>
              </a:rPr>
              <a:t>M. Daukšos kiemas, kuriame įsikūręs Istorijos fakultetas</a:t>
            </a:r>
            <a:endParaRPr sz="3000">
              <a:solidFill>
                <a:schemeClr val="dk1"/>
              </a:solidFill>
              <a:latin typeface="Trebuchet MS"/>
              <a:ea typeface="Trebuchet MS"/>
              <a:cs typeface="Trebuchet MS"/>
              <a:sym typeface="Trebuchet M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g723b702c96_0_97"/>
          <p:cNvSpPr txBox="1">
            <a:spLocks noGrp="1"/>
          </p:cNvSpPr>
          <p:nvPr>
            <p:ph type="title"/>
          </p:nvPr>
        </p:nvSpPr>
        <p:spPr>
          <a:xfrm>
            <a:off x="457200" y="320040"/>
            <a:ext cx="7239000" cy="1143000"/>
          </a:xfrm>
          <a:prstGeom prst="rect">
            <a:avLst/>
          </a:prstGeom>
          <a:noFill/>
          <a:ln>
            <a:noFill/>
          </a:ln>
        </p:spPr>
        <p:txBody>
          <a:bodyPr spcFirstLastPara="1" wrap="square" lIns="45700" tIns="0" rIns="45700" bIns="0" anchor="b" anchorCtr="0">
            <a:noAutofit/>
          </a:bodyPr>
          <a:lstStyle/>
          <a:p>
            <a:pPr marL="0" lvl="0" indent="0" algn="l" rtl="0">
              <a:spcBef>
                <a:spcPts val="0"/>
              </a:spcBef>
              <a:spcAft>
                <a:spcPts val="0"/>
              </a:spcAft>
              <a:buClr>
                <a:srgbClr val="FEF7F0"/>
              </a:buClr>
              <a:buSzPts val="3800"/>
              <a:buFont typeface="Trebuchet MS"/>
              <a:buNone/>
            </a:pPr>
            <a:r>
              <a:rPr lang="lt-LT"/>
              <a:t>M.DAUKŠOS ĄŽUOLAS</a:t>
            </a:r>
            <a:endParaRPr/>
          </a:p>
        </p:txBody>
      </p:sp>
      <p:sp>
        <p:nvSpPr>
          <p:cNvPr id="192" name="Google Shape;192;g723b702c96_0_97"/>
          <p:cNvSpPr txBox="1">
            <a:spLocks noGrp="1"/>
          </p:cNvSpPr>
          <p:nvPr>
            <p:ph type="body" idx="1"/>
          </p:nvPr>
        </p:nvSpPr>
        <p:spPr>
          <a:xfrm>
            <a:off x="457200" y="1609416"/>
            <a:ext cx="3394800" cy="4846200"/>
          </a:xfrm>
          <a:prstGeom prst="rect">
            <a:avLst/>
          </a:prstGeom>
          <a:noFill/>
          <a:ln>
            <a:noFill/>
          </a:ln>
        </p:spPr>
        <p:txBody>
          <a:bodyPr spcFirstLastPara="1" wrap="square" lIns="91425" tIns="45700" rIns="91425" bIns="45700" anchor="t" anchorCtr="0">
            <a:noAutofit/>
          </a:bodyPr>
          <a:lstStyle/>
          <a:p>
            <a:pPr marL="274320" lvl="0" indent="-274320" algn="l" rtl="0">
              <a:spcBef>
                <a:spcPts val="0"/>
              </a:spcBef>
              <a:spcAft>
                <a:spcPts val="0"/>
              </a:spcAft>
              <a:buSzPts val="1898"/>
              <a:buChar char="⦿"/>
            </a:pPr>
            <a:r>
              <a:rPr lang="lt-LT"/>
              <a:t>Kėdainiuose kerojantį Mikalojaus Daukšos ąžuolą, manoma, apie XVI a. vidurį sodino lietuvių raštijos pradininkas. </a:t>
            </a:r>
            <a:endParaRPr/>
          </a:p>
        </p:txBody>
      </p:sp>
      <p:pic>
        <p:nvPicPr>
          <p:cNvPr id="193" name="Google Shape;193;g723b702c96_0_97" descr="http://www.knypava.lt/wp-content/uploads/2011/08/29_2-225x300.jpg">
            <a:hlinkClick r:id="rId3"/>
          </p:cNvPr>
          <p:cNvPicPr preferRelativeResize="0"/>
          <p:nvPr/>
        </p:nvPicPr>
        <p:blipFill rotWithShape="1">
          <a:blip r:embed="rId4">
            <a:alphaModFix/>
          </a:blip>
          <a:srcRect/>
          <a:stretch/>
        </p:blipFill>
        <p:spPr>
          <a:xfrm>
            <a:off x="4211960" y="1484783"/>
            <a:ext cx="3312368" cy="4416491"/>
          </a:xfrm>
          <a:prstGeom prst="rect">
            <a:avLst/>
          </a:prstGeom>
          <a:noFill/>
          <a:ln>
            <a:noFill/>
          </a:ln>
        </p:spPr>
      </p:pic>
      <p:sp>
        <p:nvSpPr>
          <p:cNvPr id="194" name="Google Shape;194;g723b702c96_0_97"/>
          <p:cNvSpPr txBox="1"/>
          <p:nvPr/>
        </p:nvSpPr>
        <p:spPr>
          <a:xfrm>
            <a:off x="4142300" y="5923000"/>
            <a:ext cx="3000000" cy="6360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lt-LT" sz="1100" u="sng">
                <a:solidFill>
                  <a:schemeClr val="hlink"/>
                </a:solidFill>
                <a:hlinkClick r:id="rId5"/>
              </a:rPr>
              <a:t>http://www.kedainiutvic.lt/tourism/en/objects/the-oak-of-mikalojus-dauksa</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6"/>
          <p:cNvSpPr txBox="1">
            <a:spLocks noGrp="1"/>
          </p:cNvSpPr>
          <p:nvPr>
            <p:ph type="title"/>
          </p:nvPr>
        </p:nvSpPr>
        <p:spPr>
          <a:xfrm>
            <a:off x="457200" y="320040"/>
            <a:ext cx="7239000" cy="1143000"/>
          </a:xfrm>
          <a:prstGeom prst="rect">
            <a:avLst/>
          </a:prstGeom>
          <a:noFill/>
          <a:ln>
            <a:noFill/>
          </a:ln>
        </p:spPr>
        <p:txBody>
          <a:bodyPr spcFirstLastPara="1" wrap="square" lIns="45700" tIns="0" rIns="45700" bIns="0" anchor="b" anchorCtr="0">
            <a:normAutofit fontScale="90000"/>
          </a:bodyPr>
          <a:lstStyle/>
          <a:p>
            <a:pPr marL="0" lvl="0" indent="0" algn="l" rtl="0">
              <a:spcBef>
                <a:spcPts val="0"/>
              </a:spcBef>
              <a:spcAft>
                <a:spcPts val="0"/>
              </a:spcAft>
              <a:buClr>
                <a:srgbClr val="FEF7F0"/>
              </a:buClr>
              <a:buSzPts val="3800"/>
              <a:buFont typeface="Trebuchet MS"/>
              <a:buNone/>
            </a:pPr>
            <a:r>
              <a:rPr lang="lt-LT"/>
              <a:t>PIRMOJI LDK knyga lietuvių kalba 1595 m.</a:t>
            </a:r>
            <a:endParaRPr/>
          </a:p>
        </p:txBody>
      </p:sp>
      <p:sp>
        <p:nvSpPr>
          <p:cNvPr id="200" name="Google Shape;200;p6"/>
          <p:cNvSpPr txBox="1">
            <a:spLocks noGrp="1"/>
          </p:cNvSpPr>
          <p:nvPr>
            <p:ph type="body" idx="1"/>
          </p:nvPr>
        </p:nvSpPr>
        <p:spPr>
          <a:xfrm>
            <a:off x="457200" y="1609416"/>
            <a:ext cx="7239000" cy="4846320"/>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1898"/>
              <a:buChar char="⦿"/>
            </a:pPr>
            <a:r>
              <a:rPr lang="lt-LT"/>
              <a:t>Vilniuje iš lenkų išvertė J. Ledesmos, ispanų jėzuito, katekizmą.  </a:t>
            </a:r>
            <a:r>
              <a:rPr lang="lt-LT" b="1"/>
              <a:t>Tai – pirmoji LDK  parengta ir 1595 m. Vilniuje išleista lietuviška knyga – „Katekizmas“.</a:t>
            </a:r>
            <a:r>
              <a:rPr lang="lt-LT"/>
              <a:t> Jos egzempliorius saugomas VU bibliotekoje.</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lt-LT">
                <a:solidFill>
                  <a:schemeClr val="accent6"/>
                </a:solidFill>
              </a:rPr>
              <a:t>Suraskite iliustraciją ir įdėkite M. Daukšos “Katekizmą” [nepamirškit nuorodos]</a:t>
            </a:r>
            <a:endParaRPr>
              <a:solidFill>
                <a:schemeClr val="accent6"/>
              </a:solidFill>
            </a:endParaRPr>
          </a:p>
          <a:p>
            <a:pPr marL="274320" lvl="0" indent="-153797" algn="l" rtl="0">
              <a:spcBef>
                <a:spcPts val="600"/>
              </a:spcBef>
              <a:spcAft>
                <a:spcPts val="0"/>
              </a:spcAft>
              <a:buSzPts val="1898"/>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7"/>
          <p:cNvSpPr txBox="1">
            <a:spLocks noGrp="1"/>
          </p:cNvSpPr>
          <p:nvPr>
            <p:ph type="title"/>
          </p:nvPr>
        </p:nvSpPr>
        <p:spPr>
          <a:xfrm>
            <a:off x="467544" y="0"/>
            <a:ext cx="7239000" cy="1835696"/>
          </a:xfrm>
          <a:prstGeom prst="rect">
            <a:avLst/>
          </a:prstGeom>
          <a:noFill/>
          <a:ln>
            <a:noFill/>
          </a:ln>
        </p:spPr>
        <p:txBody>
          <a:bodyPr spcFirstLastPara="1" wrap="square" lIns="45700" tIns="0" rIns="45700" bIns="0" anchor="b" anchorCtr="0">
            <a:normAutofit fontScale="90000"/>
          </a:bodyPr>
          <a:lstStyle/>
          <a:p>
            <a:pPr marL="0" lvl="0" indent="0" algn="l" rtl="0">
              <a:spcBef>
                <a:spcPts val="0"/>
              </a:spcBef>
              <a:spcAft>
                <a:spcPts val="0"/>
              </a:spcAft>
              <a:buClr>
                <a:srgbClr val="FEF7F0"/>
              </a:buClr>
              <a:buSzPts val="3420"/>
              <a:buFont typeface="Trebuchet MS"/>
              <a:buNone/>
            </a:pPr>
            <a:r>
              <a:rPr lang="lt-LT" sz="3420"/>
              <a:t/>
            </a:r>
            <a:br>
              <a:rPr lang="lt-LT" sz="3420"/>
            </a:br>
            <a:r>
              <a:rPr lang="lt-LT" sz="3420"/>
              <a:t/>
            </a:r>
            <a:br>
              <a:rPr lang="lt-LT" sz="3420"/>
            </a:br>
            <a:r>
              <a:rPr lang="lt-LT" sz="3420"/>
              <a:t/>
            </a:r>
            <a:br>
              <a:rPr lang="lt-LT" sz="3420"/>
            </a:br>
            <a:r>
              <a:rPr lang="lt-LT" sz="3420"/>
              <a:t/>
            </a:r>
            <a:br>
              <a:rPr lang="lt-LT" sz="3420"/>
            </a:br>
            <a:r>
              <a:rPr lang="lt-LT" sz="3420"/>
              <a:t/>
            </a:r>
            <a:br>
              <a:rPr lang="lt-LT" sz="3420"/>
            </a:br>
            <a:r>
              <a:rPr lang="lt-LT" sz="3420"/>
              <a:t/>
            </a:r>
            <a:br>
              <a:rPr lang="lt-LT" sz="3420"/>
            </a:br>
            <a:r>
              <a:rPr lang="lt-LT" sz="3420"/>
              <a:t/>
            </a:r>
            <a:br>
              <a:rPr lang="lt-LT" sz="3420"/>
            </a:br>
            <a:r>
              <a:rPr lang="lt-LT" sz="3420"/>
              <a:t>SVARBIAUSIAS M. DAUKŠOS DARBAS J. VUJEKO POSTILĖS VERTIMAS</a:t>
            </a:r>
            <a:br>
              <a:rPr lang="lt-LT" sz="3420"/>
            </a:br>
            <a:endParaRPr sz="3420"/>
          </a:p>
        </p:txBody>
      </p:sp>
      <p:sp>
        <p:nvSpPr>
          <p:cNvPr id="206" name="Google Shape;206;p7"/>
          <p:cNvSpPr txBox="1">
            <a:spLocks noGrp="1"/>
          </p:cNvSpPr>
          <p:nvPr>
            <p:ph type="body" idx="1"/>
          </p:nvPr>
        </p:nvSpPr>
        <p:spPr>
          <a:xfrm>
            <a:off x="457200" y="1609416"/>
            <a:ext cx="7239000" cy="4846320"/>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1898"/>
              <a:buChar char="⦿"/>
            </a:pPr>
            <a:r>
              <a:rPr lang="lt-LT"/>
              <a:t>J. Vujekas, lenkų jėzuitas.</a:t>
            </a:r>
            <a:endParaRPr/>
          </a:p>
          <a:p>
            <a:pPr marL="274320" lvl="0" indent="0" algn="l" rtl="0">
              <a:spcBef>
                <a:spcPts val="0"/>
              </a:spcBef>
              <a:spcAft>
                <a:spcPts val="0"/>
              </a:spcAft>
              <a:buNone/>
            </a:pPr>
            <a:endParaRPr/>
          </a:p>
          <a:p>
            <a:pPr marL="274320" lvl="0" indent="-274320" algn="l" rtl="0">
              <a:spcBef>
                <a:spcPts val="0"/>
              </a:spcBef>
              <a:spcAft>
                <a:spcPts val="0"/>
              </a:spcAft>
              <a:buSzPts val="1898"/>
              <a:buChar char="⦿"/>
            </a:pPr>
            <a:r>
              <a:rPr lang="lt-LT" sz="3600"/>
              <a:t>Postilė - tai</a:t>
            </a:r>
            <a:r>
              <a:rPr lang="lt-LT"/>
              <a:t> </a:t>
            </a:r>
            <a:r>
              <a:rPr lang="lt-LT">
                <a:solidFill>
                  <a:schemeClr val="accent6"/>
                </a:solidFill>
              </a:rPr>
              <a:t>…. </a:t>
            </a:r>
            <a:endParaRPr>
              <a:solidFill>
                <a:schemeClr val="accent6"/>
              </a:solidFill>
            </a:endParaRPr>
          </a:p>
          <a:p>
            <a:pPr marL="274320" lvl="0" indent="0" algn="l" rtl="0">
              <a:spcBef>
                <a:spcPts val="0"/>
              </a:spcBef>
              <a:spcAft>
                <a:spcPts val="0"/>
              </a:spcAft>
              <a:buNone/>
            </a:pPr>
            <a:r>
              <a:rPr lang="lt-LT">
                <a:solidFill>
                  <a:schemeClr val="accent6"/>
                </a:solidFill>
              </a:rPr>
              <a:t>[jūsų tekstas]</a:t>
            </a:r>
            <a:r>
              <a:rPr lang="lt-LT"/>
              <a:t> </a:t>
            </a:r>
            <a:endParaRPr/>
          </a:p>
          <a:p>
            <a:pPr marL="274320" lvl="0" indent="-274320" algn="l" rtl="0">
              <a:spcBef>
                <a:spcPts val="600"/>
              </a:spcBef>
              <a:spcAft>
                <a:spcPts val="0"/>
              </a:spcAft>
              <a:buSzPts val="1898"/>
              <a:buNone/>
            </a:pPr>
            <a:endParaRPr/>
          </a:p>
        </p:txBody>
      </p:sp>
      <p:pic>
        <p:nvPicPr>
          <p:cNvPr id="207" name="Google Shape;207;p7"/>
          <p:cNvPicPr preferRelativeResize="0"/>
          <p:nvPr/>
        </p:nvPicPr>
        <p:blipFill>
          <a:blip r:embed="rId3">
            <a:alphaModFix/>
          </a:blip>
          <a:stretch>
            <a:fillRect/>
          </a:stretch>
        </p:blipFill>
        <p:spPr>
          <a:xfrm>
            <a:off x="5277375" y="2327457"/>
            <a:ext cx="2945650" cy="3991350"/>
          </a:xfrm>
          <a:prstGeom prst="rect">
            <a:avLst/>
          </a:prstGeom>
          <a:noFill/>
          <a:ln>
            <a:noFill/>
          </a:ln>
        </p:spPr>
      </p:pic>
      <p:sp>
        <p:nvSpPr>
          <p:cNvPr id="208" name="Google Shape;208;p7"/>
          <p:cNvSpPr txBox="1"/>
          <p:nvPr/>
        </p:nvSpPr>
        <p:spPr>
          <a:xfrm>
            <a:off x="5250200" y="6455725"/>
            <a:ext cx="3000000" cy="288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lt-LT" sz="1100" u="sng">
                <a:solidFill>
                  <a:schemeClr val="hlink"/>
                </a:solidFill>
                <a:hlinkClick r:id="rId4"/>
              </a:rPr>
              <a:t>https://en.wikipedia.org/wiki/Jakub_Wujek</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8"/>
          <p:cNvSpPr txBox="1">
            <a:spLocks noGrp="1"/>
          </p:cNvSpPr>
          <p:nvPr>
            <p:ph type="title"/>
          </p:nvPr>
        </p:nvSpPr>
        <p:spPr>
          <a:xfrm>
            <a:off x="5526598" y="610175"/>
            <a:ext cx="3429000" cy="2057400"/>
          </a:xfrm>
          <a:prstGeom prst="rect">
            <a:avLst/>
          </a:prstGeom>
          <a:noFill/>
          <a:ln>
            <a:noFill/>
          </a:ln>
        </p:spPr>
        <p:txBody>
          <a:bodyPr spcFirstLastPara="1" wrap="square" lIns="45700" tIns="0" rIns="45700" bIns="0" anchor="b" anchorCtr="0">
            <a:normAutofit/>
          </a:bodyPr>
          <a:lstStyle/>
          <a:p>
            <a:pPr marL="0" lvl="0" indent="0" algn="l" rtl="0">
              <a:spcBef>
                <a:spcPts val="0"/>
              </a:spcBef>
              <a:spcAft>
                <a:spcPts val="0"/>
              </a:spcAft>
              <a:buClr>
                <a:srgbClr val="FEF7F0"/>
              </a:buClr>
              <a:buSzPts val="3420"/>
              <a:buFont typeface="Trebuchet MS"/>
              <a:buNone/>
            </a:pPr>
            <a:r>
              <a:rPr lang="lt-LT" sz="3420"/>
              <a:t>„POSTILĖ“ – PAMOKSLŲ RINKINYS </a:t>
            </a:r>
            <a:endParaRPr sz="3420"/>
          </a:p>
        </p:txBody>
      </p:sp>
      <p:sp>
        <p:nvSpPr>
          <p:cNvPr id="214" name="Google Shape;214;p8"/>
          <p:cNvSpPr txBox="1">
            <a:spLocks noGrp="1"/>
          </p:cNvSpPr>
          <p:nvPr>
            <p:ph type="body" idx="1"/>
          </p:nvPr>
        </p:nvSpPr>
        <p:spPr>
          <a:xfrm>
            <a:off x="5389100" y="3283623"/>
            <a:ext cx="3429000" cy="2304000"/>
          </a:xfrm>
          <a:prstGeom prst="rect">
            <a:avLst/>
          </a:prstGeom>
          <a:noFill/>
          <a:ln>
            <a:noFill/>
          </a:ln>
        </p:spPr>
        <p:txBody>
          <a:bodyPr spcFirstLastPara="1" wrap="square" lIns="91425" tIns="45700" rIns="91425" bIns="45700" anchor="t" anchorCtr="0">
            <a:normAutofit/>
          </a:bodyPr>
          <a:lstStyle/>
          <a:p>
            <a:pPr marL="274320" lvl="0" indent="-153797" algn="l" rtl="0">
              <a:spcBef>
                <a:spcPts val="0"/>
              </a:spcBef>
              <a:spcAft>
                <a:spcPts val="0"/>
              </a:spcAft>
              <a:buSzPts val="3000"/>
              <a:buNone/>
            </a:pPr>
            <a:r>
              <a:rPr lang="lt-LT" sz="3000" b="1"/>
              <a:t>1599 m</a:t>
            </a:r>
            <a:r>
              <a:rPr lang="lt-LT" sz="3000"/>
              <a:t>. Vilniuje išleido J. Vujeko postilės vertimą. </a:t>
            </a:r>
            <a:endParaRPr sz="3000"/>
          </a:p>
          <a:p>
            <a:pPr marL="274320" lvl="0" indent="0" algn="l" rtl="0">
              <a:spcBef>
                <a:spcPts val="600"/>
              </a:spcBef>
              <a:spcAft>
                <a:spcPts val="0"/>
              </a:spcAft>
              <a:buNone/>
            </a:pPr>
            <a:endParaRPr/>
          </a:p>
          <a:p>
            <a:pPr marL="274320" lvl="0" indent="0" algn="l" rtl="0">
              <a:spcBef>
                <a:spcPts val="600"/>
              </a:spcBef>
              <a:spcAft>
                <a:spcPts val="0"/>
              </a:spcAft>
              <a:buNone/>
            </a:pPr>
            <a:endParaRPr/>
          </a:p>
          <a:p>
            <a:pPr marL="274320" lvl="0" indent="-153797" algn="l" rtl="0">
              <a:spcBef>
                <a:spcPts val="600"/>
              </a:spcBef>
              <a:spcAft>
                <a:spcPts val="0"/>
              </a:spcAft>
              <a:buSzPts val="1898"/>
              <a:buNone/>
            </a:pPr>
            <a:endParaRPr/>
          </a:p>
        </p:txBody>
      </p:sp>
      <p:sp>
        <p:nvSpPr>
          <p:cNvPr id="215" name="Google Shape;215;p8"/>
          <p:cNvSpPr>
            <a:spLocks noGrp="1"/>
          </p:cNvSpPr>
          <p:nvPr>
            <p:ph type="pic" idx="2"/>
          </p:nvPr>
        </p:nvSpPr>
        <p:spPr>
          <a:xfrm>
            <a:off x="663682" y="1041002"/>
            <a:ext cx="4206300" cy="4206300"/>
          </a:xfrm>
          <a:prstGeom prst="rect">
            <a:avLst/>
          </a:prstGeom>
        </p:spPr>
        <p:txBody>
          <a:bodyPr spcFirstLastPara="1" wrap="square" lIns="91425" tIns="45700" rIns="91425" bIns="45700" anchor="t" anchorCtr="0">
            <a:noAutofit/>
          </a:bodyPr>
          <a:lstStyle/>
          <a:p>
            <a:pPr marL="0" lvl="0" indent="0" algn="l" rtl="0">
              <a:spcBef>
                <a:spcPts val="600"/>
              </a:spcBef>
              <a:spcAft>
                <a:spcPts val="0"/>
              </a:spcAft>
              <a:buNone/>
            </a:pPr>
            <a:r>
              <a:rPr lang="lt-LT"/>
              <a:t>Įkelkite ,,Postilės” fotografiją </a:t>
            </a:r>
            <a:endParaRPr/>
          </a:p>
          <a:p>
            <a:pPr marL="0" lvl="0" indent="0" algn="l" rtl="0">
              <a:spcBef>
                <a:spcPts val="600"/>
              </a:spcBef>
              <a:spcAft>
                <a:spcPts val="0"/>
              </a:spcAft>
              <a:buNone/>
            </a:pPr>
            <a:endParaRPr sz="1400"/>
          </a:p>
          <a:p>
            <a:pPr marL="0" lvl="0" indent="0" algn="l" rtl="0">
              <a:spcBef>
                <a:spcPts val="600"/>
              </a:spcBef>
              <a:spcAft>
                <a:spcPts val="0"/>
              </a:spcAft>
              <a:buNone/>
            </a:pPr>
            <a:endParaRPr sz="1400"/>
          </a:p>
          <a:p>
            <a:pPr marL="0" lvl="0" indent="0" algn="l" rtl="0">
              <a:spcBef>
                <a:spcPts val="600"/>
              </a:spcBef>
              <a:spcAft>
                <a:spcPts val="0"/>
              </a:spcAft>
              <a:buNone/>
            </a:pPr>
            <a:endParaRPr sz="1400"/>
          </a:p>
          <a:p>
            <a:pPr marL="0" lvl="0" indent="0" algn="l" rtl="0">
              <a:spcBef>
                <a:spcPts val="600"/>
              </a:spcBef>
              <a:spcAft>
                <a:spcPts val="0"/>
              </a:spcAft>
              <a:buNone/>
            </a:pPr>
            <a:endParaRPr sz="1400"/>
          </a:p>
          <a:p>
            <a:pPr marL="0" lvl="0" indent="0" algn="l" rtl="0">
              <a:spcBef>
                <a:spcPts val="600"/>
              </a:spcBef>
              <a:spcAft>
                <a:spcPts val="0"/>
              </a:spcAft>
              <a:buNone/>
            </a:pPr>
            <a:endParaRPr sz="1400"/>
          </a:p>
          <a:p>
            <a:pPr marL="0" lvl="0" indent="0" algn="l" rtl="0">
              <a:spcBef>
                <a:spcPts val="600"/>
              </a:spcBef>
              <a:spcAft>
                <a:spcPts val="0"/>
              </a:spcAft>
              <a:buNone/>
            </a:pPr>
            <a:endParaRPr sz="1400"/>
          </a:p>
          <a:p>
            <a:pPr marL="0" lvl="0" indent="0" algn="l" rtl="0">
              <a:spcBef>
                <a:spcPts val="600"/>
              </a:spcBef>
              <a:spcAft>
                <a:spcPts val="0"/>
              </a:spcAft>
              <a:buNone/>
            </a:pPr>
            <a:endParaRPr sz="1400"/>
          </a:p>
          <a:p>
            <a:pPr marL="0" lvl="0" indent="0" algn="l" rtl="0">
              <a:spcBef>
                <a:spcPts val="600"/>
              </a:spcBef>
              <a:spcAft>
                <a:spcPts val="0"/>
              </a:spcAft>
              <a:buNone/>
            </a:pPr>
            <a:endParaRPr sz="1400"/>
          </a:p>
          <a:p>
            <a:pPr marL="0" lvl="0" indent="0" algn="l" rtl="0">
              <a:spcBef>
                <a:spcPts val="600"/>
              </a:spcBef>
              <a:spcAft>
                <a:spcPts val="0"/>
              </a:spcAft>
              <a:buNone/>
            </a:pPr>
            <a:endParaRPr sz="1400"/>
          </a:p>
          <a:p>
            <a:pPr marL="0" lvl="0" indent="0" algn="l" rtl="0">
              <a:spcBef>
                <a:spcPts val="600"/>
              </a:spcBef>
              <a:spcAft>
                <a:spcPts val="0"/>
              </a:spcAft>
              <a:buNone/>
            </a:pPr>
            <a:r>
              <a:rPr lang="lt-LT" sz="1400"/>
              <a:t>[apačioje nuoroda]</a:t>
            </a:r>
            <a:endParaRPr sz="1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9"/>
          <p:cNvSpPr txBox="1">
            <a:spLocks noGrp="1"/>
          </p:cNvSpPr>
          <p:nvPr>
            <p:ph type="title"/>
          </p:nvPr>
        </p:nvSpPr>
        <p:spPr>
          <a:xfrm>
            <a:off x="457200" y="320050"/>
            <a:ext cx="8034300" cy="1143000"/>
          </a:xfrm>
          <a:prstGeom prst="rect">
            <a:avLst/>
          </a:prstGeom>
          <a:noFill/>
          <a:ln>
            <a:noFill/>
          </a:ln>
        </p:spPr>
        <p:txBody>
          <a:bodyPr spcFirstLastPara="1" wrap="square" lIns="45700" tIns="0" rIns="45700" bIns="0" anchor="b" anchorCtr="0">
            <a:normAutofit fontScale="90000"/>
          </a:bodyPr>
          <a:lstStyle/>
          <a:p>
            <a:pPr marL="0" lvl="0" indent="0" algn="l" rtl="0">
              <a:spcBef>
                <a:spcPts val="0"/>
              </a:spcBef>
              <a:spcAft>
                <a:spcPts val="0"/>
              </a:spcAft>
              <a:buClr>
                <a:srgbClr val="FEF7F0"/>
              </a:buClr>
              <a:buSzPts val="3800"/>
              <a:buFont typeface="Trebuchet MS"/>
              <a:buNone/>
            </a:pPr>
            <a:r>
              <a:rPr lang="lt-LT"/>
              <a:t>„POSTILĖJE“</a:t>
            </a:r>
            <a:r>
              <a:rPr lang="lt-LT" sz="4800">
                <a:solidFill>
                  <a:schemeClr val="lt1"/>
                </a:solidFill>
              </a:rPr>
              <a:t> </a:t>
            </a:r>
            <a:r>
              <a:rPr lang="lt-LT" sz="4800" b="0">
                <a:solidFill>
                  <a:schemeClr val="lt1"/>
                </a:solidFill>
              </a:rPr>
              <a:t>parašė </a:t>
            </a:r>
            <a:r>
              <a:rPr lang="lt-LT" sz="4800">
                <a:solidFill>
                  <a:schemeClr val="lt1"/>
                </a:solidFill>
              </a:rPr>
              <a:t>lenkišką </a:t>
            </a:r>
            <a:endParaRPr sz="4800">
              <a:solidFill>
                <a:schemeClr val="lt1"/>
              </a:solidFill>
            </a:endParaRPr>
          </a:p>
          <a:p>
            <a:pPr marL="0" lvl="0" indent="0" algn="l" rtl="0">
              <a:spcBef>
                <a:spcPts val="0"/>
              </a:spcBef>
              <a:spcAft>
                <a:spcPts val="0"/>
              </a:spcAft>
              <a:buClr>
                <a:srgbClr val="FEF7F0"/>
              </a:buClr>
              <a:buSzPts val="3800"/>
              <a:buFont typeface="Trebuchet MS"/>
              <a:buNone/>
            </a:pPr>
            <a:r>
              <a:rPr lang="lt-LT" sz="3000" b="0">
                <a:solidFill>
                  <a:schemeClr val="accent6"/>
                </a:solidFill>
              </a:rPr>
              <a:t>žr. eduka.lt, p. 150-151</a:t>
            </a:r>
            <a:endParaRPr sz="4800">
              <a:solidFill>
                <a:schemeClr val="accent6"/>
              </a:solidFill>
            </a:endParaRPr>
          </a:p>
        </p:txBody>
      </p:sp>
      <p:sp>
        <p:nvSpPr>
          <p:cNvPr id="221" name="Google Shape;221;p9"/>
          <p:cNvSpPr txBox="1">
            <a:spLocks noGrp="1"/>
          </p:cNvSpPr>
          <p:nvPr>
            <p:ph type="body" idx="1"/>
          </p:nvPr>
        </p:nvSpPr>
        <p:spPr>
          <a:xfrm>
            <a:off x="457200" y="1609416"/>
            <a:ext cx="7239000" cy="4846320"/>
          </a:xfrm>
          <a:prstGeom prst="rect">
            <a:avLst/>
          </a:prstGeom>
          <a:noFill/>
          <a:ln>
            <a:noFill/>
          </a:ln>
        </p:spPr>
        <p:txBody>
          <a:bodyPr spcFirstLastPara="1" wrap="square" lIns="91425" tIns="45700" rIns="91425" bIns="45700" anchor="t" anchorCtr="0">
            <a:normAutofit fontScale="92500" lnSpcReduction="10000"/>
          </a:bodyPr>
          <a:lstStyle/>
          <a:p>
            <a:pPr marL="274320" lvl="0" indent="-274320" algn="l" rtl="0">
              <a:spcBef>
                <a:spcPts val="600"/>
              </a:spcBef>
              <a:spcAft>
                <a:spcPts val="0"/>
              </a:spcAft>
              <a:buSzPts val="1898"/>
              <a:buChar char="⦿"/>
            </a:pPr>
            <a:r>
              <a:rPr lang="lt-LT"/>
              <a:t> </a:t>
            </a:r>
            <a:r>
              <a:rPr lang="lt-LT" sz="3000" b="1"/>
              <a:t>„Prakalbą į malonųjį skaitytoją”. </a:t>
            </a:r>
            <a:endParaRPr sz="3000"/>
          </a:p>
          <a:p>
            <a:pPr marL="274320" lvl="0" indent="-344297" algn="l" rtl="0">
              <a:spcBef>
                <a:spcPts val="600"/>
              </a:spcBef>
              <a:spcAft>
                <a:spcPts val="0"/>
              </a:spcAft>
              <a:buClr>
                <a:srgbClr val="FF0000"/>
              </a:buClr>
              <a:buSzPts val="3000"/>
              <a:buChar char="⦿"/>
            </a:pPr>
            <a:r>
              <a:rPr lang="lt-LT" sz="3000">
                <a:solidFill>
                  <a:srgbClr val="FF0000"/>
                </a:solidFill>
              </a:rPr>
              <a:t>Kaip manote, kodėl lenkų kalba? </a:t>
            </a:r>
            <a:endParaRPr sz="3000">
              <a:solidFill>
                <a:srgbClr val="FF0000"/>
              </a:solidFill>
            </a:endParaRPr>
          </a:p>
          <a:p>
            <a:pPr marL="274320" lvl="0" indent="-344297" algn="l" rtl="0">
              <a:spcBef>
                <a:spcPts val="600"/>
              </a:spcBef>
              <a:spcAft>
                <a:spcPts val="0"/>
              </a:spcAft>
              <a:buClr>
                <a:schemeClr val="accent6"/>
              </a:buClr>
              <a:buSzPts val="3000"/>
              <a:buChar char="⦿"/>
            </a:pPr>
            <a:r>
              <a:rPr lang="lt-LT" sz="3000">
                <a:solidFill>
                  <a:schemeClr val="accent6"/>
                </a:solidFill>
              </a:rPr>
              <a:t>……………………………...</a:t>
            </a:r>
            <a:endParaRPr sz="3000">
              <a:solidFill>
                <a:schemeClr val="accent6"/>
              </a:solidFill>
            </a:endParaRPr>
          </a:p>
          <a:p>
            <a:pPr marL="274320" lvl="0" indent="-344297" algn="l" rtl="0">
              <a:spcBef>
                <a:spcPts val="600"/>
              </a:spcBef>
              <a:spcAft>
                <a:spcPts val="0"/>
              </a:spcAft>
              <a:buClr>
                <a:srgbClr val="FF0000"/>
              </a:buClr>
              <a:buSzPts val="3000"/>
              <a:buChar char="⦿"/>
            </a:pPr>
            <a:r>
              <a:rPr lang="lt-LT" sz="3000">
                <a:solidFill>
                  <a:srgbClr val="FF0000"/>
                </a:solidFill>
              </a:rPr>
              <a:t>Kokių grėsmių XVI a. galėjo kilti kalbai?</a:t>
            </a:r>
            <a:endParaRPr sz="3000">
              <a:solidFill>
                <a:srgbClr val="FF0000"/>
              </a:solidFill>
            </a:endParaRPr>
          </a:p>
          <a:p>
            <a:pPr marL="274320" lvl="0" indent="-344297" algn="l" rtl="0">
              <a:spcBef>
                <a:spcPts val="600"/>
              </a:spcBef>
              <a:spcAft>
                <a:spcPts val="0"/>
              </a:spcAft>
              <a:buClr>
                <a:schemeClr val="accent6"/>
              </a:buClr>
              <a:buSzPts val="3000"/>
              <a:buChar char="⦿"/>
            </a:pPr>
            <a:r>
              <a:rPr lang="lt-LT" sz="3000">
                <a:solidFill>
                  <a:schemeClr val="accent6"/>
                </a:solidFill>
              </a:rPr>
              <a:t>………………………………………………………………………………….</a:t>
            </a:r>
            <a:endParaRPr sz="3000">
              <a:solidFill>
                <a:schemeClr val="accent6"/>
              </a:solidFill>
            </a:endParaRPr>
          </a:p>
          <a:p>
            <a:pPr marL="274320" lvl="0" indent="-344297" algn="l" rtl="0">
              <a:spcBef>
                <a:spcPts val="600"/>
              </a:spcBef>
              <a:spcAft>
                <a:spcPts val="0"/>
              </a:spcAft>
              <a:buClr>
                <a:srgbClr val="FF0000"/>
              </a:buClr>
              <a:buSzPts val="3000"/>
              <a:buChar char="⦿"/>
            </a:pPr>
            <a:r>
              <a:rPr lang="lt-LT" sz="3000">
                <a:solidFill>
                  <a:srgbClr val="FF0000"/>
                </a:solidFill>
              </a:rPr>
              <a:t>Kokias kalbas vartojo Lietuvos gyventojai? </a:t>
            </a:r>
            <a:endParaRPr sz="3000">
              <a:solidFill>
                <a:srgbClr val="FF0000"/>
              </a:solidFill>
            </a:endParaRPr>
          </a:p>
          <a:p>
            <a:pPr marL="274320" lvl="0" indent="-344297" algn="l" rtl="0">
              <a:spcBef>
                <a:spcPts val="600"/>
              </a:spcBef>
              <a:spcAft>
                <a:spcPts val="0"/>
              </a:spcAft>
              <a:buClr>
                <a:schemeClr val="accent6"/>
              </a:buClr>
              <a:buSzPts val="3000"/>
              <a:buChar char="⦿"/>
            </a:pPr>
            <a:r>
              <a:rPr lang="lt-LT" sz="3000">
                <a:solidFill>
                  <a:schemeClr val="accent6"/>
                </a:solidFill>
              </a:rPr>
              <a:t>………………………………………………………………………………………..</a:t>
            </a:r>
            <a:endParaRPr sz="3000">
              <a:solidFill>
                <a:schemeClr val="accent6"/>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g82daf31450_1_1"/>
          <p:cNvSpPr txBox="1">
            <a:spLocks noGrp="1"/>
          </p:cNvSpPr>
          <p:nvPr>
            <p:ph type="title"/>
          </p:nvPr>
        </p:nvSpPr>
        <p:spPr>
          <a:xfrm>
            <a:off x="526125" y="285600"/>
            <a:ext cx="7917900" cy="1143000"/>
          </a:xfrm>
          <a:prstGeom prst="rect">
            <a:avLst/>
          </a:prstGeom>
        </p:spPr>
        <p:txBody>
          <a:bodyPr spcFirstLastPara="1" wrap="square" lIns="45700" tIns="0" rIns="45700" bIns="0" anchor="b" anchorCtr="0">
            <a:noAutofit/>
          </a:bodyPr>
          <a:lstStyle/>
          <a:p>
            <a:pPr marL="0" lvl="0" indent="0" algn="l" rtl="0">
              <a:spcBef>
                <a:spcPts val="0"/>
              </a:spcBef>
              <a:spcAft>
                <a:spcPts val="0"/>
              </a:spcAft>
              <a:buNone/>
            </a:pPr>
            <a:r>
              <a:rPr lang="lt-LT"/>
              <a:t>“Prakalba į malonųjį skaitytoją”</a:t>
            </a:r>
            <a:endParaRPr/>
          </a:p>
        </p:txBody>
      </p:sp>
      <p:sp>
        <p:nvSpPr>
          <p:cNvPr id="228" name="Google Shape;228;g82daf31450_1_1"/>
          <p:cNvSpPr txBox="1">
            <a:spLocks noGrp="1"/>
          </p:cNvSpPr>
          <p:nvPr>
            <p:ph type="body" idx="1"/>
          </p:nvPr>
        </p:nvSpPr>
        <p:spPr>
          <a:xfrm>
            <a:off x="526125" y="1574975"/>
            <a:ext cx="7814400" cy="4199100"/>
          </a:xfrm>
          <a:prstGeom prst="rect">
            <a:avLst/>
          </a:prstGeom>
        </p:spPr>
        <p:txBody>
          <a:bodyPr spcFirstLastPara="1" wrap="square" lIns="90000" tIns="91425" rIns="91425" bIns="91425" anchor="t" anchorCtr="0">
            <a:noAutofit/>
          </a:bodyPr>
          <a:lstStyle/>
          <a:p>
            <a:pPr marL="269999" lvl="0" indent="540000" algn="just" rtl="0">
              <a:spcBef>
                <a:spcPts val="600"/>
              </a:spcBef>
              <a:spcAft>
                <a:spcPts val="0"/>
              </a:spcAft>
              <a:buClr>
                <a:schemeClr val="dk1"/>
              </a:buClr>
              <a:buSzPts val="1100"/>
              <a:buFont typeface="Arial"/>
              <a:buNone/>
            </a:pPr>
            <a:r>
              <a:rPr lang="lt-LT" sz="2800" i="1"/>
              <a:t>Žinau, kaip visos tautos vertina, myli ir brangina veikalus, gimtąja kalba rašytus (todėl, manau, visos tautos ir suskato versti knygas iš kitų kalbų į savas), tiktai mūsų lietuvių tauta, besimokydama lenkų kalbos ir ją vartodama, taip yra paniekinusi, apleidusi, kone išsižadėjusi savo kalbos, jog kiekvienas tai aiškiai mato, bet už tai vargu ar kas ją pagirs.</a:t>
            </a:r>
            <a:endParaRPr sz="2800" i="1"/>
          </a:p>
          <a:p>
            <a:pPr marL="0" lvl="0" indent="0" algn="l" rtl="0">
              <a:spcBef>
                <a:spcPts val="600"/>
              </a:spcBef>
              <a:spcAft>
                <a:spcPts val="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g723b702c96_0_60"/>
          <p:cNvSpPr txBox="1">
            <a:spLocks noGrp="1"/>
          </p:cNvSpPr>
          <p:nvPr>
            <p:ph type="title"/>
          </p:nvPr>
        </p:nvSpPr>
        <p:spPr>
          <a:xfrm>
            <a:off x="457200" y="320040"/>
            <a:ext cx="7239000" cy="1143000"/>
          </a:xfrm>
          <a:prstGeom prst="rect">
            <a:avLst/>
          </a:prstGeom>
        </p:spPr>
        <p:txBody>
          <a:bodyPr spcFirstLastPara="1" wrap="square" lIns="45700" tIns="0" rIns="45700" bIns="0" anchor="b" anchorCtr="0">
            <a:noAutofit/>
          </a:bodyPr>
          <a:lstStyle/>
          <a:p>
            <a:pPr marL="274320" lvl="0" indent="-274320" algn="l" rtl="0">
              <a:spcBef>
                <a:spcPts val="600"/>
              </a:spcBef>
              <a:spcAft>
                <a:spcPts val="0"/>
              </a:spcAft>
              <a:buClr>
                <a:schemeClr val="dk2"/>
              </a:buClr>
              <a:buSzPts val="1898"/>
              <a:buFont typeface="Noto Sans Symbols"/>
              <a:buChar char="⦿"/>
            </a:pPr>
            <a:r>
              <a:rPr lang="lt-LT" sz="2600" b="0">
                <a:solidFill>
                  <a:schemeClr val="dk1"/>
                </a:solidFill>
              </a:rPr>
              <a:t>Prakalba geriausiai parodo Daukšą, kaip kovotoją dėl gimtosios kalbos teisių.</a:t>
            </a:r>
            <a:endParaRPr/>
          </a:p>
        </p:txBody>
      </p:sp>
      <p:sp>
        <p:nvSpPr>
          <p:cNvPr id="235" name="Google Shape;235;g723b702c96_0_60"/>
          <p:cNvSpPr txBox="1">
            <a:spLocks noGrp="1"/>
          </p:cNvSpPr>
          <p:nvPr>
            <p:ph type="body" idx="1"/>
          </p:nvPr>
        </p:nvSpPr>
        <p:spPr>
          <a:xfrm>
            <a:off x="457200" y="1609416"/>
            <a:ext cx="7239000" cy="4846200"/>
          </a:xfrm>
          <a:prstGeom prst="rect">
            <a:avLst/>
          </a:prstGeom>
        </p:spPr>
        <p:txBody>
          <a:bodyPr spcFirstLastPara="1" wrap="square" lIns="91425" tIns="45700" rIns="91425" bIns="45700" anchor="t" anchorCtr="0">
            <a:noAutofit/>
          </a:bodyPr>
          <a:lstStyle/>
          <a:p>
            <a:pPr marL="274320" lvl="0" indent="-274320" algn="l" rtl="0">
              <a:spcBef>
                <a:spcPts val="600"/>
              </a:spcBef>
              <a:spcAft>
                <a:spcPts val="0"/>
              </a:spcAft>
              <a:buSzPts val="1898"/>
              <a:buChar char="⦿"/>
            </a:pPr>
            <a:r>
              <a:rPr lang="lt-LT"/>
              <a:t>Įsiskaitykite į vadovėlio p. 14 prakalbos tekstą ir atsakykite į klausimus:</a:t>
            </a:r>
            <a:endParaRPr/>
          </a:p>
          <a:p>
            <a:pPr marL="274320" lvl="0" indent="-237236" algn="l" rtl="0">
              <a:spcBef>
                <a:spcPts val="600"/>
              </a:spcBef>
              <a:spcAft>
                <a:spcPts val="0"/>
              </a:spcAft>
              <a:buClr>
                <a:srgbClr val="FF0000"/>
              </a:buClr>
              <a:buSzPts val="1314"/>
              <a:buChar char="⦿"/>
            </a:pPr>
            <a:r>
              <a:rPr lang="lt-LT">
                <a:solidFill>
                  <a:srgbClr val="FF0000"/>
                </a:solidFill>
              </a:rPr>
              <a:t>1. Kokią problemą įvardija Daukša?</a:t>
            </a:r>
            <a:endParaRPr>
              <a:solidFill>
                <a:srgbClr val="FF0000"/>
              </a:solidFill>
            </a:endParaRPr>
          </a:p>
          <a:p>
            <a:pPr marL="274320" lvl="0" indent="-237236" algn="l" rtl="0">
              <a:spcBef>
                <a:spcPts val="600"/>
              </a:spcBef>
              <a:spcAft>
                <a:spcPts val="0"/>
              </a:spcAft>
              <a:buClr>
                <a:schemeClr val="accent6"/>
              </a:buClr>
              <a:buSzPts val="1314"/>
              <a:buChar char="⦿"/>
            </a:pPr>
            <a:r>
              <a:rPr lang="lt-LT">
                <a:solidFill>
                  <a:schemeClr val="accent6"/>
                </a:solidFill>
              </a:rPr>
              <a:t>…………………………………….</a:t>
            </a:r>
            <a:endParaRPr>
              <a:solidFill>
                <a:schemeClr val="accent6"/>
              </a:solidFill>
            </a:endParaRPr>
          </a:p>
          <a:p>
            <a:pPr marL="274320" lvl="0" indent="-237236" algn="l" rtl="0">
              <a:spcBef>
                <a:spcPts val="600"/>
              </a:spcBef>
              <a:spcAft>
                <a:spcPts val="0"/>
              </a:spcAft>
              <a:buClr>
                <a:srgbClr val="FF0000"/>
              </a:buClr>
              <a:buSzPts val="1314"/>
              <a:buChar char="⦿"/>
            </a:pPr>
            <a:r>
              <a:rPr lang="lt-LT">
                <a:solidFill>
                  <a:srgbClr val="FF0000"/>
                </a:solidFill>
              </a:rPr>
              <a:t>2. Kokios šios problemos priežastys ir pasekmės? </a:t>
            </a:r>
            <a:endParaRPr>
              <a:solidFill>
                <a:srgbClr val="FF0000"/>
              </a:solidFill>
            </a:endParaRPr>
          </a:p>
          <a:p>
            <a:pPr marL="274320" lvl="0" indent="-237236" algn="l" rtl="0">
              <a:spcBef>
                <a:spcPts val="600"/>
              </a:spcBef>
              <a:spcAft>
                <a:spcPts val="0"/>
              </a:spcAft>
              <a:buClr>
                <a:schemeClr val="accent6"/>
              </a:buClr>
              <a:buSzPts val="1314"/>
              <a:buChar char="⦿"/>
            </a:pPr>
            <a:r>
              <a:rPr lang="lt-LT">
                <a:solidFill>
                  <a:schemeClr val="accent6"/>
                </a:solidFill>
              </a:rPr>
              <a:t>…………………………………………..</a:t>
            </a:r>
            <a:endParaRPr>
              <a:solidFill>
                <a:schemeClr val="accent6"/>
              </a:solidFill>
            </a:endParaRPr>
          </a:p>
          <a:p>
            <a:pPr marL="274320" lvl="0" indent="-274320" algn="l" rtl="0">
              <a:spcBef>
                <a:spcPts val="600"/>
              </a:spcBef>
              <a:spcAft>
                <a:spcPts val="0"/>
              </a:spcAft>
              <a:buClr>
                <a:schemeClr val="accent6"/>
              </a:buClr>
              <a:buSzPts val="1898"/>
              <a:buChar char="⦿"/>
            </a:pPr>
            <a:r>
              <a:rPr lang="lt-LT">
                <a:solidFill>
                  <a:schemeClr val="accent6"/>
                </a:solidFill>
              </a:rPr>
              <a:t> </a:t>
            </a:r>
            <a:endParaRPr>
              <a:solidFill>
                <a:schemeClr val="accent6"/>
              </a:solidFill>
            </a:endParaRPr>
          </a:p>
          <a:p>
            <a:pPr marL="0" lvl="0" indent="0" algn="l" rtl="0">
              <a:spcBef>
                <a:spcPts val="600"/>
              </a:spcBef>
              <a:spcAft>
                <a:spcPts val="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g82daf31450_1_8"/>
          <p:cNvSpPr txBox="1">
            <a:spLocks noGrp="1"/>
          </p:cNvSpPr>
          <p:nvPr>
            <p:ph type="title"/>
          </p:nvPr>
        </p:nvSpPr>
        <p:spPr>
          <a:xfrm>
            <a:off x="457200" y="320040"/>
            <a:ext cx="7239000" cy="1143000"/>
          </a:xfrm>
          <a:prstGeom prst="rect">
            <a:avLst/>
          </a:prstGeom>
        </p:spPr>
        <p:txBody>
          <a:bodyPr spcFirstLastPara="1" wrap="square" lIns="45700" tIns="0" rIns="45700" bIns="0" anchor="b" anchorCtr="0">
            <a:noAutofit/>
          </a:bodyPr>
          <a:lstStyle/>
          <a:p>
            <a:pPr marL="0" lvl="0" indent="0" algn="l" rtl="0">
              <a:spcBef>
                <a:spcPts val="0"/>
              </a:spcBef>
              <a:spcAft>
                <a:spcPts val="0"/>
              </a:spcAft>
              <a:buNone/>
            </a:pPr>
            <a:endParaRPr/>
          </a:p>
        </p:txBody>
      </p:sp>
      <p:sp>
        <p:nvSpPr>
          <p:cNvPr id="242" name="Google Shape;242;g82daf31450_1_8"/>
          <p:cNvSpPr txBox="1">
            <a:spLocks noGrp="1"/>
          </p:cNvSpPr>
          <p:nvPr>
            <p:ph type="body" idx="1"/>
          </p:nvPr>
        </p:nvSpPr>
        <p:spPr>
          <a:xfrm>
            <a:off x="457200" y="1609425"/>
            <a:ext cx="7986600" cy="4846200"/>
          </a:xfrm>
          <a:prstGeom prst="rect">
            <a:avLst/>
          </a:prstGeom>
        </p:spPr>
        <p:txBody>
          <a:bodyPr spcFirstLastPara="1" wrap="square" lIns="91425" tIns="45700" rIns="91425" bIns="45700" anchor="t" anchorCtr="0">
            <a:noAutofit/>
          </a:bodyPr>
          <a:lstStyle/>
          <a:p>
            <a:pPr marL="0" lvl="0" indent="0" algn="just" rtl="0">
              <a:spcBef>
                <a:spcPts val="600"/>
              </a:spcBef>
              <a:spcAft>
                <a:spcPts val="0"/>
              </a:spcAft>
              <a:buClr>
                <a:schemeClr val="dk1"/>
              </a:buClr>
              <a:buSzPts val="1100"/>
              <a:buFont typeface="Arial"/>
              <a:buNone/>
            </a:pPr>
            <a:r>
              <a:rPr lang="lt-LT" sz="3000"/>
              <a:t>Kurgi, sakau, pasaulyje yra tauta, tokia prasta ir niekinga, kad neturėtų šių trijų savų ir tarsi įgimtų dalykų: tėvų žemės, papročių ir kalbos? Visais amžiais žmonės kalbėjo savo gimtąja kalba ir visados rūpinosi ją išlaikyti, turtinti, tobulinti ir gražinti. Nėra tokios menkos tautos, nėra tokio niekingo žemės užkampio, kur nebūtų vartojama sava kalba.</a:t>
            </a:r>
            <a:endParaRPr sz="3000"/>
          </a:p>
          <a:p>
            <a:pPr marL="0" lvl="0" indent="0" algn="l" rtl="0">
              <a:spcBef>
                <a:spcPts val="600"/>
              </a:spcBef>
              <a:spcAft>
                <a:spcPts val="0"/>
              </a:spcAft>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g82daf31450_1_21"/>
          <p:cNvSpPr txBox="1">
            <a:spLocks noGrp="1"/>
          </p:cNvSpPr>
          <p:nvPr>
            <p:ph type="body" idx="4294967295"/>
          </p:nvPr>
        </p:nvSpPr>
        <p:spPr>
          <a:xfrm>
            <a:off x="595050" y="678926"/>
            <a:ext cx="7607700" cy="5334600"/>
          </a:xfrm>
          <a:prstGeom prst="rect">
            <a:avLst/>
          </a:prstGeom>
        </p:spPr>
        <p:txBody>
          <a:bodyPr spcFirstLastPara="1" wrap="square" lIns="91425" tIns="45700" rIns="91425" bIns="45700" anchor="t" anchorCtr="0">
            <a:noAutofit/>
          </a:bodyPr>
          <a:lstStyle/>
          <a:p>
            <a:pPr marL="0" lvl="0" indent="0" algn="just" rtl="0">
              <a:spcBef>
                <a:spcPts val="600"/>
              </a:spcBef>
              <a:spcAft>
                <a:spcPts val="0"/>
              </a:spcAft>
              <a:buClr>
                <a:schemeClr val="dk1"/>
              </a:buClr>
              <a:buSzPts val="1100"/>
              <a:buFont typeface="Arial"/>
              <a:buNone/>
            </a:pPr>
            <a:r>
              <a:rPr lang="lt-LT" sz="3200"/>
              <a:t>Tąja kalba paprastai visi rašo įstatymus, jąja leidžia savosios ir svetimų tautų istorijas, senas ir naujas, jąja aptaria visus valstybės reikalus, ją gražiai ir padoriai vartoja visokiais atvejais Bažnyčioje, tarnyboje, namie. Pati prigimtis visus to moko ir kiekvienas beveik iš motinos krūties įgauna potraukį į savąją kalbą - ją mielai vartoti, išlaikyti ir propaguoti.</a:t>
            </a:r>
            <a:endParaRPr sz="3200"/>
          </a:p>
          <a:p>
            <a:pPr marL="0" lvl="0" indent="0" algn="just" rtl="0">
              <a:spcBef>
                <a:spcPts val="600"/>
              </a:spcBef>
              <a:spcAft>
                <a:spcPts val="0"/>
              </a:spcAft>
              <a:buNone/>
            </a:pPr>
            <a:endParaRPr sz="30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723b702c96_0_72"/>
          <p:cNvSpPr txBox="1">
            <a:spLocks noGrp="1"/>
          </p:cNvSpPr>
          <p:nvPr>
            <p:ph type="title"/>
          </p:nvPr>
        </p:nvSpPr>
        <p:spPr>
          <a:xfrm>
            <a:off x="457200" y="320040"/>
            <a:ext cx="7239000" cy="1143000"/>
          </a:xfrm>
          <a:prstGeom prst="rect">
            <a:avLst/>
          </a:prstGeom>
        </p:spPr>
        <p:txBody>
          <a:bodyPr spcFirstLastPara="1" wrap="square" lIns="45700" tIns="0" rIns="45700" bIns="0" anchor="b" anchorCtr="0">
            <a:noAutofit/>
          </a:bodyPr>
          <a:lstStyle/>
          <a:p>
            <a:pPr marL="274320" lvl="0" indent="-382397" algn="ctr" rtl="0">
              <a:spcBef>
                <a:spcPts val="600"/>
              </a:spcBef>
              <a:spcAft>
                <a:spcPts val="0"/>
              </a:spcAft>
              <a:buClr>
                <a:srgbClr val="F3F3F3"/>
              </a:buClr>
              <a:buSzPts val="3600"/>
              <a:buFont typeface="Noto Sans Symbols"/>
              <a:buChar char="⦿"/>
            </a:pPr>
            <a:r>
              <a:rPr lang="lt-LT" sz="3600" b="0">
                <a:solidFill>
                  <a:srgbClr val="F3F3F3"/>
                </a:solidFill>
              </a:rPr>
              <a:t>Daukša - kovotojas dėl gimtosios kalbos teisių  (</a:t>
            </a:r>
            <a:r>
              <a:rPr lang="lt-LT" sz="2600" b="0">
                <a:solidFill>
                  <a:schemeClr val="dk1"/>
                </a:solidFill>
              </a:rPr>
              <a:t>p. 14 </a:t>
            </a:r>
            <a:r>
              <a:rPr lang="lt-LT" sz="2600" b="0">
                <a:solidFill>
                  <a:srgbClr val="F3F3F3"/>
                </a:solidFill>
              </a:rPr>
              <a:t>)</a:t>
            </a:r>
            <a:endParaRPr sz="3600">
              <a:solidFill>
                <a:srgbClr val="F3F3F3"/>
              </a:solidFill>
            </a:endParaRPr>
          </a:p>
        </p:txBody>
      </p:sp>
      <p:sp>
        <p:nvSpPr>
          <p:cNvPr id="255" name="Google Shape;255;g723b702c96_0_72"/>
          <p:cNvSpPr txBox="1">
            <a:spLocks noGrp="1"/>
          </p:cNvSpPr>
          <p:nvPr>
            <p:ph type="body" idx="1"/>
          </p:nvPr>
        </p:nvSpPr>
        <p:spPr>
          <a:xfrm>
            <a:off x="457200" y="1609416"/>
            <a:ext cx="7239000" cy="4846200"/>
          </a:xfrm>
          <a:prstGeom prst="rect">
            <a:avLst/>
          </a:prstGeom>
        </p:spPr>
        <p:txBody>
          <a:bodyPr spcFirstLastPara="1" wrap="square" lIns="91425" tIns="45700" rIns="91425" bIns="45700" anchor="t" anchorCtr="0">
            <a:noAutofit/>
          </a:bodyPr>
          <a:lstStyle/>
          <a:p>
            <a:pPr marL="0" lvl="0" indent="0" algn="l" rtl="0">
              <a:spcBef>
                <a:spcPts val="600"/>
              </a:spcBef>
              <a:spcAft>
                <a:spcPts val="0"/>
              </a:spcAft>
              <a:buNone/>
            </a:pPr>
            <a:r>
              <a:rPr lang="lt-LT"/>
              <a:t>3. Kokie yra trys įgimti tautos dalykai?</a:t>
            </a:r>
            <a:endParaRPr/>
          </a:p>
          <a:p>
            <a:pPr marL="0" lvl="0" indent="0" algn="l" rtl="0">
              <a:spcBef>
                <a:spcPts val="600"/>
              </a:spcBef>
              <a:spcAft>
                <a:spcPts val="0"/>
              </a:spcAft>
              <a:buNone/>
            </a:pPr>
            <a:r>
              <a:rPr lang="lt-LT">
                <a:solidFill>
                  <a:schemeClr val="accent6"/>
                </a:solidFill>
              </a:rPr>
              <a:t>………………………………………………………….</a:t>
            </a:r>
            <a:endParaRPr>
              <a:solidFill>
                <a:schemeClr val="accent6"/>
              </a:solidFill>
            </a:endParaRPr>
          </a:p>
          <a:p>
            <a:pPr marL="0" lvl="0" indent="0" algn="l" rtl="0">
              <a:spcBef>
                <a:spcPts val="600"/>
              </a:spcBef>
              <a:spcAft>
                <a:spcPts val="0"/>
              </a:spcAft>
              <a:buNone/>
            </a:pPr>
            <a:r>
              <a:rPr lang="lt-LT">
                <a:solidFill>
                  <a:srgbClr val="000000"/>
                </a:solidFill>
              </a:rPr>
              <a:t>4. Kur turėtų būti vartojama gimtoji kalba? Pacituokite.</a:t>
            </a:r>
            <a:endParaRPr>
              <a:solidFill>
                <a:srgbClr val="000000"/>
              </a:solidFill>
            </a:endParaRPr>
          </a:p>
          <a:p>
            <a:pPr marL="0" lvl="0" indent="0" algn="l" rtl="0">
              <a:spcBef>
                <a:spcPts val="600"/>
              </a:spcBef>
              <a:spcAft>
                <a:spcPts val="0"/>
              </a:spcAft>
              <a:buClr>
                <a:schemeClr val="dk1"/>
              </a:buClr>
              <a:buSzPts val="1100"/>
              <a:buFont typeface="Arial"/>
              <a:buNone/>
            </a:pPr>
            <a:r>
              <a:rPr lang="lt-LT">
                <a:solidFill>
                  <a:schemeClr val="accent6"/>
                </a:solidFill>
              </a:rPr>
              <a:t>………………………………………………………….</a:t>
            </a:r>
            <a:endParaRPr>
              <a:solidFill>
                <a:srgbClr val="0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82daf31450_1_15"/>
          <p:cNvSpPr txBox="1">
            <a:spLocks noGrp="1"/>
          </p:cNvSpPr>
          <p:nvPr>
            <p:ph type="body" idx="4294967295"/>
          </p:nvPr>
        </p:nvSpPr>
        <p:spPr>
          <a:xfrm>
            <a:off x="379750" y="661725"/>
            <a:ext cx="7616100" cy="5765400"/>
          </a:xfrm>
          <a:prstGeom prst="rect">
            <a:avLst/>
          </a:prstGeom>
        </p:spPr>
        <p:txBody>
          <a:bodyPr spcFirstLastPara="1" wrap="square" lIns="91425" tIns="45700" rIns="91425" bIns="45700" anchor="t" anchorCtr="0">
            <a:noAutofit/>
          </a:bodyPr>
          <a:lstStyle/>
          <a:p>
            <a:pPr marL="0" lvl="0" indent="540000" algn="just" rtl="0">
              <a:spcBef>
                <a:spcPts val="600"/>
              </a:spcBef>
              <a:spcAft>
                <a:spcPts val="0"/>
              </a:spcAft>
              <a:buClr>
                <a:schemeClr val="dk1"/>
              </a:buClr>
              <a:buSzPts val="1100"/>
              <a:buFont typeface="Arial"/>
              <a:buNone/>
            </a:pPr>
            <a:r>
              <a:rPr lang="lt-LT" sz="3000"/>
              <a:t>Ne žemės derlumu, ne drabužių skirtingumu, ne šalies gražumu, ne miestų ir pilių tvirtumu gyvuoja tautos, bet daugiausia išlaikydamos ir vartodamos savo kalbą, kuri didina ir išlaiko bendrumą, santaiką ir brolišką meilę. Kalba yra bendras meilės ryšys, vienybės motina, pilietiškumo tėvas, valstybės sargas. Sunaikink ją - sunaikinsi santaiką, vienybę ir gerovę. Sunaikink ją, - užtemdysi saulę danguje, sumaišysi pasaulio tvarką, atimsi gyvybę ir garbę.</a:t>
            </a:r>
            <a:endParaRPr sz="3000"/>
          </a:p>
          <a:p>
            <a:pPr marL="0" lvl="0" indent="0" algn="l" rtl="0">
              <a:spcBef>
                <a:spcPts val="600"/>
              </a:spcBef>
              <a:spcAft>
                <a:spcPts val="0"/>
              </a:spcAft>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g723b702c96_0_84"/>
          <p:cNvSpPr txBox="1">
            <a:spLocks noGrp="1"/>
          </p:cNvSpPr>
          <p:nvPr>
            <p:ph type="title"/>
          </p:nvPr>
        </p:nvSpPr>
        <p:spPr>
          <a:xfrm>
            <a:off x="457200" y="320040"/>
            <a:ext cx="7239000" cy="1143000"/>
          </a:xfrm>
          <a:prstGeom prst="rect">
            <a:avLst/>
          </a:prstGeom>
        </p:spPr>
        <p:txBody>
          <a:bodyPr spcFirstLastPara="1" wrap="square" lIns="45700" tIns="0" rIns="45700" bIns="0" anchor="b" anchorCtr="0">
            <a:noAutofit/>
          </a:bodyPr>
          <a:lstStyle/>
          <a:p>
            <a:pPr marL="0" lvl="0" indent="0" algn="l" rtl="0">
              <a:spcBef>
                <a:spcPts val="0"/>
              </a:spcBef>
              <a:spcAft>
                <a:spcPts val="0"/>
              </a:spcAft>
              <a:buNone/>
            </a:pPr>
            <a:r>
              <a:rPr lang="lt-LT"/>
              <a:t>Daukša - kovotojas dėl kalbos teisių (p. 14)</a:t>
            </a:r>
            <a:endParaRPr/>
          </a:p>
        </p:txBody>
      </p:sp>
      <p:sp>
        <p:nvSpPr>
          <p:cNvPr id="268" name="Google Shape;268;g723b702c96_0_84"/>
          <p:cNvSpPr txBox="1">
            <a:spLocks noGrp="1"/>
          </p:cNvSpPr>
          <p:nvPr>
            <p:ph type="body" idx="1"/>
          </p:nvPr>
        </p:nvSpPr>
        <p:spPr>
          <a:xfrm>
            <a:off x="457200" y="1609416"/>
            <a:ext cx="7239000" cy="4846200"/>
          </a:xfrm>
          <a:prstGeom prst="rect">
            <a:avLst/>
          </a:prstGeom>
        </p:spPr>
        <p:txBody>
          <a:bodyPr spcFirstLastPara="1" wrap="square" lIns="91425" tIns="45700" rIns="91425" bIns="45700" anchor="t" anchorCtr="0">
            <a:noAutofit/>
          </a:bodyPr>
          <a:lstStyle/>
          <a:p>
            <a:pPr marL="0" lvl="0" indent="0" algn="l" rtl="0">
              <a:spcBef>
                <a:spcPts val="600"/>
              </a:spcBef>
              <a:spcAft>
                <a:spcPts val="0"/>
              </a:spcAft>
              <a:buNone/>
            </a:pPr>
            <a:r>
              <a:rPr lang="lt-LT"/>
              <a:t>5. Kokiais žodžiais apibūdinama gimtosios kalbos reikšmė? Kokį įspūdį tai sukuria? </a:t>
            </a:r>
            <a:endParaRPr/>
          </a:p>
          <a:p>
            <a:pPr marL="0" lvl="0" indent="0" algn="l" rtl="0">
              <a:spcBef>
                <a:spcPts val="600"/>
              </a:spcBef>
              <a:spcAft>
                <a:spcPts val="0"/>
              </a:spcAft>
              <a:buNone/>
            </a:pPr>
            <a:r>
              <a:rPr lang="lt-LT">
                <a:solidFill>
                  <a:schemeClr val="accent6"/>
                </a:solidFill>
              </a:rPr>
              <a:t>…………………………………………………….</a:t>
            </a:r>
            <a:endParaRPr>
              <a:solidFill>
                <a:schemeClr val="accent6"/>
              </a:solidFill>
            </a:endParaRPr>
          </a:p>
          <a:p>
            <a:pPr marL="0" lvl="0" indent="0" algn="l" rtl="0">
              <a:spcBef>
                <a:spcPts val="600"/>
              </a:spcBef>
              <a:spcAft>
                <a:spcPts val="0"/>
              </a:spcAft>
              <a:buNone/>
            </a:pPr>
            <a:r>
              <a:rPr lang="lt-LT">
                <a:solidFill>
                  <a:srgbClr val="000000"/>
                </a:solidFill>
              </a:rPr>
              <a:t>6) Kas atsitiktų atsisakius gimtosios kalbos? Pacituokite tai. Paaiškinkite savais žodžiais.</a:t>
            </a:r>
            <a:endParaRPr>
              <a:solidFill>
                <a:srgbClr val="000000"/>
              </a:solidFill>
            </a:endParaRPr>
          </a:p>
          <a:p>
            <a:pPr marL="0" lvl="0" indent="0" algn="l" rtl="0">
              <a:spcBef>
                <a:spcPts val="600"/>
              </a:spcBef>
              <a:spcAft>
                <a:spcPts val="0"/>
              </a:spcAft>
              <a:buClr>
                <a:schemeClr val="dk1"/>
              </a:buClr>
              <a:buSzPts val="1100"/>
              <a:buFont typeface="Arial"/>
              <a:buNone/>
            </a:pPr>
            <a:r>
              <a:rPr lang="lt-LT">
                <a:solidFill>
                  <a:schemeClr val="accent6"/>
                </a:solidFill>
              </a:rPr>
              <a:t>…………………………………………………….</a:t>
            </a:r>
            <a:endParaRPr>
              <a:solidFill>
                <a:srgbClr val="00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g723b702c96_0_104"/>
          <p:cNvSpPr txBox="1">
            <a:spLocks noGrp="1"/>
          </p:cNvSpPr>
          <p:nvPr>
            <p:ph type="title"/>
          </p:nvPr>
        </p:nvSpPr>
        <p:spPr>
          <a:xfrm>
            <a:off x="457200" y="320040"/>
            <a:ext cx="7239000" cy="1143000"/>
          </a:xfrm>
          <a:prstGeom prst="rect">
            <a:avLst/>
          </a:prstGeom>
        </p:spPr>
        <p:txBody>
          <a:bodyPr spcFirstLastPara="1" wrap="square" lIns="45700" tIns="0" rIns="45700" bIns="0" anchor="b" anchorCtr="0">
            <a:noAutofit/>
          </a:bodyPr>
          <a:lstStyle/>
          <a:p>
            <a:pPr marL="0" lvl="0" indent="0" algn="l" rtl="0">
              <a:spcBef>
                <a:spcPts val="0"/>
              </a:spcBef>
              <a:spcAft>
                <a:spcPts val="0"/>
              </a:spcAft>
              <a:buClr>
                <a:schemeClr val="dk1"/>
              </a:buClr>
              <a:buSzPts val="1100"/>
              <a:buFont typeface="Arial"/>
              <a:buNone/>
            </a:pPr>
            <a:r>
              <a:rPr lang="lt-LT"/>
              <a:t>Daukša - kovotojas dėl kalbos teisių (p. 14)</a:t>
            </a:r>
            <a:endParaRPr/>
          </a:p>
        </p:txBody>
      </p:sp>
      <p:sp>
        <p:nvSpPr>
          <p:cNvPr id="275" name="Google Shape;275;g723b702c96_0_104"/>
          <p:cNvSpPr txBox="1">
            <a:spLocks noGrp="1"/>
          </p:cNvSpPr>
          <p:nvPr>
            <p:ph type="body" idx="1"/>
          </p:nvPr>
        </p:nvSpPr>
        <p:spPr>
          <a:xfrm>
            <a:off x="457200" y="1609416"/>
            <a:ext cx="7239000" cy="4846200"/>
          </a:xfrm>
          <a:prstGeom prst="rect">
            <a:avLst/>
          </a:prstGeom>
        </p:spPr>
        <p:txBody>
          <a:bodyPr spcFirstLastPara="1" wrap="square" lIns="91425" tIns="45700" rIns="91425" bIns="45700" anchor="t" anchorCtr="0">
            <a:noAutofit/>
          </a:bodyPr>
          <a:lstStyle/>
          <a:p>
            <a:pPr marL="457200" lvl="0" indent="-312039" algn="l" rtl="0">
              <a:spcBef>
                <a:spcPts val="600"/>
              </a:spcBef>
              <a:spcAft>
                <a:spcPts val="0"/>
              </a:spcAft>
              <a:buClr>
                <a:srgbClr val="000000"/>
              </a:buClr>
              <a:buSzPts val="1314"/>
              <a:buAutoNum type="arabicPeriod"/>
            </a:pPr>
            <a:r>
              <a:rPr lang="lt-LT">
                <a:solidFill>
                  <a:srgbClr val="000000"/>
                </a:solidFill>
              </a:rPr>
              <a:t>Kuri šių ištraukų vieta jūsų nuomone svarbiausia? Kodėl?</a:t>
            </a:r>
            <a:endParaRPr>
              <a:solidFill>
                <a:srgbClr val="000000"/>
              </a:solidFill>
            </a:endParaRPr>
          </a:p>
          <a:p>
            <a:pPr marL="457200" lvl="0" indent="0" algn="l" rtl="0">
              <a:spcBef>
                <a:spcPts val="600"/>
              </a:spcBef>
              <a:spcAft>
                <a:spcPts val="0"/>
              </a:spcAft>
              <a:buNone/>
            </a:pPr>
            <a:r>
              <a:rPr lang="lt-LT">
                <a:solidFill>
                  <a:schemeClr val="accent6"/>
                </a:solidFill>
              </a:rPr>
              <a:t>…………………………………………………….</a:t>
            </a:r>
            <a:endParaRPr>
              <a:solidFill>
                <a:schemeClr val="accent6"/>
              </a:solidFill>
            </a:endParaRPr>
          </a:p>
          <a:p>
            <a:pPr marL="457200" lvl="0" indent="-312039" algn="l" rtl="0">
              <a:spcBef>
                <a:spcPts val="600"/>
              </a:spcBef>
              <a:spcAft>
                <a:spcPts val="0"/>
              </a:spcAft>
              <a:buClr>
                <a:srgbClr val="000000"/>
              </a:buClr>
              <a:buSzPts val="1314"/>
              <a:buAutoNum type="arabicPeriod"/>
            </a:pPr>
            <a:r>
              <a:rPr lang="lt-LT">
                <a:solidFill>
                  <a:srgbClr val="000000"/>
                </a:solidFill>
              </a:rPr>
              <a:t>Surašykite 3-5 svarbiausius šių ištraukų žodžius.</a:t>
            </a:r>
            <a:endParaRPr>
              <a:solidFill>
                <a:srgbClr val="000000"/>
              </a:solidFill>
            </a:endParaRPr>
          </a:p>
          <a:p>
            <a:pPr marL="457200" lvl="0" indent="0" algn="l" rtl="0">
              <a:spcBef>
                <a:spcPts val="600"/>
              </a:spcBef>
              <a:spcAft>
                <a:spcPts val="0"/>
              </a:spcAft>
              <a:buNone/>
            </a:pPr>
            <a:r>
              <a:rPr lang="lt-LT">
                <a:solidFill>
                  <a:schemeClr val="accent6"/>
                </a:solidFill>
              </a:rPr>
              <a:t>…………………………………………………….</a:t>
            </a:r>
            <a:endParaRPr>
              <a:solidFill>
                <a:schemeClr val="accent6"/>
              </a:solidFill>
            </a:endParaRPr>
          </a:p>
          <a:p>
            <a:pPr marL="457200" lvl="0" indent="-312039" algn="l" rtl="0">
              <a:spcBef>
                <a:spcPts val="600"/>
              </a:spcBef>
              <a:spcAft>
                <a:spcPts val="0"/>
              </a:spcAft>
              <a:buClr>
                <a:srgbClr val="000000"/>
              </a:buClr>
              <a:buSzPts val="1314"/>
              <a:buAutoNum type="arabicPeriod"/>
            </a:pPr>
            <a:r>
              <a:rPr lang="lt-LT">
                <a:solidFill>
                  <a:srgbClr val="000000"/>
                </a:solidFill>
              </a:rPr>
              <a:t>Pavadinkite ištrauką, kad atsispindėtų jos esmė.</a:t>
            </a:r>
            <a:endParaRPr>
              <a:solidFill>
                <a:srgbClr val="000000"/>
              </a:solidFill>
            </a:endParaRPr>
          </a:p>
          <a:p>
            <a:pPr marL="457200" lvl="0" indent="0" algn="l" rtl="0">
              <a:spcBef>
                <a:spcPts val="600"/>
              </a:spcBef>
              <a:spcAft>
                <a:spcPts val="0"/>
              </a:spcAft>
              <a:buNone/>
            </a:pPr>
            <a:r>
              <a:rPr lang="lt-LT">
                <a:solidFill>
                  <a:schemeClr val="accent6"/>
                </a:solidFill>
              </a:rPr>
              <a:t>…………………………………………………….</a:t>
            </a:r>
            <a:endParaRPr>
              <a:solidFill>
                <a:srgbClr val="000000"/>
              </a:solidFill>
            </a:endParaRPr>
          </a:p>
          <a:p>
            <a:pPr marL="914400" lvl="0" indent="0" algn="l" rtl="0">
              <a:spcBef>
                <a:spcPts val="600"/>
              </a:spcBef>
              <a:spcAft>
                <a:spcPts val="0"/>
              </a:spcAft>
              <a:buNone/>
            </a:pPr>
            <a:endParaRPr>
              <a:solidFill>
                <a:schemeClr val="accent6"/>
              </a:solidFill>
            </a:endParaRPr>
          </a:p>
          <a:p>
            <a:pPr marL="457200" lvl="0" indent="0" algn="l" rtl="0">
              <a:spcBef>
                <a:spcPts val="600"/>
              </a:spcBef>
              <a:spcAft>
                <a:spcPts val="0"/>
              </a:spcAft>
              <a:buNone/>
            </a:pPr>
            <a:endParaRPr>
              <a:solidFill>
                <a:srgbClr val="00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g723b702c96_0_110"/>
          <p:cNvSpPr txBox="1">
            <a:spLocks noGrp="1"/>
          </p:cNvSpPr>
          <p:nvPr>
            <p:ph type="title"/>
          </p:nvPr>
        </p:nvSpPr>
        <p:spPr>
          <a:xfrm>
            <a:off x="457200" y="320046"/>
            <a:ext cx="7242000" cy="659400"/>
          </a:xfrm>
          <a:prstGeom prst="rect">
            <a:avLst/>
          </a:prstGeom>
        </p:spPr>
        <p:txBody>
          <a:bodyPr spcFirstLastPara="1" wrap="square" lIns="45700" tIns="0" rIns="45700" bIns="0" anchor="b" anchorCtr="0">
            <a:noAutofit/>
          </a:bodyPr>
          <a:lstStyle/>
          <a:p>
            <a:pPr marL="0" lvl="0" indent="0" algn="l" rtl="0">
              <a:spcBef>
                <a:spcPts val="0"/>
              </a:spcBef>
              <a:spcAft>
                <a:spcPts val="0"/>
              </a:spcAft>
              <a:buNone/>
            </a:pPr>
            <a:r>
              <a:rPr lang="lt-LT"/>
              <a:t>Išverskite į lietuvių kalbą</a:t>
            </a:r>
            <a:endParaRPr/>
          </a:p>
        </p:txBody>
      </p:sp>
      <p:sp>
        <p:nvSpPr>
          <p:cNvPr id="282" name="Google Shape;282;g723b702c96_0_110"/>
          <p:cNvSpPr txBox="1">
            <a:spLocks noGrp="1"/>
          </p:cNvSpPr>
          <p:nvPr>
            <p:ph type="body" idx="1"/>
          </p:nvPr>
        </p:nvSpPr>
        <p:spPr>
          <a:xfrm>
            <a:off x="457200" y="5867400"/>
            <a:ext cx="2181900" cy="457200"/>
          </a:xfrm>
          <a:prstGeom prst="rect">
            <a:avLst/>
          </a:prstGeom>
        </p:spPr>
        <p:txBody>
          <a:bodyPr spcFirstLastPara="1" wrap="square" lIns="91425" tIns="45700" rIns="91425" bIns="45700" anchor="ctr" anchorCtr="0">
            <a:noAutofit/>
          </a:bodyPr>
          <a:lstStyle/>
          <a:p>
            <a:pPr marL="0" lvl="0" indent="0" algn="ctr" rtl="0">
              <a:spcBef>
                <a:spcPts val="600"/>
              </a:spcBef>
              <a:spcAft>
                <a:spcPts val="0"/>
              </a:spcAft>
              <a:buNone/>
            </a:pPr>
            <a:r>
              <a:rPr lang="lt-LT" sz="1100" b="0" u="sng">
                <a:solidFill>
                  <a:schemeClr val="hlink"/>
                </a:solidFill>
                <a:latin typeface="Arial"/>
                <a:ea typeface="Arial"/>
                <a:cs typeface="Arial"/>
                <a:sym typeface="Arial"/>
                <a:hlinkClick r:id="rId3"/>
              </a:rPr>
              <a:t>http://www.kedainiutvic.lt/tourism/en/objects/the-oak-of-mikalojus-dauksa</a:t>
            </a:r>
            <a:endParaRPr/>
          </a:p>
        </p:txBody>
      </p:sp>
      <p:pic>
        <p:nvPicPr>
          <p:cNvPr id="283" name="Google Shape;283;g723b702c96_0_110"/>
          <p:cNvPicPr preferRelativeResize="0"/>
          <p:nvPr/>
        </p:nvPicPr>
        <p:blipFill rotWithShape="1">
          <a:blip r:embed="rId4">
            <a:alphaModFix/>
          </a:blip>
          <a:srcRect l="31984" r="32217"/>
          <a:stretch/>
        </p:blipFill>
        <p:spPr>
          <a:xfrm>
            <a:off x="682200" y="1609425"/>
            <a:ext cx="1956875" cy="4114900"/>
          </a:xfrm>
          <a:prstGeom prst="rect">
            <a:avLst/>
          </a:prstGeom>
          <a:noFill/>
          <a:ln>
            <a:noFill/>
          </a:ln>
        </p:spPr>
      </p:pic>
      <p:sp>
        <p:nvSpPr>
          <p:cNvPr id="284" name="Google Shape;284;g723b702c96_0_110"/>
          <p:cNvSpPr txBox="1">
            <a:spLocks noGrp="1"/>
          </p:cNvSpPr>
          <p:nvPr>
            <p:ph type="body" idx="2"/>
          </p:nvPr>
        </p:nvSpPr>
        <p:spPr>
          <a:xfrm>
            <a:off x="3464900" y="4839550"/>
            <a:ext cx="5224200" cy="1813200"/>
          </a:xfrm>
          <a:prstGeom prst="rect">
            <a:avLst/>
          </a:prstGeom>
        </p:spPr>
        <p:txBody>
          <a:bodyPr spcFirstLastPara="1" wrap="square" lIns="91425" tIns="45700" rIns="91425" bIns="45700" anchor="ctr" anchorCtr="0">
            <a:noAutofit/>
          </a:bodyPr>
          <a:lstStyle/>
          <a:p>
            <a:pPr marL="0" lvl="0" indent="0" algn="ctr" rtl="0">
              <a:spcBef>
                <a:spcPts val="600"/>
              </a:spcBef>
              <a:spcAft>
                <a:spcPts val="0"/>
              </a:spcAft>
              <a:buNone/>
            </a:pPr>
            <a:r>
              <a:rPr lang="lt-LT"/>
              <a:t>jūsų tektstas</a:t>
            </a:r>
            <a:endParaRPr/>
          </a:p>
        </p:txBody>
      </p:sp>
      <p:sp>
        <p:nvSpPr>
          <p:cNvPr id="285" name="Google Shape;285;g723b702c96_0_110"/>
          <p:cNvSpPr txBox="1">
            <a:spLocks noGrp="1"/>
          </p:cNvSpPr>
          <p:nvPr>
            <p:ph type="body" idx="3"/>
          </p:nvPr>
        </p:nvSpPr>
        <p:spPr>
          <a:xfrm>
            <a:off x="457200" y="1711850"/>
            <a:ext cx="2415300" cy="4114800"/>
          </a:xfrm>
          <a:prstGeom prst="rect">
            <a:avLst/>
          </a:prstGeom>
        </p:spPr>
        <p:txBody>
          <a:bodyPr spcFirstLastPara="1" wrap="square" lIns="91425" tIns="45700" rIns="91425" bIns="45700" anchor="t" anchorCtr="0">
            <a:noAutofit/>
          </a:bodyPr>
          <a:lstStyle/>
          <a:p>
            <a:pPr marL="0" lvl="0" indent="0" algn="l" rtl="0">
              <a:spcBef>
                <a:spcPts val="600"/>
              </a:spcBef>
              <a:spcAft>
                <a:spcPts val="0"/>
              </a:spcAft>
              <a:buNone/>
            </a:pPr>
            <a:endParaRPr/>
          </a:p>
        </p:txBody>
      </p:sp>
      <p:sp>
        <p:nvSpPr>
          <p:cNvPr id="286" name="Google Shape;286;g723b702c96_0_110"/>
          <p:cNvSpPr txBox="1">
            <a:spLocks noGrp="1"/>
          </p:cNvSpPr>
          <p:nvPr>
            <p:ph type="body" idx="4"/>
          </p:nvPr>
        </p:nvSpPr>
        <p:spPr>
          <a:xfrm>
            <a:off x="3141750" y="1463050"/>
            <a:ext cx="5044800" cy="3376500"/>
          </a:xfrm>
          <a:prstGeom prst="rect">
            <a:avLst/>
          </a:prstGeom>
        </p:spPr>
        <p:txBody>
          <a:bodyPr spcFirstLastPara="1" wrap="square" lIns="91425" tIns="45700" rIns="91425" bIns="45700" anchor="t" anchorCtr="0">
            <a:noAutofit/>
          </a:bodyPr>
          <a:lstStyle/>
          <a:p>
            <a:pPr marL="0" lvl="0" indent="0" algn="just" rtl="0">
              <a:spcBef>
                <a:spcPts val="600"/>
              </a:spcBef>
              <a:spcAft>
                <a:spcPts val="0"/>
              </a:spcAft>
              <a:buClr>
                <a:schemeClr val="dk1"/>
              </a:buClr>
              <a:buSzPts val="1100"/>
              <a:buFont typeface="Arial"/>
              <a:buNone/>
            </a:pPr>
            <a:r>
              <a:rPr lang="lt-LT">
                <a:solidFill>
                  <a:srgbClr val="333333"/>
                </a:solidFill>
                <a:highlight>
                  <a:srgbClr val="FFFFFF"/>
                </a:highlight>
                <a:latin typeface="Arial"/>
                <a:ea typeface="Arial"/>
                <a:cs typeface="Arial"/>
                <a:sym typeface="Arial"/>
              </a:rPr>
              <a:t>This is the oldest oak in Kėdainiai (size – 5.4 m, diameter – 1.70 m. height – 23 m.). The story is that it was planted by Mikalojus Daukša, the originator of Lithuanian writing, who was born in Babėnai, near Kėdainiai. M. Daukša is a prominent figure of the development of Lithuanian writing.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pic>
        <p:nvPicPr>
          <p:cNvPr id="292" name="Google Shape;292;g723b702c96_0_120"/>
          <p:cNvPicPr preferRelativeResize="0"/>
          <p:nvPr/>
        </p:nvPicPr>
        <p:blipFill rotWithShape="1">
          <a:blip r:embed="rId3">
            <a:alphaModFix/>
          </a:blip>
          <a:srcRect l="32072" r="31670"/>
          <a:stretch/>
        </p:blipFill>
        <p:spPr>
          <a:xfrm>
            <a:off x="377050" y="797125"/>
            <a:ext cx="3105925" cy="4714425"/>
          </a:xfrm>
          <a:prstGeom prst="rect">
            <a:avLst/>
          </a:prstGeom>
          <a:noFill/>
          <a:ln>
            <a:noFill/>
          </a:ln>
        </p:spPr>
      </p:pic>
      <p:sp>
        <p:nvSpPr>
          <p:cNvPr id="293" name="Google Shape;293;g723b702c96_0_120"/>
          <p:cNvSpPr txBox="1"/>
          <p:nvPr/>
        </p:nvSpPr>
        <p:spPr>
          <a:xfrm>
            <a:off x="3644450" y="797125"/>
            <a:ext cx="4649700" cy="30000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lt-LT" sz="2400">
                <a:solidFill>
                  <a:srgbClr val="333333"/>
                </a:solidFill>
                <a:highlight>
                  <a:srgbClr val="FFFFFF"/>
                </a:highlight>
              </a:rPr>
              <a:t>He was an educator, propagator of humanistic ideas, and defender of the native language in the 16th century, as well as one of the first creators of Lithuanian literary language, who established the basis for writing in the Great Duchy of Lithuania.</a:t>
            </a:r>
            <a:endParaRPr sz="2400"/>
          </a:p>
        </p:txBody>
      </p:sp>
      <p:sp>
        <p:nvSpPr>
          <p:cNvPr id="294" name="Google Shape;294;g723b702c96_0_120"/>
          <p:cNvSpPr txBox="1"/>
          <p:nvPr/>
        </p:nvSpPr>
        <p:spPr>
          <a:xfrm>
            <a:off x="3644450" y="4462425"/>
            <a:ext cx="4542000" cy="23346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Clr>
                <a:schemeClr val="dk1"/>
              </a:buClr>
              <a:buSzPts val="1100"/>
              <a:buFont typeface="Arial"/>
              <a:buNone/>
            </a:pPr>
            <a:r>
              <a:rPr lang="lt-LT" sz="1800" b="1">
                <a:solidFill>
                  <a:schemeClr val="dk2"/>
                </a:solidFill>
                <a:latin typeface="Trebuchet MS"/>
                <a:ea typeface="Trebuchet MS"/>
                <a:cs typeface="Trebuchet MS"/>
                <a:sym typeface="Trebuchet MS"/>
              </a:rPr>
              <a:t>jūsų tektstas</a:t>
            </a:r>
            <a:endParaRPr sz="1800" b="1">
              <a:solidFill>
                <a:schemeClr val="dk2"/>
              </a:solidFill>
              <a:latin typeface="Trebuchet MS"/>
              <a:ea typeface="Trebuchet MS"/>
              <a:cs typeface="Trebuchet MS"/>
              <a:sym typeface="Trebuchet MS"/>
            </a:endParaRPr>
          </a:p>
          <a:p>
            <a:pPr marL="0" lvl="0" indent="0" algn="l" rtl="0">
              <a:spcBef>
                <a:spcPts val="0"/>
              </a:spcBef>
              <a:spcAft>
                <a:spcPts val="0"/>
              </a:spcAft>
              <a:buNone/>
            </a:pPr>
            <a:endParaRPr/>
          </a:p>
        </p:txBody>
      </p:sp>
      <p:sp>
        <p:nvSpPr>
          <p:cNvPr id="295" name="Google Shape;295;g723b702c96_0_120"/>
          <p:cNvSpPr txBox="1"/>
          <p:nvPr/>
        </p:nvSpPr>
        <p:spPr>
          <a:xfrm>
            <a:off x="269300" y="5744925"/>
            <a:ext cx="3000000" cy="5847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lt-LT" sz="1100" u="sng">
                <a:solidFill>
                  <a:schemeClr val="hlink"/>
                </a:solidFill>
                <a:hlinkClick r:id="rId4"/>
              </a:rPr>
              <a:t>http://www.kedainiutvic.lt/tourism/en/objects/the-oak-of-mikalojus-dauksa</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15"/>
          <p:cNvSpPr txBox="1">
            <a:spLocks noGrp="1"/>
          </p:cNvSpPr>
          <p:nvPr>
            <p:ph type="title"/>
          </p:nvPr>
        </p:nvSpPr>
        <p:spPr>
          <a:xfrm>
            <a:off x="467544" y="548680"/>
            <a:ext cx="7239000" cy="1143000"/>
          </a:xfrm>
          <a:prstGeom prst="rect">
            <a:avLst/>
          </a:prstGeom>
          <a:noFill/>
          <a:ln>
            <a:noFill/>
          </a:ln>
        </p:spPr>
        <p:txBody>
          <a:bodyPr spcFirstLastPara="1" wrap="square" lIns="45700" tIns="0" rIns="45700" bIns="0" anchor="b" anchorCtr="0">
            <a:normAutofit fontScale="90000"/>
          </a:bodyPr>
          <a:lstStyle/>
          <a:p>
            <a:pPr marL="0" lvl="0" indent="0" algn="l" rtl="0">
              <a:spcBef>
                <a:spcPts val="0"/>
              </a:spcBef>
              <a:spcAft>
                <a:spcPts val="0"/>
              </a:spcAft>
              <a:buClr>
                <a:srgbClr val="FEF7F0"/>
              </a:buClr>
              <a:buSzPts val="3420"/>
              <a:buFont typeface="Trebuchet MS"/>
              <a:buNone/>
            </a:pPr>
            <a:r>
              <a:rPr lang="lt-LT" sz="3420"/>
              <a:t/>
            </a:r>
            <a:br>
              <a:rPr lang="lt-LT" sz="3420"/>
            </a:br>
            <a:r>
              <a:rPr lang="lt-LT" sz="2400"/>
              <a:t>ELEGIJA MIKALOJUI DAUKŠAI </a:t>
            </a:r>
            <a:r>
              <a:rPr lang="lt-LT" sz="2400" i="1"/>
              <a:t/>
            </a:r>
            <a:br>
              <a:rPr lang="lt-LT" sz="2400" i="1"/>
            </a:br>
            <a:r>
              <a:rPr lang="lt-LT" sz="2400" i="1"/>
              <a:t>ALDONA PUIŠYTĖ (IŠTRAUKA)</a:t>
            </a:r>
            <a:br>
              <a:rPr lang="lt-LT" sz="2400" i="1"/>
            </a:br>
            <a:r>
              <a:rPr lang="lt-LT" sz="2400" i="1"/>
              <a:t>  </a:t>
            </a:r>
            <a:r>
              <a:rPr lang="lt-LT" sz="2400" i="1">
                <a:solidFill>
                  <a:srgbClr val="FF0000"/>
                </a:solidFill>
              </a:rPr>
              <a:t>Pasiklausykite</a:t>
            </a:r>
            <a:endParaRPr sz="2400">
              <a:solidFill>
                <a:srgbClr val="FF0000"/>
              </a:solidFill>
            </a:endParaRPr>
          </a:p>
        </p:txBody>
      </p:sp>
      <p:sp>
        <p:nvSpPr>
          <p:cNvPr id="301" name="Google Shape;301;p15"/>
          <p:cNvSpPr txBox="1">
            <a:spLocks noGrp="1"/>
          </p:cNvSpPr>
          <p:nvPr>
            <p:ph type="body" idx="1"/>
          </p:nvPr>
        </p:nvSpPr>
        <p:spPr>
          <a:xfrm>
            <a:off x="0" y="2583425"/>
            <a:ext cx="8319600" cy="4846200"/>
          </a:xfrm>
          <a:prstGeom prst="rect">
            <a:avLst/>
          </a:prstGeom>
          <a:noFill/>
          <a:ln>
            <a:noFill/>
          </a:ln>
        </p:spPr>
        <p:txBody>
          <a:bodyPr spcFirstLastPara="1" wrap="square" lIns="91425" tIns="45700" rIns="91425" bIns="45700" anchor="t" anchorCtr="0">
            <a:normAutofit/>
          </a:bodyPr>
          <a:lstStyle/>
          <a:p>
            <a:pPr marL="274320" lvl="0" indent="-274320" algn="l" rtl="0">
              <a:lnSpc>
                <a:spcPct val="80000"/>
              </a:lnSpc>
              <a:spcBef>
                <a:spcPts val="0"/>
              </a:spcBef>
              <a:spcAft>
                <a:spcPts val="0"/>
              </a:spcAft>
              <a:buSzPts val="1756"/>
              <a:buNone/>
            </a:pPr>
            <a:r>
              <a:rPr lang="lt-LT" sz="2405" i="1"/>
              <a:t>Klausyk, mano tauta, lietuviško žodžio ir sergėk</a:t>
            </a:r>
            <a:r>
              <a:rPr lang="lt-LT" sz="2405"/>
              <a:t> </a:t>
            </a:r>
            <a:r>
              <a:rPr lang="lt-LT" sz="2405" i="1"/>
              <a:t>jo skambesį gryną. </a:t>
            </a:r>
            <a:endParaRPr/>
          </a:p>
          <a:p>
            <a:pPr marL="274320" lvl="0" indent="-274320" algn="l" rtl="0">
              <a:lnSpc>
                <a:spcPct val="80000"/>
              </a:lnSpc>
              <a:spcBef>
                <a:spcPts val="600"/>
              </a:spcBef>
              <a:spcAft>
                <a:spcPts val="0"/>
              </a:spcAft>
              <a:buSzPts val="1756"/>
              <a:buNone/>
            </a:pPr>
            <a:r>
              <a:rPr lang="lt-LT" sz="2405" i="1"/>
              <a:t>Kuo būtume šiandien gyvi</a:t>
            </a:r>
            <a:r>
              <a:rPr lang="lt-LT" sz="2405"/>
              <a:t> </a:t>
            </a:r>
            <a:r>
              <a:rPr lang="lt-LT" sz="2405" i="1"/>
              <a:t>po karo ir maro, po negandų šitiek, o varge,</a:t>
            </a:r>
            <a:r>
              <a:rPr lang="lt-LT" sz="2405"/>
              <a:t> </a:t>
            </a:r>
            <a:endParaRPr/>
          </a:p>
          <a:p>
            <a:pPr marL="274320" lvl="0" indent="-274320" algn="l" rtl="0">
              <a:lnSpc>
                <a:spcPct val="80000"/>
              </a:lnSpc>
              <a:spcBef>
                <a:spcPts val="600"/>
              </a:spcBef>
              <a:spcAft>
                <a:spcPts val="0"/>
              </a:spcAft>
              <a:buSzPts val="1756"/>
              <a:buNone/>
            </a:pPr>
            <a:r>
              <a:rPr lang="lt-LT" sz="2405" i="1"/>
              <a:t>jei žemėj žemaičių vešėtų gaji atskalūnė gėlė –</a:t>
            </a:r>
            <a:r>
              <a:rPr lang="lt-LT" sz="2405"/>
              <a:t> </a:t>
            </a:r>
            <a:r>
              <a:rPr lang="lt-LT" sz="2405" i="1"/>
              <a:t>kalba svetimoji, </a:t>
            </a:r>
            <a:endParaRPr/>
          </a:p>
          <a:p>
            <a:pPr marL="274320" lvl="0" indent="-274320" algn="l" rtl="0">
              <a:lnSpc>
                <a:spcPct val="80000"/>
              </a:lnSpc>
              <a:spcBef>
                <a:spcPts val="600"/>
              </a:spcBef>
              <a:spcAft>
                <a:spcPts val="0"/>
              </a:spcAft>
              <a:buSzPts val="1756"/>
              <a:buNone/>
            </a:pPr>
            <a:r>
              <a:rPr lang="lt-LT" sz="2405" i="1"/>
              <a:t>kaip šauktume motiną, seserį, kokiais</a:t>
            </a:r>
            <a:r>
              <a:rPr lang="lt-LT" sz="2405"/>
              <a:t> </a:t>
            </a:r>
            <a:r>
              <a:rPr lang="lt-LT" sz="2405" i="1"/>
              <a:t>vardais pavadintume vandenį, ugnį, girias, kaip suptume vygę, dainas kaip</a:t>
            </a:r>
            <a:r>
              <a:rPr lang="lt-LT" sz="2405"/>
              <a:t> </a:t>
            </a:r>
            <a:r>
              <a:rPr lang="lt-LT" sz="2405" i="1"/>
              <a:t>dainuotume; </a:t>
            </a:r>
            <a:endParaRPr/>
          </a:p>
          <a:p>
            <a:pPr marL="274320" lvl="0" indent="-274320" algn="l" rtl="0">
              <a:lnSpc>
                <a:spcPct val="80000"/>
              </a:lnSpc>
              <a:spcBef>
                <a:spcPts val="600"/>
              </a:spcBef>
              <a:spcAft>
                <a:spcPts val="0"/>
              </a:spcAft>
              <a:buSzPts val="1756"/>
              <a:buNone/>
            </a:pPr>
            <a:r>
              <a:rPr lang="lt-LT" sz="2405" i="1"/>
              <a:t>kuo gi</a:t>
            </a:r>
            <a:r>
              <a:rPr lang="lt-LT" sz="2405"/>
              <a:t> </a:t>
            </a:r>
            <a:r>
              <a:rPr lang="lt-LT" sz="2405" i="1"/>
              <a:t>pridengtume mirusio širdį nuo gruodžio gėlos,</a:t>
            </a:r>
            <a:endParaRPr/>
          </a:p>
          <a:p>
            <a:pPr marL="274320" lvl="0" indent="-274320" algn="l" rtl="0">
              <a:lnSpc>
                <a:spcPct val="80000"/>
              </a:lnSpc>
              <a:spcBef>
                <a:spcPts val="600"/>
              </a:spcBef>
              <a:spcAft>
                <a:spcPts val="0"/>
              </a:spcAft>
              <a:buSzPts val="1756"/>
              <a:buNone/>
            </a:pPr>
            <a:r>
              <a:rPr lang="lt-LT" sz="2405"/>
              <a:t> </a:t>
            </a:r>
            <a:r>
              <a:rPr lang="lt-LT" sz="2405" i="1"/>
              <a:t>raudas jei išduotume užmarščiai,</a:t>
            </a:r>
            <a:r>
              <a:rPr lang="lt-LT" sz="2405"/>
              <a:t> </a:t>
            </a:r>
            <a:r>
              <a:rPr lang="lt-LT" sz="2405" i="1"/>
              <a:t>tą skaistvario dulsvą</a:t>
            </a:r>
            <a:r>
              <a:rPr lang="lt-LT" sz="2405"/>
              <a:t> </a:t>
            </a:r>
            <a:r>
              <a:rPr lang="lt-LT" sz="2405" i="1"/>
              <a:t>švytėjimą, kurs mūsų gentį sujungia pro amžių ūkus.</a:t>
            </a:r>
            <a:r>
              <a:rPr lang="lt-LT" sz="2405"/>
              <a:t> </a:t>
            </a:r>
            <a:endParaRPr sz="2405"/>
          </a:p>
        </p:txBody>
      </p:sp>
      <p:pic>
        <p:nvPicPr>
          <p:cNvPr id="302" name="Google Shape;302;p15" descr="CD „44 čiulbėjimai“ / Skaito aktorė Gražina Urbonaitė / Kolekcija „Lietuvių aktorių balsai“ / Sudarytojas Sigutis Jačėnas / Leidėjas „Vieno aktoriaus teatras“ / 2009 / http://www.sukasiplanetos.net/cd/44.htm" title="Aldona Elena Puišytė „Elegija Mikalojui Daukšai“">
            <a:hlinkClick r:id="rId3"/>
          </p:cNvPr>
          <p:cNvPicPr preferRelativeResize="0"/>
          <p:nvPr/>
        </p:nvPicPr>
        <p:blipFill>
          <a:blip r:embed="rId4">
            <a:alphaModFix/>
          </a:blip>
          <a:stretch>
            <a:fillRect/>
          </a:stretch>
        </p:blipFill>
        <p:spPr>
          <a:xfrm>
            <a:off x="6050175" y="91175"/>
            <a:ext cx="3093824" cy="23203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g723b702c96_0_48"/>
          <p:cNvSpPr txBox="1">
            <a:spLocks noGrp="1"/>
          </p:cNvSpPr>
          <p:nvPr>
            <p:ph type="title"/>
          </p:nvPr>
        </p:nvSpPr>
        <p:spPr>
          <a:xfrm>
            <a:off x="457200" y="320040"/>
            <a:ext cx="7239000" cy="1143000"/>
          </a:xfrm>
          <a:prstGeom prst="rect">
            <a:avLst/>
          </a:prstGeom>
        </p:spPr>
        <p:txBody>
          <a:bodyPr spcFirstLastPara="1" wrap="square" lIns="45700" tIns="0" rIns="45700" bIns="0" anchor="b" anchorCtr="0">
            <a:noAutofit/>
          </a:bodyPr>
          <a:lstStyle/>
          <a:p>
            <a:pPr marL="0" lvl="0" indent="0" algn="l" rtl="0">
              <a:spcBef>
                <a:spcPts val="0"/>
              </a:spcBef>
              <a:spcAft>
                <a:spcPts val="0"/>
              </a:spcAft>
              <a:buNone/>
            </a:pPr>
            <a:r>
              <a:rPr lang="lt-LT"/>
              <a:t>Atsakykite į klausimą:</a:t>
            </a:r>
            <a:endParaRPr/>
          </a:p>
        </p:txBody>
      </p:sp>
      <p:sp>
        <p:nvSpPr>
          <p:cNvPr id="309" name="Google Shape;309;g723b702c96_0_48"/>
          <p:cNvSpPr txBox="1">
            <a:spLocks noGrp="1"/>
          </p:cNvSpPr>
          <p:nvPr>
            <p:ph type="body" idx="1"/>
          </p:nvPr>
        </p:nvSpPr>
        <p:spPr>
          <a:xfrm>
            <a:off x="457200" y="1609416"/>
            <a:ext cx="7239000" cy="4846200"/>
          </a:xfrm>
          <a:prstGeom prst="rect">
            <a:avLst/>
          </a:prstGeom>
        </p:spPr>
        <p:txBody>
          <a:bodyPr spcFirstLastPara="1" wrap="square" lIns="91425" tIns="45700" rIns="91425" bIns="45700" anchor="t" anchorCtr="0">
            <a:noAutofit/>
          </a:bodyPr>
          <a:lstStyle/>
          <a:p>
            <a:pPr marL="0" lvl="0" indent="0" algn="l" rtl="0">
              <a:spcBef>
                <a:spcPts val="600"/>
              </a:spcBef>
              <a:spcAft>
                <a:spcPts val="0"/>
              </a:spcAft>
              <a:buNone/>
            </a:pPr>
            <a:r>
              <a:rPr lang="lt-LT"/>
              <a:t>Kaip suprantate Aldonos Puišytės “Elegijos Mikalojui Daukšai” cituojamus žodžius skaidrėje?</a:t>
            </a:r>
            <a:endParaRPr/>
          </a:p>
          <a:p>
            <a:pPr marL="0" lvl="0" indent="0" algn="l" rtl="0">
              <a:spcBef>
                <a:spcPts val="600"/>
              </a:spcBef>
              <a:spcAft>
                <a:spcPts val="0"/>
              </a:spcAft>
              <a:buNone/>
            </a:pPr>
            <a:endParaRPr/>
          </a:p>
          <a:p>
            <a:pPr marL="0" lvl="0" indent="0" algn="l" rtl="0">
              <a:spcBef>
                <a:spcPts val="600"/>
              </a:spcBef>
              <a:spcAft>
                <a:spcPts val="0"/>
              </a:spcAft>
              <a:buNone/>
            </a:pPr>
            <a:r>
              <a:rPr lang="lt-LT">
                <a:solidFill>
                  <a:schemeClr val="accent6"/>
                </a:solidFill>
              </a:rPr>
              <a:t>Jūsų tekstas</a:t>
            </a:r>
            <a:endParaRPr>
              <a:solidFill>
                <a:schemeClr val="accent6"/>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723b702c96_0_66"/>
          <p:cNvSpPr txBox="1">
            <a:spLocks noGrp="1"/>
          </p:cNvSpPr>
          <p:nvPr>
            <p:ph type="title"/>
          </p:nvPr>
        </p:nvSpPr>
        <p:spPr>
          <a:xfrm>
            <a:off x="457200" y="320040"/>
            <a:ext cx="7239000" cy="1143000"/>
          </a:xfrm>
          <a:prstGeom prst="rect">
            <a:avLst/>
          </a:prstGeom>
        </p:spPr>
        <p:txBody>
          <a:bodyPr spcFirstLastPara="1" wrap="square" lIns="45700" tIns="0" rIns="45700" bIns="0" anchor="b" anchorCtr="0">
            <a:noAutofit/>
          </a:bodyPr>
          <a:lstStyle/>
          <a:p>
            <a:pPr marL="0" lvl="0" indent="0" algn="l" rtl="0">
              <a:spcBef>
                <a:spcPts val="0"/>
              </a:spcBef>
              <a:spcAft>
                <a:spcPts val="0"/>
              </a:spcAft>
              <a:buNone/>
            </a:pPr>
            <a:r>
              <a:rPr lang="lt-LT"/>
              <a:t>Skaidres papildė …. klasė </a:t>
            </a:r>
            <a:endParaRPr/>
          </a:p>
        </p:txBody>
      </p:sp>
      <p:sp>
        <p:nvSpPr>
          <p:cNvPr id="316" name="Google Shape;316;g723b702c96_0_66"/>
          <p:cNvSpPr txBox="1">
            <a:spLocks noGrp="1"/>
          </p:cNvSpPr>
          <p:nvPr>
            <p:ph type="body" idx="1"/>
          </p:nvPr>
        </p:nvSpPr>
        <p:spPr>
          <a:xfrm>
            <a:off x="457200" y="1609416"/>
            <a:ext cx="7239000" cy="4846200"/>
          </a:xfrm>
          <a:prstGeom prst="rect">
            <a:avLst/>
          </a:prstGeom>
        </p:spPr>
        <p:txBody>
          <a:bodyPr spcFirstLastPara="1" wrap="square" lIns="91425" tIns="45700" rIns="91425" bIns="45700" anchor="t" anchorCtr="0">
            <a:noAutofit/>
          </a:bodyPr>
          <a:lstStyle/>
          <a:p>
            <a:pPr marL="0" lvl="0" indent="0" algn="l" rtl="0">
              <a:spcBef>
                <a:spcPts val="600"/>
              </a:spcBef>
              <a:spcAft>
                <a:spcPts val="0"/>
              </a:spcAft>
              <a:buNone/>
            </a:pPr>
            <a:r>
              <a:rPr lang="lt-LT"/>
              <a:t>Vaidmenys:</a:t>
            </a:r>
            <a:endParaRPr/>
          </a:p>
          <a:p>
            <a:pPr marL="0" lvl="0" indent="0" algn="l" rtl="0">
              <a:spcBef>
                <a:spcPts val="600"/>
              </a:spcBef>
              <a:spcAft>
                <a:spcPts val="0"/>
              </a:spcAft>
              <a:buNone/>
            </a:pPr>
            <a:r>
              <a:rPr lang="lt-LT"/>
              <a:t>KOORDINATORIUS / -IAI ………………………………………...</a:t>
            </a:r>
            <a:endParaRPr/>
          </a:p>
          <a:p>
            <a:pPr marL="0" lvl="0" indent="0" algn="l" rtl="0">
              <a:spcBef>
                <a:spcPts val="600"/>
              </a:spcBef>
              <a:spcAft>
                <a:spcPts val="0"/>
              </a:spcAft>
              <a:buNone/>
            </a:pPr>
            <a:r>
              <a:rPr lang="lt-LT"/>
              <a:t>Istorikai …………………………………………</a:t>
            </a:r>
            <a:endParaRPr/>
          </a:p>
          <a:p>
            <a:pPr marL="0" lvl="0" indent="0" algn="l" rtl="0">
              <a:spcBef>
                <a:spcPts val="600"/>
              </a:spcBef>
              <a:spcAft>
                <a:spcPts val="0"/>
              </a:spcAft>
              <a:buNone/>
            </a:pPr>
            <a:endParaRPr/>
          </a:p>
          <a:p>
            <a:pPr marL="0" lvl="0" indent="0" algn="l" rtl="0">
              <a:spcBef>
                <a:spcPts val="600"/>
              </a:spcBef>
              <a:spcAft>
                <a:spcPts val="0"/>
              </a:spcAft>
              <a:buNone/>
            </a:pPr>
            <a:r>
              <a:rPr lang="lt-LT"/>
              <a:t>kalbininkai…………………………………………</a:t>
            </a:r>
            <a:endParaRPr/>
          </a:p>
          <a:p>
            <a:pPr marL="0" lvl="0" indent="0" algn="l" rtl="0">
              <a:spcBef>
                <a:spcPts val="600"/>
              </a:spcBef>
              <a:spcAft>
                <a:spcPts val="0"/>
              </a:spcAft>
              <a:buNone/>
            </a:pPr>
            <a:endParaRPr/>
          </a:p>
          <a:p>
            <a:pPr marL="0" lvl="0" indent="0" algn="l" rtl="0">
              <a:spcBef>
                <a:spcPts val="600"/>
              </a:spcBef>
              <a:spcAft>
                <a:spcPts val="0"/>
              </a:spcAft>
              <a:buNone/>
            </a:pPr>
            <a:r>
              <a:rPr lang="lt-LT"/>
              <a:t>literatai………………………………………...</a:t>
            </a:r>
            <a:endParaRPr/>
          </a:p>
          <a:p>
            <a:pPr marL="0" lvl="0" indent="0" algn="l" rtl="0">
              <a:spcBef>
                <a:spcPts val="600"/>
              </a:spcBef>
              <a:spcAft>
                <a:spcPts val="0"/>
              </a:spcAft>
              <a:buNone/>
            </a:pPr>
            <a:endParaRPr/>
          </a:p>
          <a:p>
            <a:pPr marL="0" lvl="0" indent="0" algn="l" rtl="0">
              <a:spcBef>
                <a:spcPts val="600"/>
              </a:spcBef>
              <a:spcAft>
                <a:spcPts val="0"/>
              </a:spcAft>
              <a:buNone/>
            </a:pP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g82daf31450_1_29"/>
          <p:cNvSpPr txBox="1">
            <a:spLocks noGrp="1"/>
          </p:cNvSpPr>
          <p:nvPr>
            <p:ph type="title"/>
          </p:nvPr>
        </p:nvSpPr>
        <p:spPr>
          <a:xfrm>
            <a:off x="457200" y="320040"/>
            <a:ext cx="7239000" cy="1143000"/>
          </a:xfrm>
          <a:prstGeom prst="rect">
            <a:avLst/>
          </a:prstGeom>
        </p:spPr>
        <p:txBody>
          <a:bodyPr spcFirstLastPara="1" wrap="square" lIns="45700" tIns="0" rIns="45700" bIns="0" anchor="b" anchorCtr="0">
            <a:noAutofit/>
          </a:bodyPr>
          <a:lstStyle/>
          <a:p>
            <a:pPr marL="0" lvl="0" indent="0" algn="l" rtl="0">
              <a:spcBef>
                <a:spcPts val="0"/>
              </a:spcBef>
              <a:spcAft>
                <a:spcPts val="0"/>
              </a:spcAft>
              <a:buNone/>
            </a:pPr>
            <a:endParaRPr/>
          </a:p>
        </p:txBody>
      </p:sp>
      <p:sp>
        <p:nvSpPr>
          <p:cNvPr id="323" name="Google Shape;323;g82daf31450_1_29"/>
          <p:cNvSpPr txBox="1">
            <a:spLocks noGrp="1"/>
          </p:cNvSpPr>
          <p:nvPr>
            <p:ph type="body" idx="1"/>
          </p:nvPr>
        </p:nvSpPr>
        <p:spPr>
          <a:xfrm>
            <a:off x="457200" y="1609416"/>
            <a:ext cx="7239000" cy="4846200"/>
          </a:xfrm>
          <a:prstGeom prst="rect">
            <a:avLst/>
          </a:prstGeom>
        </p:spPr>
        <p:txBody>
          <a:bodyPr spcFirstLastPara="1" wrap="square" lIns="91425" tIns="45700" rIns="91425" bIns="45700" anchor="t" anchorCtr="0">
            <a:noAutofit/>
          </a:bodyPr>
          <a:lstStyle/>
          <a:p>
            <a:pPr marL="0" lvl="0" indent="0" algn="l" rtl="0">
              <a:spcBef>
                <a:spcPts val="600"/>
              </a:spcBef>
              <a:spcAft>
                <a:spcPts val="0"/>
              </a:spcAft>
              <a:buNone/>
            </a:pPr>
            <a:r>
              <a:rPr lang="lt-LT"/>
              <a:t>vertėjai …………………………………………</a:t>
            </a:r>
            <a:endParaRPr/>
          </a:p>
          <a:p>
            <a:pPr marL="0" lvl="0" indent="0" algn="l" rtl="0">
              <a:spcBef>
                <a:spcPts val="600"/>
              </a:spcBef>
              <a:spcAft>
                <a:spcPts val="0"/>
              </a:spcAft>
              <a:buClr>
                <a:schemeClr val="dk1"/>
              </a:buClr>
              <a:buSzPts val="1100"/>
              <a:buFont typeface="Arial"/>
              <a:buNone/>
            </a:pPr>
            <a:endParaRPr/>
          </a:p>
          <a:p>
            <a:pPr marL="0" lvl="0" indent="0" algn="l" rtl="0">
              <a:spcBef>
                <a:spcPts val="600"/>
              </a:spcBef>
              <a:spcAft>
                <a:spcPts val="0"/>
              </a:spcAft>
              <a:buNone/>
            </a:pPr>
            <a:r>
              <a:rPr lang="lt-LT"/>
              <a:t>aktoriai …………………………………………</a:t>
            </a:r>
            <a:endParaRPr/>
          </a:p>
          <a:p>
            <a:pPr marL="0" lvl="0" indent="0" algn="l" rtl="0">
              <a:spcBef>
                <a:spcPts val="600"/>
              </a:spcBef>
              <a:spcAft>
                <a:spcPts val="0"/>
              </a:spcAft>
              <a:buClr>
                <a:schemeClr val="dk1"/>
              </a:buClr>
              <a:buSzPts val="1100"/>
              <a:buFont typeface="Arial"/>
              <a:buNone/>
            </a:pPr>
            <a:endParaRPr/>
          </a:p>
          <a:p>
            <a:pPr marL="0" lvl="0" indent="0" algn="l" rtl="0">
              <a:spcBef>
                <a:spcPts val="600"/>
              </a:spcBef>
              <a:spcAft>
                <a:spcPts val="0"/>
              </a:spcAft>
              <a:buClr>
                <a:schemeClr val="dk1"/>
              </a:buClr>
              <a:buSzPts val="1100"/>
              <a:buFont typeface="Arial"/>
              <a:buNone/>
            </a:pPr>
            <a:r>
              <a:rPr lang="lt-LT"/>
              <a:t>iliustratoriai ………………………………………...</a:t>
            </a:r>
            <a:endParaRPr/>
          </a:p>
          <a:p>
            <a:pPr marL="0" lvl="0" indent="0" algn="l" rtl="0">
              <a:spcBef>
                <a:spcPts val="600"/>
              </a:spcBef>
              <a:spcAft>
                <a:spcPts val="0"/>
              </a:spcAft>
              <a:buClr>
                <a:schemeClr val="dk1"/>
              </a:buClr>
              <a:buSzPts val="1100"/>
              <a:buFont typeface="Arial"/>
              <a:buNone/>
            </a:pPr>
            <a:endParaRPr/>
          </a:p>
          <a:p>
            <a:pPr marL="0" lvl="0" indent="0" algn="l" rtl="0">
              <a:spcBef>
                <a:spcPts val="600"/>
              </a:spcBef>
              <a:spcAft>
                <a:spcPts val="0"/>
              </a:spcAft>
              <a:buNone/>
            </a:pPr>
            <a:endParaRPr/>
          </a:p>
        </p:txBody>
      </p:sp>
    </p:spTree>
  </p:cSld>
  <p:clrMapOvr>
    <a:masterClrMapping/>
  </p:clrMapOvr>
</p:sld>
</file>

<file path=ppt/theme/theme1.xml><?xml version="1.0" encoding="utf-8"?>
<a:theme xmlns:a="http://schemas.openxmlformats.org/drawingml/2006/main" name="Opulent">
  <a:themeElements>
    <a:clrScheme name="Opulent">
      <a:dk1>
        <a:srgbClr val="000000"/>
      </a:dk1>
      <a:lt1>
        <a:srgbClr val="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506</TotalTime>
  <Words>1278</Words>
  <Application>Microsoft Office PowerPoint</Application>
  <PresentationFormat>Demonstracija ekrane (4:3)</PresentationFormat>
  <Paragraphs>171</Paragraphs>
  <Slides>31</Slides>
  <Notes>31</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31</vt:i4>
      </vt:variant>
    </vt:vector>
  </HeadingPairs>
  <TitlesOfParts>
    <vt:vector size="37" baseType="lpstr">
      <vt:lpstr>Arial</vt:lpstr>
      <vt:lpstr>Trebuchet MS</vt:lpstr>
      <vt:lpstr>Calibri</vt:lpstr>
      <vt:lpstr>Comfortaa</vt:lpstr>
      <vt:lpstr>Noto Sans Symbols</vt:lpstr>
      <vt:lpstr>Opulent</vt:lpstr>
      <vt:lpstr>MIKALOJUS DAUKŠA </vt:lpstr>
      <vt:lpstr>Koordinatorius / -iai</vt:lpstr>
      <vt:lpstr>Užduotis</vt:lpstr>
      <vt:lpstr>PowerPoint pristatymas</vt:lpstr>
      <vt:lpstr>ISTORINĖ SITUACIJA</vt:lpstr>
      <vt:lpstr>Gal žinote, kaip pagrįsti šį teiginį?  žr. eduka.lt, p. 150-151</vt:lpstr>
      <vt:lpstr>PowerPoint pristatymas</vt:lpstr>
      <vt:lpstr>Įkelkite fotografiją to, kuris Mažojoje Lietuvoje jau buvo išleidęs knygą lietuvių kalba. - čia parašykite vardą pavardę ir knygos metus</vt:lpstr>
      <vt:lpstr>MIKALOJUS DAUKŠA</vt:lpstr>
      <vt:lpstr>PowerPoint pristatymas</vt:lpstr>
      <vt:lpstr>Mirė Daukša 1613 metų vasario 16 d. Varniuose, prie Telšių </vt:lpstr>
      <vt:lpstr>M.DAUKŠOS KIEMAS VU</vt:lpstr>
      <vt:lpstr>M.DAUKŠOS ĄŽUOLAS</vt:lpstr>
      <vt:lpstr>PIRMOJI LDK knyga lietuvių kalba 1595 m.</vt:lpstr>
      <vt:lpstr>       SVARBIAUSIAS M. DAUKŠOS DARBAS J. VUJEKO POSTILĖS VERTIMAS </vt:lpstr>
      <vt:lpstr>„POSTILĖ“ – PAMOKSLŲ RINKINYS </vt:lpstr>
      <vt:lpstr>„POSTILĖJE“ parašė lenkišką  žr. eduka.lt, p. 150-151</vt:lpstr>
      <vt:lpstr>“Prakalba į malonųjį skaitytoją”</vt:lpstr>
      <vt:lpstr>Prakalba geriausiai parodo Daukšą, kaip kovotoją dėl gimtosios kalbos teisių.</vt:lpstr>
      <vt:lpstr>PowerPoint pristatymas</vt:lpstr>
      <vt:lpstr>PowerPoint pristatymas</vt:lpstr>
      <vt:lpstr>Daukša - kovotojas dėl gimtosios kalbos teisių  (p. 14 )</vt:lpstr>
      <vt:lpstr>PowerPoint pristatymas</vt:lpstr>
      <vt:lpstr>Daukša - kovotojas dėl kalbos teisių (p. 14)</vt:lpstr>
      <vt:lpstr>Daukša - kovotojas dėl kalbos teisių (p. 14)</vt:lpstr>
      <vt:lpstr>Išverskite į lietuvių kalbą</vt:lpstr>
      <vt:lpstr>PowerPoint pristatymas</vt:lpstr>
      <vt:lpstr> ELEGIJA MIKALOJUI DAUKŠAI  ALDONA PUIŠYTĖ (IŠTRAUKA)   Pasiklausykite</vt:lpstr>
      <vt:lpstr>Atsakykite į klausimą:</vt:lpstr>
      <vt:lpstr>Skaidres papildė …. klasė </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MIKALOJUS DAUKŠA</dc:title>
  <dc:creator>RoLiutkevicius</dc:creator>
  <cp:lastModifiedBy>Ritutė Černiauskienė</cp:lastModifiedBy>
  <cp:revision>7</cp:revision>
  <dcterms:created xsi:type="dcterms:W3CDTF">2012-10-02T13:28:29Z</dcterms:created>
  <dcterms:modified xsi:type="dcterms:W3CDTF">2021-04-12T11:32:28Z</dcterms:modified>
</cp:coreProperties>
</file>