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0" r:id="rId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73BE-8796-4D65-A1A2-AFA5F99EB269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E671-6EF7-4265-9782-B8B96F274D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18915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73BE-8796-4D65-A1A2-AFA5F99EB269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E671-6EF7-4265-9782-B8B96F274D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61710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73BE-8796-4D65-A1A2-AFA5F99EB269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E671-6EF7-4265-9782-B8B96F274D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38451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73BE-8796-4D65-A1A2-AFA5F99EB269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E671-6EF7-4265-9782-B8B96F274D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26314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73BE-8796-4D65-A1A2-AFA5F99EB269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E671-6EF7-4265-9782-B8B96F274D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75257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73BE-8796-4D65-A1A2-AFA5F99EB269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E671-6EF7-4265-9782-B8B96F274D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05211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73BE-8796-4D65-A1A2-AFA5F99EB269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E671-6EF7-4265-9782-B8B96F274D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58160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73BE-8796-4D65-A1A2-AFA5F99EB269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E671-6EF7-4265-9782-B8B96F274D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55243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73BE-8796-4D65-A1A2-AFA5F99EB269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E671-6EF7-4265-9782-B8B96F274D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66166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73BE-8796-4D65-A1A2-AFA5F99EB269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E671-6EF7-4265-9782-B8B96F274D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68253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A73BE-8796-4D65-A1A2-AFA5F99EB269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E671-6EF7-4265-9782-B8B96F274D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43025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A73BE-8796-4D65-A1A2-AFA5F99EB269}" type="datetimeFigureOut">
              <a:rPr lang="lt-LT" smtClean="0"/>
              <a:t>2021-04-12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CE671-6EF7-4265-9782-B8B96F274D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73652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uCv6UvOAW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Šventės / švenčių pavadinimas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smtClean="0"/>
              <a:t>Pavasario/žiemos/vasaros </a:t>
            </a:r>
            <a:r>
              <a:rPr lang="lt-LT" dirty="0" smtClean="0"/>
              <a:t>šventės</a:t>
            </a:r>
          </a:p>
          <a:p>
            <a:r>
              <a:rPr lang="lt-LT" dirty="0" smtClean="0"/>
              <a:t>Darbo autorių vardai, pavardės, atlikimo data, vieta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83178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Šventės pavadinimas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Šventimo laikas</a:t>
            </a:r>
          </a:p>
          <a:p>
            <a:r>
              <a:rPr lang="lt-LT" dirty="0" smtClean="0"/>
              <a:t>Iliustracija</a:t>
            </a:r>
          </a:p>
          <a:p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2852936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Svetainės adresas iš kur iliustracija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92125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Simbolinė reikšmė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i="1" dirty="0" smtClean="0">
                <a:solidFill>
                  <a:srgbClr val="FF0000"/>
                </a:solidFill>
              </a:rPr>
              <a:t>Tai, ką parašėte lentelėje</a:t>
            </a:r>
          </a:p>
          <a:p>
            <a:endParaRPr lang="lt-LT" dirty="0"/>
          </a:p>
          <a:p>
            <a:endParaRPr lang="lt-LT" dirty="0" smtClean="0"/>
          </a:p>
          <a:p>
            <a:r>
              <a:rPr lang="lt-LT" dirty="0" smtClean="0"/>
              <a:t>Iliustracija/</a:t>
            </a:r>
            <a:r>
              <a:rPr lang="lt-LT" dirty="0" err="1" smtClean="0"/>
              <a:t>os</a:t>
            </a:r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884428" y="3933056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Svetainės adresas iš kur iliustracija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75608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Apeigos, papročiai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i="1" dirty="0" smtClean="0">
                <a:solidFill>
                  <a:srgbClr val="FF0000"/>
                </a:solidFill>
              </a:rPr>
              <a:t>Tai, ką parašėte lentelėje</a:t>
            </a:r>
          </a:p>
          <a:p>
            <a:endParaRPr lang="lt-LT" dirty="0"/>
          </a:p>
          <a:p>
            <a:endParaRPr lang="lt-LT" dirty="0" smtClean="0"/>
          </a:p>
          <a:p>
            <a:r>
              <a:rPr lang="lt-LT" dirty="0" smtClean="0"/>
              <a:t>Iliustracija/</a:t>
            </a:r>
            <a:r>
              <a:rPr lang="lt-LT" dirty="0" err="1" smtClean="0"/>
              <a:t>os</a:t>
            </a:r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884428" y="3933056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Svetainės adresas iš kur iliustracija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23715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Šventės simbolis /-</a:t>
            </a:r>
            <a:r>
              <a:rPr lang="lt-LT" b="1" dirty="0" err="1" smtClean="0"/>
              <a:t>iai</a:t>
            </a:r>
            <a:r>
              <a:rPr lang="lt-LT" b="1" dirty="0" smtClean="0"/>
              <a:t> (detalės), simbolio reikšmė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i="1" dirty="0" smtClean="0">
                <a:solidFill>
                  <a:srgbClr val="FF0000"/>
                </a:solidFill>
              </a:rPr>
              <a:t>Tai, ką parašėte lentelėje</a:t>
            </a:r>
          </a:p>
          <a:p>
            <a:endParaRPr lang="lt-LT" dirty="0"/>
          </a:p>
          <a:p>
            <a:endParaRPr lang="lt-LT" dirty="0" smtClean="0"/>
          </a:p>
          <a:p>
            <a:r>
              <a:rPr lang="lt-LT" dirty="0" smtClean="0"/>
              <a:t>Iliustracija/</a:t>
            </a:r>
            <a:r>
              <a:rPr lang="lt-LT" dirty="0" err="1" smtClean="0"/>
              <a:t>os</a:t>
            </a:r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884428" y="3933056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Svetainės adresas iš kur iliustracija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23715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Naudota literatūra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Lietuvių Kalendorinės Šventės (LT) </a:t>
            </a:r>
            <a:r>
              <a:rPr lang="lt-LT" dirty="0" err="1"/>
              <a:t>Lithuanian</a:t>
            </a:r>
            <a:r>
              <a:rPr lang="lt-LT" dirty="0"/>
              <a:t> </a:t>
            </a:r>
            <a:r>
              <a:rPr lang="lt-LT" dirty="0" err="1"/>
              <a:t>Calendar</a:t>
            </a:r>
            <a:r>
              <a:rPr lang="lt-LT" dirty="0"/>
              <a:t> </a:t>
            </a:r>
            <a:r>
              <a:rPr lang="lt-LT" dirty="0" err="1"/>
              <a:t>Festivals</a:t>
            </a:r>
            <a:endParaRPr lang="lt-LT" b="1" dirty="0"/>
          </a:p>
          <a:p>
            <a:r>
              <a:rPr lang="lt-LT" u="sng" dirty="0">
                <a:hlinkClick r:id="rId2"/>
              </a:rPr>
              <a:t>https://www.youtube.com/watch?v=nuCv6UvOAWI</a:t>
            </a:r>
            <a:r>
              <a:rPr lang="lt-LT" dirty="0"/>
              <a:t> 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742557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87</Words>
  <Application>Microsoft Office PowerPoint</Application>
  <PresentationFormat>Demonstracija ekrane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6</vt:i4>
      </vt:variant>
    </vt:vector>
  </HeadingPairs>
  <TitlesOfParts>
    <vt:vector size="7" baseType="lpstr">
      <vt:lpstr>Office tema</vt:lpstr>
      <vt:lpstr>Šventės / švenčių pavadinimas</vt:lpstr>
      <vt:lpstr>Šventės pavadinimas</vt:lpstr>
      <vt:lpstr>Simbolinė reikšmė</vt:lpstr>
      <vt:lpstr>Apeigos, papročiai</vt:lpstr>
      <vt:lpstr>Šventės simbolis /-iai (detalės), simbolio reikšmė</vt:lpstr>
      <vt:lpstr>Naudota literatūra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Šventės / švenčių pavadinimas</dc:title>
  <dc:creator>Ritutė Černiauskienė</dc:creator>
  <cp:lastModifiedBy>Ritutė Černiauskienė</cp:lastModifiedBy>
  <cp:revision>2</cp:revision>
  <dcterms:created xsi:type="dcterms:W3CDTF">2021-02-28T12:35:30Z</dcterms:created>
  <dcterms:modified xsi:type="dcterms:W3CDTF">2021-04-12T11:23:49Z</dcterms:modified>
</cp:coreProperties>
</file>