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Spustelėkite norėdami redaguoti šablono paantraštės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713C3-ABDE-4219-B6C5-A8516F67E1BD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0C44-45E1-4652-B9E5-955E15DBBCA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55971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713C3-ABDE-4219-B6C5-A8516F67E1BD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0C44-45E1-4652-B9E5-955E15DBBCA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4966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713C3-ABDE-4219-B6C5-A8516F67E1BD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0C44-45E1-4652-B9E5-955E15DBBCA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75171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713C3-ABDE-4219-B6C5-A8516F67E1BD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0C44-45E1-4652-B9E5-955E15DBBCA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42304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713C3-ABDE-4219-B6C5-A8516F67E1BD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0C44-45E1-4652-B9E5-955E15DBBCA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50542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713C3-ABDE-4219-B6C5-A8516F67E1BD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0C44-45E1-4652-B9E5-955E15DBBCA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3441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713C3-ABDE-4219-B6C5-A8516F67E1BD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0C44-45E1-4652-B9E5-955E15DBBCA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53809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713C3-ABDE-4219-B6C5-A8516F67E1BD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0C44-45E1-4652-B9E5-955E15DBBCA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74354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713C3-ABDE-4219-B6C5-A8516F67E1BD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0C44-45E1-4652-B9E5-955E15DBBCA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4197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713C3-ABDE-4219-B6C5-A8516F67E1BD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0C44-45E1-4652-B9E5-955E15DBBCA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49385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713C3-ABDE-4219-B6C5-A8516F67E1BD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0C44-45E1-4652-B9E5-955E15DBBCA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26119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713C3-ABDE-4219-B6C5-A8516F67E1BD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10C44-45E1-4652-B9E5-955E15DBBCA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24080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Įterpinių skyryba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91507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0070C0"/>
                </a:solidFill>
              </a:rPr>
              <a:t>Išskirkite įterpinius, padėkite trūkstamus skyrybos ženklus.</a:t>
            </a:r>
            <a:endParaRPr lang="lt-LT" dirty="0">
              <a:solidFill>
                <a:srgbClr val="0070C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54637"/>
          </a:xfrm>
        </p:spPr>
        <p:txBody>
          <a:bodyPr>
            <a:normAutofit/>
          </a:bodyPr>
          <a:lstStyle/>
          <a:p>
            <a:r>
              <a:rPr lang="lt-LT" sz="3200" dirty="0" smtClean="0"/>
              <a:t>1. Mokiniai aišku buvo pasiruošę pamokai, nes norėjo gauti geresnį pažymį.</a:t>
            </a:r>
          </a:p>
          <a:p>
            <a:r>
              <a:rPr lang="lt-LT" sz="3200" dirty="0" smtClean="0"/>
              <a:t>2. Su visomis taisyklėmis beje susipažinome iš anksto, nes privalėjome jų laikytis.</a:t>
            </a:r>
          </a:p>
          <a:p>
            <a:r>
              <a:rPr lang="lt-LT" sz="3200" dirty="0" smtClean="0"/>
              <a:t>3. Be to jis atėjo nepasiruošęs bei neišmokęs pamokos.</a:t>
            </a:r>
          </a:p>
          <a:p>
            <a:r>
              <a:rPr lang="lt-LT" sz="3200" dirty="0" smtClean="0"/>
              <a:t>4. Jie deja nepasiekė miško, kadangi užklimpo važiuodami vieškeliu.</a:t>
            </a:r>
          </a:p>
          <a:p>
            <a:r>
              <a:rPr lang="lt-LT" sz="3200" dirty="0" smtClean="0"/>
              <a:t>5 Jis didžiausiam mano nustebimui pagavo kelias žuvis ir be abejonės tuo labai didžiavosi.</a:t>
            </a:r>
          </a:p>
          <a:p>
            <a:endParaRPr lang="lt-LT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756341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0070C0"/>
                </a:solidFill>
              </a:rPr>
              <a:t>Išskirkite įterpinius, padėkite trūkstamus skyrybos ženklus.</a:t>
            </a:r>
            <a:endParaRPr lang="lt-LT" dirty="0">
              <a:solidFill>
                <a:srgbClr val="0070C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1598064"/>
            <a:ext cx="10515600" cy="5170205"/>
          </a:xfrm>
        </p:spPr>
        <p:txBody>
          <a:bodyPr>
            <a:noAutofit/>
          </a:bodyPr>
          <a:lstStyle/>
          <a:p>
            <a:r>
              <a:rPr lang="lt-LT" sz="3200" dirty="0" smtClean="0"/>
              <a:t>1. Jie būdavo atvažiuodavo kelioms savaitėms bei aplankydavo visus giminaičius.</a:t>
            </a:r>
          </a:p>
          <a:p>
            <a:r>
              <a:rPr lang="lt-LT" sz="3200" dirty="0" smtClean="0"/>
              <a:t>2. Tu </a:t>
            </a:r>
            <a:r>
              <a:rPr lang="lt-LT" sz="3200" dirty="0" smtClean="0"/>
              <a:t>tik </a:t>
            </a:r>
            <a:r>
              <a:rPr lang="lt-LT" sz="3200" dirty="0" smtClean="0"/>
              <a:t>gink </a:t>
            </a:r>
            <a:r>
              <a:rPr lang="lt-LT" sz="3200" dirty="0" smtClean="0"/>
              <a:t>Dieve </a:t>
            </a:r>
            <a:r>
              <a:rPr lang="lt-LT" sz="3200" dirty="0" smtClean="0"/>
              <a:t>nekopk į tą </a:t>
            </a:r>
            <a:r>
              <a:rPr lang="lt-LT" sz="3200" dirty="0" smtClean="0"/>
              <a:t>kalną </a:t>
            </a:r>
            <a:r>
              <a:rPr lang="lt-LT" sz="3200" dirty="0" smtClean="0"/>
              <a:t>jeigu tam dar nesi pasiruošęs.</a:t>
            </a:r>
          </a:p>
          <a:p>
            <a:r>
              <a:rPr lang="lt-LT" sz="3200" dirty="0" smtClean="0"/>
              <a:t>3. Klasės vaikai galima sakyti buvo labai stropūs ir žinoma gerai mokėsi.</a:t>
            </a:r>
          </a:p>
          <a:p>
            <a:r>
              <a:rPr lang="lt-LT" sz="3200" dirty="0" smtClean="0"/>
              <a:t>4. Mokytojo manymu mes jau išmokome įterpinių skyrybą ir matyt gerai atliksime testą.</a:t>
            </a:r>
          </a:p>
          <a:p>
            <a:r>
              <a:rPr lang="lt-LT" sz="3200" dirty="0" smtClean="0"/>
              <a:t>5. Savo rašinį mano nuomone gerai parašiau bei tikiuosi gauti gerą įvertinimą.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2488816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98021" y="373670"/>
            <a:ext cx="10515600" cy="1325563"/>
          </a:xfrm>
        </p:spPr>
        <p:txBody>
          <a:bodyPr/>
          <a:lstStyle/>
          <a:p>
            <a:r>
              <a:rPr lang="lt-LT" dirty="0" smtClean="0">
                <a:solidFill>
                  <a:srgbClr val="FF0000"/>
                </a:solidFill>
              </a:rPr>
              <a:t>Išrinkite iš sakinių įterpinius, kuriuos reikia išskirti kableliais.</a:t>
            </a:r>
            <a:endParaRPr lang="lt-LT" dirty="0">
              <a:solidFill>
                <a:srgbClr val="FF000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200" dirty="0" smtClean="0"/>
              <a:t>1. Jis viena vertus pasitiki savimi kita vertus nėra visiškai užtikrintas savo jėgomis.</a:t>
            </a:r>
          </a:p>
          <a:p>
            <a:r>
              <a:rPr lang="lt-LT" sz="3200" dirty="0" smtClean="0"/>
              <a:t>2. Žmonės ko gero dar nesuprato padėties sudėtingumo.</a:t>
            </a:r>
          </a:p>
          <a:p>
            <a:r>
              <a:rPr lang="lt-LT" sz="3200" dirty="0" smtClean="0"/>
              <a:t>3. Jie atvyko nelaukti maža to pareikalavo vakarienės.</a:t>
            </a:r>
          </a:p>
          <a:p>
            <a:r>
              <a:rPr lang="lt-LT" sz="3200" dirty="0" smtClean="0"/>
              <a:t>4. Pasak žinomo rašytojo knygas rašyti nėra labai sunku.</a:t>
            </a:r>
          </a:p>
          <a:p>
            <a:r>
              <a:rPr lang="lt-LT" sz="3200" dirty="0" smtClean="0"/>
              <a:t>5. Šitas pavasaris tarp mūsų kalbant atnešė daug nuostolių.</a:t>
            </a:r>
          </a:p>
          <a:p>
            <a:r>
              <a:rPr lang="lt-LT" sz="3200" dirty="0" smtClean="0"/>
              <a:t>6. Šita užduotis tiesą sakant tikrai nebuvo sudėtinga.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3060019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FF0000"/>
                </a:solidFill>
              </a:rPr>
              <a:t>Išrinkite iš sakinių įterpinius, kuriuos reikia išskirti kableliais.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sz="3200" dirty="0" smtClean="0"/>
              <a:t>1. Tai mums sukėlė problemų tiksliau sakant didelio nepasitenkinimo.</a:t>
            </a:r>
          </a:p>
          <a:p>
            <a:r>
              <a:rPr lang="lt-LT" sz="3200" dirty="0" smtClean="0"/>
              <a:t>2. Be abejonės tau reikia grįžti – kaip matai čia prasidėjo neramumai.</a:t>
            </a:r>
          </a:p>
          <a:p>
            <a:r>
              <a:rPr lang="lt-LT" sz="3200" dirty="0" smtClean="0"/>
              <a:t>3. Tu nebijok tiksliau nekreipk dėmesio į aplinkinių kalbas.</a:t>
            </a:r>
          </a:p>
          <a:p>
            <a:r>
              <a:rPr lang="lt-LT" sz="3200" dirty="0" smtClean="0"/>
              <a:t>4. Mums deja nepavyko pasiekti geriausio rezultato.</a:t>
            </a:r>
          </a:p>
          <a:p>
            <a:r>
              <a:rPr lang="lt-LT" sz="3200" dirty="0" smtClean="0"/>
              <a:t>5. Jis aišku vėl praleis pamokas dėl ligos.</a:t>
            </a:r>
          </a:p>
          <a:p>
            <a:r>
              <a:rPr lang="lt-LT" sz="3200" dirty="0" smtClean="0"/>
              <a:t>6. Jis mano nuomone netapo čempionu dėl nepakankamo pasiruošimo.</a:t>
            </a:r>
          </a:p>
          <a:p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2723634693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</TotalTime>
  <Words>309</Words>
  <Application>Microsoft Office PowerPoint</Application>
  <PresentationFormat>Plačiaekranė</PresentationFormat>
  <Paragraphs>27</Paragraphs>
  <Slides>5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„Office“ tema</vt:lpstr>
      <vt:lpstr>Įterpinių skyryba</vt:lpstr>
      <vt:lpstr>Išskirkite įterpinius, padėkite trūkstamus skyrybos ženklus.</vt:lpstr>
      <vt:lpstr>Išskirkite įterpinius, padėkite trūkstamus skyrybos ženklus.</vt:lpstr>
      <vt:lpstr>Išrinkite iš sakinių įterpinius, kuriuos reikia išskirti kableliais.</vt:lpstr>
      <vt:lpstr>Išrinkite iš sakinių įterpinius, kuriuos reikia išskirti kableliais.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user</dc:creator>
  <cp:lastModifiedBy>user</cp:lastModifiedBy>
  <cp:revision>9</cp:revision>
  <dcterms:created xsi:type="dcterms:W3CDTF">2021-03-21T08:22:45Z</dcterms:created>
  <dcterms:modified xsi:type="dcterms:W3CDTF">2021-04-28T15:11:42Z</dcterms:modified>
</cp:coreProperties>
</file>