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Spustelėkite norėdami redaguoti šablono paantraštės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0417-CF97-41FE-8089-6CD77A81925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398B2-ADFD-430A-8CA1-77656B1ED38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65504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0417-CF97-41FE-8089-6CD77A81925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398B2-ADFD-430A-8CA1-77656B1ED38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7761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0417-CF97-41FE-8089-6CD77A81925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398B2-ADFD-430A-8CA1-77656B1ED38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55577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0417-CF97-41FE-8089-6CD77A81925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398B2-ADFD-430A-8CA1-77656B1ED38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67499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0417-CF97-41FE-8089-6CD77A81925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398B2-ADFD-430A-8CA1-77656B1ED38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3126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0417-CF97-41FE-8089-6CD77A81925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398B2-ADFD-430A-8CA1-77656B1ED38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03467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0417-CF97-41FE-8089-6CD77A81925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398B2-ADFD-430A-8CA1-77656B1ED38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60369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0417-CF97-41FE-8089-6CD77A81925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398B2-ADFD-430A-8CA1-77656B1ED38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67686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0417-CF97-41FE-8089-6CD77A81925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398B2-ADFD-430A-8CA1-77656B1ED38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44863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0417-CF97-41FE-8089-6CD77A81925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398B2-ADFD-430A-8CA1-77656B1ED38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95972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0417-CF97-41FE-8089-6CD77A81925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398B2-ADFD-430A-8CA1-77656B1ED38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33328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E0417-CF97-41FE-8089-6CD77A81925B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2398B2-ADFD-430A-8CA1-77656B1ED38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09091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urinio vietos rezervavimo ženklas 4"/>
          <p:cNvSpPr>
            <a:spLocks noGrp="1"/>
          </p:cNvSpPr>
          <p:nvPr>
            <p:ph idx="1"/>
          </p:nvPr>
        </p:nvSpPr>
        <p:spPr>
          <a:xfrm>
            <a:off x="838200" y="991312"/>
            <a:ext cx="10515600" cy="5185651"/>
          </a:xfrm>
        </p:spPr>
        <p:txBody>
          <a:bodyPr>
            <a:noAutofit/>
          </a:bodyPr>
          <a:lstStyle/>
          <a:p>
            <a:r>
              <a:rPr lang="lt-LT" sz="3600" dirty="0" smtClean="0"/>
              <a:t>Abu rašytojai teigia, jog tėvynė žmogui turi būti pa_ </a:t>
            </a:r>
            <a:r>
              <a:rPr lang="lt-LT" sz="3600" dirty="0" err="1" smtClean="0"/>
              <a:t>svarbiaus</a:t>
            </a:r>
            <a:r>
              <a:rPr lang="lt-LT" sz="3600" dirty="0" smtClean="0"/>
              <a:t>_.</a:t>
            </a:r>
          </a:p>
          <a:p>
            <a:r>
              <a:rPr lang="lt-LT" sz="3600" dirty="0" smtClean="0"/>
              <a:t>Visais laikais žmogus stengėsi būti </a:t>
            </a:r>
            <a:r>
              <a:rPr lang="lt-LT" sz="3600" dirty="0" err="1" smtClean="0"/>
              <a:t>dor</a:t>
            </a:r>
            <a:r>
              <a:rPr lang="lt-LT" sz="3600" dirty="0" smtClean="0"/>
              <a:t>_, </a:t>
            </a:r>
            <a:r>
              <a:rPr lang="lt-LT" sz="3600" dirty="0" err="1" smtClean="0"/>
              <a:t>kiln</a:t>
            </a:r>
            <a:r>
              <a:rPr lang="lt-LT" sz="3600" dirty="0" smtClean="0"/>
              <a:t>_.</a:t>
            </a:r>
          </a:p>
          <a:p>
            <a:r>
              <a:rPr lang="lt-LT" sz="3600" dirty="0"/>
              <a:t>Ž</a:t>
            </a:r>
            <a:r>
              <a:rPr lang="lt-LT" sz="3600" dirty="0" smtClean="0"/>
              <a:t>mogus tiesiog nebesistengia būti tok_.</a:t>
            </a:r>
          </a:p>
          <a:p>
            <a:r>
              <a:rPr lang="lt-LT" sz="3600" dirty="0" smtClean="0"/>
              <a:t>Yra žmonių, kurie dėl kitų laimės gali pasiaukoti ir būti </a:t>
            </a:r>
            <a:r>
              <a:rPr lang="lt-LT" sz="3600" dirty="0" err="1" smtClean="0"/>
              <a:t>kiln</a:t>
            </a:r>
            <a:r>
              <a:rPr lang="lt-LT" sz="3600" dirty="0" smtClean="0"/>
              <a:t>_ ir </a:t>
            </a:r>
            <a:r>
              <a:rPr lang="lt-LT" sz="3600" dirty="0" err="1" smtClean="0"/>
              <a:t>suprating</a:t>
            </a:r>
            <a:r>
              <a:rPr lang="lt-LT" sz="3600" dirty="0" smtClean="0"/>
              <a:t>_.</a:t>
            </a:r>
          </a:p>
          <a:p>
            <a:r>
              <a:rPr lang="lt-LT" sz="3600" dirty="0" smtClean="0"/>
              <a:t>Dirbdamas keltuve turi kalbėti su svetimais žmonėmis, jiems šypsotis, būti </a:t>
            </a:r>
            <a:r>
              <a:rPr lang="lt-LT" sz="3600" dirty="0" err="1" smtClean="0"/>
              <a:t>nuolank</a:t>
            </a:r>
            <a:r>
              <a:rPr lang="lt-LT" sz="3600" dirty="0" smtClean="0"/>
              <a:t>_. 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1554316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90372" y="612122"/>
            <a:ext cx="10515600" cy="5882682"/>
          </a:xfrm>
        </p:spPr>
        <p:txBody>
          <a:bodyPr>
            <a:normAutofit/>
          </a:bodyPr>
          <a:lstStyle/>
          <a:p>
            <a:r>
              <a:rPr lang="lt-LT" sz="3600" dirty="0" smtClean="0"/>
              <a:t>Todėl </a:t>
            </a:r>
            <a:r>
              <a:rPr lang="lt-LT" sz="3600" dirty="0" err="1" smtClean="0"/>
              <a:t>kiln</a:t>
            </a:r>
            <a:r>
              <a:rPr lang="lt-LT" sz="3600" dirty="0" smtClean="0"/>
              <a:t>_ gali jaustis tik savyje meilės tėvynei turintis asmuo.</a:t>
            </a:r>
          </a:p>
          <a:p>
            <a:r>
              <a:rPr lang="lt-LT" sz="3600" dirty="0" err="1" smtClean="0"/>
              <a:t>Štuthofe</a:t>
            </a:r>
            <a:r>
              <a:rPr lang="lt-LT" sz="3600" dirty="0" smtClean="0"/>
              <a:t> niekas nesijautė </a:t>
            </a:r>
            <a:r>
              <a:rPr lang="lt-LT" sz="3600" dirty="0" err="1" smtClean="0"/>
              <a:t>laisv</a:t>
            </a:r>
            <a:r>
              <a:rPr lang="lt-LT" sz="3600" dirty="0" smtClean="0"/>
              <a:t>_.</a:t>
            </a:r>
          </a:p>
          <a:p>
            <a:r>
              <a:rPr lang="lt-LT" sz="3600" dirty="0" smtClean="0"/>
              <a:t>Tik prisiminimais grįždamas į jaunystę, atgal į savo gimtą kraštą, pasijausdavo </a:t>
            </a:r>
            <a:r>
              <a:rPr lang="lt-LT" sz="3600" dirty="0" err="1" smtClean="0"/>
              <a:t>laisv</a:t>
            </a:r>
            <a:r>
              <a:rPr lang="lt-LT" sz="3600" dirty="0" smtClean="0"/>
              <a:t>_ ir </a:t>
            </a:r>
            <a:r>
              <a:rPr lang="lt-LT" sz="3600" dirty="0" err="1" smtClean="0"/>
              <a:t>laiming</a:t>
            </a:r>
            <a:r>
              <a:rPr lang="lt-LT" sz="3600" dirty="0" smtClean="0"/>
              <a:t>_.</a:t>
            </a:r>
          </a:p>
          <a:p>
            <a:r>
              <a:rPr lang="lt-LT" sz="3600" dirty="0" smtClean="0"/>
              <a:t>Visų pirma, norėčiau parašyti, kad ir kiek prisiminimų gyvuoja žmogaus viduje, </a:t>
            </a:r>
            <a:r>
              <a:rPr lang="lt-LT" sz="3600" dirty="0" err="1" smtClean="0"/>
              <a:t>svarbiaus</a:t>
            </a:r>
            <a:r>
              <a:rPr lang="lt-LT" sz="3600" dirty="0" smtClean="0"/>
              <a:t>_.</a:t>
            </a:r>
          </a:p>
          <a:p>
            <a:r>
              <a:rPr lang="lt-LT" sz="3600" dirty="0" smtClean="0"/>
              <a:t>Šis poelgis pasako, kad net ir didžiausi viliokliai įsimylėję gali tapti </a:t>
            </a:r>
            <a:r>
              <a:rPr lang="lt-LT" sz="3600" dirty="0" err="1" smtClean="0"/>
              <a:t>kiln</a:t>
            </a:r>
            <a:r>
              <a:rPr lang="lt-LT" sz="3600" dirty="0" smtClean="0"/>
              <a:t>_ ir </a:t>
            </a:r>
            <a:r>
              <a:rPr lang="lt-LT" sz="3600" dirty="0" err="1" smtClean="0"/>
              <a:t>garbing</a:t>
            </a:r>
            <a:r>
              <a:rPr lang="lt-LT" sz="3600" dirty="0" smtClean="0"/>
              <a:t>_.</a:t>
            </a:r>
          </a:p>
        </p:txBody>
      </p:sp>
    </p:spTree>
    <p:extLst>
      <p:ext uri="{BB962C8B-B14F-4D97-AF65-F5344CB8AC3E}">
        <p14:creationId xmlns:p14="http://schemas.microsoft.com/office/powerpoint/2010/main" val="1866100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393107"/>
            <a:ext cx="10515600" cy="5783856"/>
          </a:xfrm>
        </p:spPr>
        <p:txBody>
          <a:bodyPr>
            <a:normAutofit/>
          </a:bodyPr>
          <a:lstStyle/>
          <a:p>
            <a:r>
              <a:rPr lang="lt-LT" sz="3600" dirty="0" smtClean="0"/>
              <a:t>Todėl kasdienybės darbai atrodo visai nesunkūs, o kaip tik lengvi, nes įsimylėjęs tampi </a:t>
            </a:r>
            <a:r>
              <a:rPr lang="lt-LT" sz="3600" dirty="0" err="1" smtClean="0"/>
              <a:t>kiln</a:t>
            </a:r>
            <a:r>
              <a:rPr lang="lt-LT" sz="3600" dirty="0" smtClean="0"/>
              <a:t>_.</a:t>
            </a:r>
          </a:p>
          <a:p>
            <a:r>
              <a:rPr lang="lt-LT" sz="3600" dirty="0" smtClean="0"/>
              <a:t>Šis, nors ir labai išgyvena, kenčia, tačiau netampa </a:t>
            </a:r>
            <a:r>
              <a:rPr lang="lt-LT" sz="3600" dirty="0" err="1" smtClean="0"/>
              <a:t>keršting</a:t>
            </a:r>
            <a:r>
              <a:rPr lang="lt-LT" sz="3600" dirty="0" smtClean="0"/>
              <a:t>_, </a:t>
            </a:r>
            <a:r>
              <a:rPr lang="lt-LT" sz="3600" dirty="0" err="1" smtClean="0"/>
              <a:t>žiaur</a:t>
            </a:r>
            <a:r>
              <a:rPr lang="lt-LT" sz="3600" dirty="0" smtClean="0"/>
              <a:t>_.</a:t>
            </a:r>
          </a:p>
          <a:p>
            <a:r>
              <a:rPr lang="lt-LT" sz="3600" dirty="0" smtClean="0"/>
              <a:t> Dėl meilės žmonės nori tapti </a:t>
            </a:r>
            <a:r>
              <a:rPr lang="lt-LT" sz="3600" dirty="0" err="1" smtClean="0"/>
              <a:t>geresn</a:t>
            </a:r>
            <a:r>
              <a:rPr lang="lt-LT" sz="3600" dirty="0" smtClean="0"/>
              <a:t>_, </a:t>
            </a:r>
            <a:r>
              <a:rPr lang="lt-LT" sz="3600" dirty="0" err="1" smtClean="0"/>
              <a:t>kilnesn</a:t>
            </a:r>
            <a:r>
              <a:rPr lang="lt-LT" sz="3600" dirty="0" smtClean="0"/>
              <a:t>_.</a:t>
            </a:r>
          </a:p>
          <a:p>
            <a:r>
              <a:rPr lang="lt-LT" sz="3600" dirty="0" smtClean="0"/>
              <a:t> Mes galime ne tik pasikeisti, tapti </a:t>
            </a:r>
            <a:r>
              <a:rPr lang="lt-LT" sz="3600" dirty="0" err="1" smtClean="0"/>
              <a:t>kitok</a:t>
            </a:r>
            <a:r>
              <a:rPr lang="lt-LT" sz="3600" dirty="0" smtClean="0"/>
              <a:t>_.</a:t>
            </a:r>
          </a:p>
          <a:p>
            <a:r>
              <a:rPr lang="lt-LT" sz="3600" dirty="0" smtClean="0"/>
              <a:t>Neretai žmonės tampa visiškai neatpažįstam_.</a:t>
            </a:r>
          </a:p>
          <a:p>
            <a:r>
              <a:rPr lang="lt-LT" sz="3600" dirty="0" smtClean="0"/>
              <a:t> Todėl įsimylėjęs žmogus, atrodęs </a:t>
            </a:r>
            <a:r>
              <a:rPr lang="lt-LT" sz="3600" dirty="0" err="1" smtClean="0"/>
              <a:t>sav</a:t>
            </a:r>
            <a:r>
              <a:rPr lang="lt-LT" sz="3600" dirty="0" smtClean="0"/>
              <a:t>_, tampa </a:t>
            </a:r>
            <a:r>
              <a:rPr lang="lt-LT" sz="3600" dirty="0" err="1" smtClean="0"/>
              <a:t>kilnesn</a:t>
            </a:r>
            <a:r>
              <a:rPr lang="lt-LT" sz="3600" dirty="0" smtClean="0"/>
              <a:t>_.</a:t>
            </a:r>
          </a:p>
        </p:txBody>
      </p:sp>
    </p:spTree>
    <p:extLst>
      <p:ext uri="{BB962C8B-B14F-4D97-AF65-F5344CB8AC3E}">
        <p14:creationId xmlns:p14="http://schemas.microsoft.com/office/powerpoint/2010/main" val="222590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102550"/>
            <a:ext cx="10515600" cy="6755450"/>
          </a:xfrm>
        </p:spPr>
        <p:txBody>
          <a:bodyPr>
            <a:normAutofit fontScale="92500"/>
          </a:bodyPr>
          <a:lstStyle/>
          <a:p>
            <a:r>
              <a:rPr lang="lt-LT" sz="3600" dirty="0" smtClean="0"/>
              <a:t>Žmogų slėgė ir slėgs tam tikri </a:t>
            </a:r>
            <a:r>
              <a:rPr lang="lt-LT" sz="3600" dirty="0" err="1" smtClean="0"/>
              <a:t>nemalonumai</a:t>
            </a:r>
            <a:r>
              <a:rPr lang="lt-LT" sz="3600" dirty="0" smtClean="0"/>
              <a:t>, bet jis juos įveikęs taps tik </a:t>
            </a:r>
            <a:r>
              <a:rPr lang="lt-LT" sz="3600" dirty="0" err="1" smtClean="0"/>
              <a:t>stipresn</a:t>
            </a:r>
            <a:r>
              <a:rPr lang="lt-LT" sz="3600" dirty="0" smtClean="0"/>
              <a:t>_.</a:t>
            </a:r>
          </a:p>
          <a:p>
            <a:r>
              <a:rPr lang="lt-LT" sz="3600" dirty="0" smtClean="0"/>
              <a:t>Visų pirma, meilė žmones veikia teigiamai – jie tampa </a:t>
            </a:r>
            <a:r>
              <a:rPr lang="lt-LT" sz="3600" dirty="0" err="1" smtClean="0"/>
              <a:t>kilnesn</a:t>
            </a:r>
            <a:r>
              <a:rPr lang="lt-LT" sz="3600" dirty="0" smtClean="0"/>
              <a:t>_, </a:t>
            </a:r>
            <a:r>
              <a:rPr lang="lt-LT" sz="3600" dirty="0" err="1" smtClean="0"/>
              <a:t>švelnesn</a:t>
            </a:r>
            <a:r>
              <a:rPr lang="lt-LT" sz="3600" dirty="0" smtClean="0"/>
              <a:t>_ ir </a:t>
            </a:r>
            <a:r>
              <a:rPr lang="lt-LT" sz="3600" dirty="0" err="1" smtClean="0"/>
              <a:t>laimingesn</a:t>
            </a:r>
            <a:r>
              <a:rPr lang="lt-LT" sz="3600" dirty="0" smtClean="0"/>
              <a:t>_.</a:t>
            </a:r>
          </a:p>
          <a:p>
            <a:r>
              <a:rPr lang="lt-LT" sz="3600" dirty="0" smtClean="0"/>
              <a:t>Taigi, asmuo, palikęs tėvynę, siekia išsivaduoti iš sielos kančių, tapti </a:t>
            </a:r>
            <a:r>
              <a:rPr lang="lt-LT" sz="3600" dirty="0" err="1" smtClean="0"/>
              <a:t>laisv</a:t>
            </a:r>
            <a:r>
              <a:rPr lang="lt-LT" sz="3600" dirty="0" smtClean="0"/>
              <a:t>_.</a:t>
            </a:r>
          </a:p>
          <a:p>
            <a:r>
              <a:rPr lang="lt-LT" sz="3600" dirty="0" smtClean="0"/>
              <a:t>Kad ir kiek begalė prisiminimų gyvuoja žmogaus viduje, </a:t>
            </a:r>
            <a:r>
              <a:rPr lang="lt-LT" sz="3600" dirty="0" err="1" smtClean="0"/>
              <a:t>svarbiaus</a:t>
            </a:r>
            <a:r>
              <a:rPr lang="lt-LT" sz="3600" dirty="0" smtClean="0"/>
              <a:t>_ visada išliks tie, kurie sukelia šypseną iki ausų.</a:t>
            </a:r>
          </a:p>
          <a:p>
            <a:r>
              <a:rPr lang="lt-LT" sz="3600" dirty="0" smtClean="0"/>
              <a:t> Nuolat paskendęs praeitose gyvenimo akimirkose, sugebėjo išlikti </a:t>
            </a:r>
            <a:r>
              <a:rPr lang="lt-LT" sz="3600" dirty="0" err="1" smtClean="0"/>
              <a:t>atspar</a:t>
            </a:r>
            <a:r>
              <a:rPr lang="lt-LT" sz="3600" dirty="0" smtClean="0"/>
              <a:t>_.</a:t>
            </a:r>
          </a:p>
          <a:p>
            <a:r>
              <a:rPr lang="lt-LT" sz="3600" dirty="0" err="1" smtClean="0"/>
              <a:t>Kiln</a:t>
            </a:r>
            <a:r>
              <a:rPr lang="lt-LT" sz="3600" dirty="0" smtClean="0"/>
              <a:t>_ gali jaustis tik savyje meilės tėvynei turintis asmuo.</a:t>
            </a:r>
          </a:p>
          <a:p>
            <a:r>
              <a:rPr lang="lt-LT" sz="3600" dirty="0" err="1" smtClean="0"/>
              <a:t>Štuthofe</a:t>
            </a:r>
            <a:r>
              <a:rPr lang="lt-LT" sz="3600" dirty="0" smtClean="0"/>
              <a:t> niekas nesijautė ir net negalėjo jaustis </a:t>
            </a:r>
            <a:r>
              <a:rPr lang="lt-LT" sz="3600" dirty="0" err="1" smtClean="0"/>
              <a:t>laisv</a:t>
            </a:r>
            <a:r>
              <a:rPr lang="lt-LT" sz="3600" dirty="0" smtClean="0"/>
              <a:t>_.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027588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282011"/>
            <a:ext cx="10515600" cy="5894952"/>
          </a:xfrm>
        </p:spPr>
        <p:txBody>
          <a:bodyPr>
            <a:normAutofit/>
          </a:bodyPr>
          <a:lstStyle/>
          <a:p>
            <a:r>
              <a:rPr lang="lt-LT" sz="3600" dirty="0" smtClean="0"/>
              <a:t>Šis tautos šviesuolis savo gerais darbais parodė savo meilę tėvynei, kuri suteikė jam galimybių būti </a:t>
            </a:r>
            <a:r>
              <a:rPr lang="lt-LT" sz="3600" dirty="0" err="1" smtClean="0"/>
              <a:t>kiln</a:t>
            </a:r>
            <a:r>
              <a:rPr lang="lt-LT" sz="3600" dirty="0" smtClean="0"/>
              <a:t>_.</a:t>
            </a:r>
          </a:p>
          <a:p>
            <a:r>
              <a:rPr lang="lt-LT" sz="3600" smtClean="0"/>
              <a:t>Meilė </a:t>
            </a:r>
            <a:r>
              <a:rPr lang="lt-LT" sz="3600" dirty="0" smtClean="0"/>
              <a:t>ne tik neleidžia moteriai būti </a:t>
            </a:r>
            <a:r>
              <a:rPr lang="lt-LT" sz="3600" dirty="0" err="1" smtClean="0"/>
              <a:t>laiming</a:t>
            </a:r>
            <a:r>
              <a:rPr lang="lt-LT" sz="3600" dirty="0" smtClean="0"/>
              <a:t>_, tačiau paverčia gyvenimą sumaištimi.</a:t>
            </a:r>
          </a:p>
          <a:p>
            <a:r>
              <a:rPr lang="lt-LT" sz="3600" dirty="0" smtClean="0"/>
              <a:t>Tokioje situacijoje meilės suteiktą kilnumą paslėps patyčios, o vėliau net ir norą tok_ būti.</a:t>
            </a:r>
          </a:p>
          <a:p>
            <a:r>
              <a:rPr lang="lt-LT" sz="3600" dirty="0" smtClean="0"/>
              <a:t>Taigi, meilė išryškina žmogaus gerąsias savybes ir padeda žmogui būti </a:t>
            </a:r>
            <a:r>
              <a:rPr lang="lt-LT" sz="3600" dirty="0" err="1" smtClean="0"/>
              <a:t>geresn</a:t>
            </a:r>
            <a:r>
              <a:rPr lang="lt-LT" sz="3600" dirty="0" smtClean="0"/>
              <a:t>_.</a:t>
            </a:r>
          </a:p>
          <a:p>
            <a:r>
              <a:rPr lang="lt-LT" sz="3600" dirty="0" smtClean="0"/>
              <a:t>Būti </a:t>
            </a:r>
            <a:r>
              <a:rPr lang="lt-LT" sz="3600" dirty="0" err="1" smtClean="0"/>
              <a:t>kiln</a:t>
            </a:r>
            <a:r>
              <a:rPr lang="lt-LT" sz="3600" dirty="0" smtClean="0"/>
              <a:t>_ reiškia besąlygiškai aukoti save ir gerovę.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1403119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222191"/>
            <a:ext cx="10515600" cy="5954772"/>
          </a:xfrm>
        </p:spPr>
        <p:txBody>
          <a:bodyPr>
            <a:normAutofit/>
          </a:bodyPr>
          <a:lstStyle/>
          <a:p>
            <a:r>
              <a:rPr lang="lt-LT" sz="3600" dirty="0" smtClean="0"/>
              <a:t>Laikas, praleistas kartu, suteikia drąsos žengti pirmyn, leidžia jaustis </a:t>
            </a:r>
            <a:r>
              <a:rPr lang="lt-LT" sz="3600" dirty="0" err="1" smtClean="0"/>
              <a:t>pakylėt</a:t>
            </a:r>
            <a:r>
              <a:rPr lang="lt-LT" sz="3600" dirty="0" smtClean="0"/>
              <a:t>_.</a:t>
            </a:r>
          </a:p>
          <a:p>
            <a:r>
              <a:rPr lang="lt-LT" sz="3600" dirty="0" smtClean="0"/>
              <a:t>Taigi, Mykoliukas jaučiasi </a:t>
            </a:r>
            <a:r>
              <a:rPr lang="lt-LT" sz="3600" u="sng" dirty="0" smtClean="0"/>
              <a:t>nepilnavertis</a:t>
            </a:r>
            <a:r>
              <a:rPr lang="lt-LT" sz="3600" dirty="0" smtClean="0"/>
              <a:t>, o tai iš dalies ir neleidžia jam pačiam jaustis </a:t>
            </a:r>
            <a:r>
              <a:rPr lang="lt-LT" sz="3600" dirty="0" err="1" smtClean="0"/>
              <a:t>kiln</a:t>
            </a:r>
            <a:r>
              <a:rPr lang="lt-LT" sz="3600" dirty="0" smtClean="0"/>
              <a:t>_.</a:t>
            </a:r>
          </a:p>
          <a:p>
            <a:r>
              <a:rPr lang="lt-LT" sz="3600" dirty="0" smtClean="0"/>
              <a:t>Tai leidžia jaustis </a:t>
            </a:r>
            <a:r>
              <a:rPr lang="lt-LT" sz="3600" dirty="0" err="1" smtClean="0"/>
              <a:t>kilnesn</a:t>
            </a:r>
            <a:r>
              <a:rPr lang="lt-LT" sz="3600" dirty="0" smtClean="0"/>
              <a:t>_.</a:t>
            </a:r>
          </a:p>
          <a:p>
            <a:r>
              <a:rPr lang="lt-LT" sz="3600" dirty="0" smtClean="0"/>
              <a:t>Šio jausmo galia yra neaprėpiama, nes ji suteikia jėgų išgyventi ir išlikti </a:t>
            </a:r>
            <a:r>
              <a:rPr lang="lt-LT" sz="3600" dirty="0" err="1" smtClean="0"/>
              <a:t>kiln</a:t>
            </a:r>
            <a:r>
              <a:rPr lang="lt-LT" sz="3600" dirty="0" smtClean="0"/>
              <a:t>_.</a:t>
            </a:r>
          </a:p>
          <a:p>
            <a:r>
              <a:rPr lang="lt-LT" sz="3600" dirty="0" smtClean="0"/>
              <a:t>Netgi vienpusė meilė žmogui padeda išlikti </a:t>
            </a:r>
            <a:r>
              <a:rPr lang="lt-LT" sz="3600" dirty="0" err="1" smtClean="0"/>
              <a:t>dor</a:t>
            </a:r>
            <a:r>
              <a:rPr lang="lt-LT" sz="3600" dirty="0" smtClean="0"/>
              <a:t>_.</a:t>
            </a:r>
          </a:p>
          <a:p>
            <a:r>
              <a:rPr lang="lt-LT" sz="3600" dirty="0" smtClean="0"/>
              <a:t>Vertybės leidžia žmogui išlikti </a:t>
            </a:r>
            <a:r>
              <a:rPr lang="lt-LT" sz="3600" dirty="0" err="1" smtClean="0"/>
              <a:t>stipr</a:t>
            </a:r>
            <a:r>
              <a:rPr lang="lt-LT" sz="3600" dirty="0" smtClean="0"/>
              <a:t>_.</a:t>
            </a:r>
          </a:p>
        </p:txBody>
      </p:sp>
    </p:spTree>
    <p:extLst>
      <p:ext uri="{BB962C8B-B14F-4D97-AF65-F5344CB8AC3E}">
        <p14:creationId xmlns:p14="http://schemas.microsoft.com/office/powerpoint/2010/main" val="2163235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299103"/>
            <a:ext cx="10515600" cy="5877860"/>
          </a:xfrm>
        </p:spPr>
        <p:txBody>
          <a:bodyPr>
            <a:normAutofit/>
          </a:bodyPr>
          <a:lstStyle/>
          <a:p>
            <a:r>
              <a:rPr lang="lt-LT" sz="3600" dirty="0" smtClean="0"/>
              <a:t>Tik tinkamai pasirinkus, galima atskleisti visas teigiamas savybes ir galiausiai – tapti </a:t>
            </a:r>
            <a:r>
              <a:rPr lang="lt-LT" sz="3600" dirty="0" err="1" smtClean="0"/>
              <a:t>kiln</a:t>
            </a:r>
            <a:r>
              <a:rPr lang="lt-LT" sz="3600" dirty="0" smtClean="0"/>
              <a:t>_.</a:t>
            </a:r>
          </a:p>
          <a:p>
            <a:r>
              <a:rPr lang="lt-LT" sz="3600" dirty="0" smtClean="0"/>
              <a:t>Taigi, galiu daryti išvadą, kad pasiaukojimas dėl artimų žmonių ir meilė jiems padeda tapti </a:t>
            </a:r>
            <a:r>
              <a:rPr lang="lt-LT" sz="3600" dirty="0" err="1" smtClean="0"/>
              <a:t>kiln</a:t>
            </a:r>
            <a:r>
              <a:rPr lang="lt-LT" sz="3600" dirty="0" smtClean="0"/>
              <a:t>_.</a:t>
            </a:r>
          </a:p>
          <a:p>
            <a:r>
              <a:rPr lang="lt-LT" sz="3600" dirty="0" smtClean="0"/>
              <a:t>Tai leidžia jaustis </a:t>
            </a:r>
            <a:r>
              <a:rPr lang="lt-LT" sz="3600" dirty="0" err="1" smtClean="0"/>
              <a:t>kilnesn</a:t>
            </a:r>
            <a:r>
              <a:rPr lang="lt-LT" sz="3600" dirty="0" smtClean="0"/>
              <a:t>_.</a:t>
            </a:r>
          </a:p>
          <a:p>
            <a:r>
              <a:rPr lang="lt-LT" sz="3600" dirty="0" smtClean="0"/>
              <a:t>Jos širdyje užgimęs jausmas leidžia jaustis </a:t>
            </a:r>
            <a:r>
              <a:rPr lang="lt-LT" sz="3600" dirty="0" err="1" smtClean="0"/>
              <a:t>laiming</a:t>
            </a:r>
            <a:r>
              <a:rPr lang="lt-LT" sz="3600" dirty="0" smtClean="0"/>
              <a:t>_ ne tik pačiam, bet ir daryti </a:t>
            </a:r>
            <a:r>
              <a:rPr lang="lt-LT" sz="3600" dirty="0" err="1" smtClean="0"/>
              <a:t>laiming</a:t>
            </a:r>
            <a:r>
              <a:rPr lang="lt-LT" sz="3600" dirty="0" smtClean="0"/>
              <a:t>_ kitus.</a:t>
            </a:r>
          </a:p>
          <a:p>
            <a:r>
              <a:rPr lang="lt-LT" sz="3600" dirty="0" smtClean="0"/>
              <a:t>Tačiau atsidavimas bei pagarba yra tai, kas leidžia jaustis </a:t>
            </a:r>
            <a:r>
              <a:rPr lang="lt-LT" sz="3600" dirty="0" err="1" smtClean="0"/>
              <a:t>dor</a:t>
            </a:r>
            <a:r>
              <a:rPr lang="lt-LT" sz="3600" dirty="0" smtClean="0"/>
              <a:t>_ bei tinkam_.</a:t>
            </a:r>
          </a:p>
        </p:txBody>
      </p:sp>
    </p:spTree>
    <p:extLst>
      <p:ext uri="{BB962C8B-B14F-4D97-AF65-F5344CB8AC3E}">
        <p14:creationId xmlns:p14="http://schemas.microsoft.com/office/powerpoint/2010/main" val="3584332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102550"/>
            <a:ext cx="10515600" cy="6074413"/>
          </a:xfrm>
        </p:spPr>
        <p:txBody>
          <a:bodyPr>
            <a:normAutofit/>
          </a:bodyPr>
          <a:lstStyle/>
          <a:p>
            <a:r>
              <a:rPr lang="lt-LT" sz="3600" dirty="0" smtClean="0"/>
              <a:t>Dėl to jis nėra vadinamas savanaudžiu niekšu, kuris, būdamas </a:t>
            </a:r>
            <a:r>
              <a:rPr lang="lt-LT" sz="3600" dirty="0" err="1" smtClean="0"/>
              <a:t>nelaiming</a:t>
            </a:r>
            <a:r>
              <a:rPr lang="lt-LT" sz="3600" dirty="0" smtClean="0"/>
              <a:t>_, </a:t>
            </a:r>
            <a:r>
              <a:rPr lang="lt-LT" sz="3600" dirty="0" err="1" smtClean="0"/>
              <a:t>nelaiming</a:t>
            </a:r>
            <a:r>
              <a:rPr lang="lt-LT" sz="3600" dirty="0" smtClean="0"/>
              <a:t>_ daro ir kitą.</a:t>
            </a:r>
          </a:p>
          <a:p>
            <a:r>
              <a:rPr lang="lt-LT" sz="3600" dirty="0" smtClean="0"/>
              <a:t>Meilė kasdienišką žmogaus gyvenimą padaro </a:t>
            </a:r>
            <a:r>
              <a:rPr lang="lt-LT" sz="3600" dirty="0" err="1" smtClean="0"/>
              <a:t>tauresn</a:t>
            </a:r>
            <a:r>
              <a:rPr lang="lt-LT" sz="3600" dirty="0" smtClean="0"/>
              <a:t>_.</a:t>
            </a:r>
          </a:p>
          <a:p>
            <a:r>
              <a:rPr lang="lt-LT" sz="3600" dirty="0" smtClean="0"/>
              <a:t>Meilė mus daro </a:t>
            </a:r>
            <a:r>
              <a:rPr lang="lt-LT" sz="3600" dirty="0" err="1" smtClean="0"/>
              <a:t>geresn</a:t>
            </a:r>
            <a:r>
              <a:rPr lang="lt-LT" sz="3600" dirty="0" smtClean="0"/>
              <a:t>_.</a:t>
            </a:r>
          </a:p>
          <a:p>
            <a:r>
              <a:rPr lang="lt-LT" sz="3600" dirty="0" smtClean="0"/>
              <a:t>Šis jausmas priverčia žmogų džiaugtis ar liūdėti, gyvenimą padaro </a:t>
            </a:r>
            <a:r>
              <a:rPr lang="lt-LT" sz="3600" dirty="0" err="1" smtClean="0"/>
              <a:t>graž_ir</a:t>
            </a:r>
            <a:r>
              <a:rPr lang="lt-LT" sz="3600" dirty="0" smtClean="0"/>
              <a:t> švies_.</a:t>
            </a:r>
          </a:p>
          <a:p>
            <a:r>
              <a:rPr lang="lt-LT" sz="3600" dirty="0" smtClean="0"/>
              <a:t>Be visa ko, ji praskaidrina mūsų </a:t>
            </a:r>
            <a:r>
              <a:rPr lang="lt-LT" sz="3600" dirty="0" err="1" smtClean="0"/>
              <a:t>gyvenimus</a:t>
            </a:r>
            <a:r>
              <a:rPr lang="lt-LT" sz="3600" dirty="0" smtClean="0"/>
              <a:t>, žmogų daro </a:t>
            </a:r>
            <a:r>
              <a:rPr lang="lt-LT" sz="3600" dirty="0" err="1" smtClean="0"/>
              <a:t>laimingesn</a:t>
            </a:r>
            <a:r>
              <a:rPr lang="lt-LT" sz="3600" dirty="0" smtClean="0"/>
              <a:t>_ ir </a:t>
            </a:r>
            <a:r>
              <a:rPr lang="lt-LT" sz="3600" dirty="0" err="1" smtClean="0"/>
              <a:t>geresn</a:t>
            </a:r>
            <a:r>
              <a:rPr lang="lt-LT" sz="3600" dirty="0" smtClean="0"/>
              <a:t>_.</a:t>
            </a:r>
          </a:p>
          <a:p>
            <a:r>
              <a:rPr lang="lt-LT" sz="3600" dirty="0" smtClean="0"/>
              <a:t>Taigi meilė žmogų daro </a:t>
            </a:r>
            <a:r>
              <a:rPr lang="lt-LT" sz="3600" dirty="0" err="1" smtClean="0"/>
              <a:t>geresn</a:t>
            </a:r>
            <a:r>
              <a:rPr lang="lt-LT" sz="3600" dirty="0" smtClean="0"/>
              <a:t>_ ir </a:t>
            </a:r>
            <a:r>
              <a:rPr lang="lt-LT" sz="3600" dirty="0" err="1" smtClean="0"/>
              <a:t>kilnesn</a:t>
            </a:r>
            <a:r>
              <a:rPr lang="lt-LT" sz="3600" dirty="0" smtClean="0"/>
              <a:t>_. 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1582474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256374"/>
            <a:ext cx="10515600" cy="5920589"/>
          </a:xfrm>
        </p:spPr>
        <p:txBody>
          <a:bodyPr>
            <a:normAutofit lnSpcReduction="10000"/>
          </a:bodyPr>
          <a:lstStyle/>
          <a:p>
            <a:r>
              <a:rPr lang="lt-LT" sz="3600" dirty="0" smtClean="0"/>
              <a:t>Daugelis rašytojų moko, kad meilė iš pagrindų pakeičia žmogaus gyvenimą, padaro jį </a:t>
            </a:r>
            <a:r>
              <a:rPr lang="lt-LT" sz="3600" dirty="0" err="1" smtClean="0"/>
              <a:t>laimingesn</a:t>
            </a:r>
            <a:r>
              <a:rPr lang="lt-LT" sz="3600" dirty="0" smtClean="0"/>
              <a:t>_.</a:t>
            </a:r>
          </a:p>
          <a:p>
            <a:r>
              <a:rPr lang="lt-LT" sz="3600" dirty="0" smtClean="0"/>
              <a:t>Meilė šiems vaikams darė jį </a:t>
            </a:r>
            <a:r>
              <a:rPr lang="lt-LT" sz="3600" dirty="0" err="1" smtClean="0"/>
              <a:t>laiming</a:t>
            </a:r>
            <a:r>
              <a:rPr lang="lt-LT" sz="3600" dirty="0" smtClean="0"/>
              <a:t>_, </a:t>
            </a:r>
            <a:r>
              <a:rPr lang="lt-LT" sz="3600" dirty="0" err="1" smtClean="0"/>
              <a:t>kiln</a:t>
            </a:r>
            <a:r>
              <a:rPr lang="lt-LT" sz="3600" dirty="0" smtClean="0"/>
              <a:t>_, </a:t>
            </a:r>
            <a:r>
              <a:rPr lang="lt-LT" sz="3600" dirty="0" err="1" smtClean="0"/>
              <a:t>ger</a:t>
            </a:r>
            <a:r>
              <a:rPr lang="lt-LT" sz="3600" dirty="0" smtClean="0"/>
              <a:t>_.</a:t>
            </a:r>
          </a:p>
          <a:p>
            <a:r>
              <a:rPr lang="lt-LT" sz="3600" dirty="0" smtClean="0"/>
              <a:t>Meilė daro žmogų </a:t>
            </a:r>
            <a:r>
              <a:rPr lang="lt-LT" sz="3600" dirty="0" err="1" smtClean="0"/>
              <a:t>geresn_ir</a:t>
            </a:r>
            <a:r>
              <a:rPr lang="lt-LT" sz="3600" dirty="0" smtClean="0"/>
              <a:t> </a:t>
            </a:r>
            <a:r>
              <a:rPr lang="lt-LT" sz="3600" dirty="0" err="1" smtClean="0"/>
              <a:t>rūpestingesn</a:t>
            </a:r>
            <a:r>
              <a:rPr lang="lt-LT" sz="3600" dirty="0" smtClean="0"/>
              <a:t>_.</a:t>
            </a:r>
          </a:p>
          <a:p>
            <a:r>
              <a:rPr lang="lt-LT" sz="3600" dirty="0" smtClean="0"/>
              <a:t>Meilė, mano manymu, žmogaus gyvenimą gali padaryti </a:t>
            </a:r>
            <a:r>
              <a:rPr lang="lt-LT" sz="3600" dirty="0" err="1" smtClean="0"/>
              <a:t>kiln</a:t>
            </a:r>
            <a:r>
              <a:rPr lang="lt-LT" sz="3600" dirty="0" smtClean="0"/>
              <a:t>_, išskirtin_, </a:t>
            </a:r>
            <a:r>
              <a:rPr lang="lt-LT" sz="3600" u="sng" dirty="0" err="1" smtClean="0"/>
              <a:t>pilnaver</a:t>
            </a:r>
            <a:r>
              <a:rPr lang="lt-LT" sz="3600" dirty="0" smtClean="0"/>
              <a:t>_.</a:t>
            </a:r>
          </a:p>
          <a:p>
            <a:r>
              <a:rPr lang="lt-LT" sz="3600" dirty="0" smtClean="0"/>
              <a:t>Meilė </a:t>
            </a:r>
            <a:r>
              <a:rPr lang="lt-LT" sz="3600" dirty="0" err="1" smtClean="0"/>
              <a:t>Severijai</a:t>
            </a:r>
            <a:r>
              <a:rPr lang="lt-LT" sz="3600" dirty="0" smtClean="0"/>
              <a:t> Mykoliuko gyvenimą įprasmino, padarė jį </a:t>
            </a:r>
            <a:r>
              <a:rPr lang="lt-LT" sz="3600" dirty="0" err="1" smtClean="0"/>
              <a:t>gražesn</a:t>
            </a:r>
            <a:r>
              <a:rPr lang="lt-LT" sz="3600" dirty="0" smtClean="0"/>
              <a:t>_.</a:t>
            </a:r>
          </a:p>
          <a:p>
            <a:r>
              <a:rPr lang="lt-LT" sz="3600" dirty="0" smtClean="0"/>
              <a:t>Taigi apibendrinant galima teigti, kad meilė kasdienišką žmogaus gyvenimą ir jį patį padaro </a:t>
            </a:r>
            <a:r>
              <a:rPr lang="lt-LT" sz="3600" dirty="0" err="1" smtClean="0"/>
              <a:t>tauresn</a:t>
            </a:r>
            <a:r>
              <a:rPr lang="lt-LT" sz="3600" dirty="0" smtClean="0"/>
              <a:t>_.</a:t>
            </a:r>
          </a:p>
        </p:txBody>
      </p:sp>
    </p:spTree>
    <p:extLst>
      <p:ext uri="{BB962C8B-B14F-4D97-AF65-F5344CB8AC3E}">
        <p14:creationId xmlns:p14="http://schemas.microsoft.com/office/powerpoint/2010/main" val="3920778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72383" y="264919"/>
            <a:ext cx="10515600" cy="6349525"/>
          </a:xfrm>
        </p:spPr>
        <p:txBody>
          <a:bodyPr>
            <a:normAutofit/>
          </a:bodyPr>
          <a:lstStyle/>
          <a:p>
            <a:r>
              <a:rPr lang="lt-LT" sz="3600" dirty="0" smtClean="0"/>
              <a:t>Ji žmogų daro </a:t>
            </a:r>
            <a:r>
              <a:rPr lang="lt-LT" sz="3600" dirty="0" err="1" smtClean="0"/>
              <a:t>kilnesn</a:t>
            </a:r>
            <a:r>
              <a:rPr lang="lt-LT" sz="3600" dirty="0" smtClean="0"/>
              <a:t>_ ir </a:t>
            </a:r>
            <a:r>
              <a:rPr lang="lt-LT" sz="3600" dirty="0" err="1" smtClean="0"/>
              <a:t>sąžiningesn</a:t>
            </a:r>
            <a:r>
              <a:rPr lang="lt-LT" sz="3600" dirty="0" smtClean="0"/>
              <a:t>_.</a:t>
            </a:r>
          </a:p>
          <a:p>
            <a:r>
              <a:rPr lang="lt-LT" sz="3600" dirty="0" smtClean="0"/>
              <a:t>Iš to galima spręsti, jog aukojimasis dėl artimųjų daro mus labiau </a:t>
            </a:r>
            <a:r>
              <a:rPr lang="lt-LT" sz="3600" dirty="0" err="1" smtClean="0"/>
              <a:t>žmogišk</a:t>
            </a:r>
            <a:r>
              <a:rPr lang="lt-LT" sz="3600" dirty="0" smtClean="0"/>
              <a:t>_ bei </a:t>
            </a:r>
            <a:r>
              <a:rPr lang="lt-LT" sz="3600" dirty="0" err="1" smtClean="0"/>
              <a:t>kilnesn</a:t>
            </a:r>
            <a:r>
              <a:rPr lang="lt-LT" sz="3600" dirty="0" smtClean="0"/>
              <a:t>_.</a:t>
            </a:r>
          </a:p>
          <a:p>
            <a:r>
              <a:rPr lang="lt-LT" sz="3600" dirty="0" smtClean="0"/>
              <a:t>Moralė padaro įprastą kasdienybę </a:t>
            </a:r>
            <a:r>
              <a:rPr lang="lt-LT" sz="3600" dirty="0" err="1" smtClean="0"/>
              <a:t>kilnesn</a:t>
            </a:r>
            <a:r>
              <a:rPr lang="lt-LT" sz="3600" dirty="0" smtClean="0"/>
              <a:t>_.</a:t>
            </a:r>
          </a:p>
          <a:p>
            <a:r>
              <a:rPr lang="lt-LT" sz="3600" dirty="0" smtClean="0"/>
              <a:t>Taigi meilė ne visada būna laiminga, tačiau moko žmogų būti </a:t>
            </a:r>
            <a:r>
              <a:rPr lang="lt-LT" sz="3600" dirty="0" err="1" smtClean="0"/>
              <a:t>geresn</a:t>
            </a:r>
            <a:r>
              <a:rPr lang="lt-LT" sz="3600" dirty="0" smtClean="0"/>
              <a:t>_.</a:t>
            </a:r>
          </a:p>
          <a:p>
            <a:r>
              <a:rPr lang="lt-LT" sz="3600" dirty="0" smtClean="0"/>
              <a:t>Taigi kartais meilė, nors ir nelaiminga, tačiau moko žmogų būti </a:t>
            </a:r>
            <a:r>
              <a:rPr lang="lt-LT" sz="3600" dirty="0" err="1" smtClean="0"/>
              <a:t>stipr</a:t>
            </a:r>
            <a:r>
              <a:rPr lang="lt-LT" sz="3600" dirty="0" smtClean="0"/>
              <a:t>_, </a:t>
            </a:r>
            <a:r>
              <a:rPr lang="lt-LT" sz="3600" dirty="0" err="1" smtClean="0"/>
              <a:t>atlaid</a:t>
            </a:r>
            <a:r>
              <a:rPr lang="lt-LT" sz="3600" dirty="0" smtClean="0"/>
              <a:t>_.</a:t>
            </a:r>
          </a:p>
          <a:p>
            <a:r>
              <a:rPr lang="lt-LT" sz="3600" dirty="0" smtClean="0"/>
              <a:t>Meilė šeimai moko būti </a:t>
            </a:r>
            <a:r>
              <a:rPr lang="lt-LT" sz="3600" dirty="0" err="1" smtClean="0"/>
              <a:t>pagarb</a:t>
            </a:r>
            <a:r>
              <a:rPr lang="lt-LT" sz="3600" dirty="0" smtClean="0"/>
              <a:t>_, </a:t>
            </a:r>
            <a:r>
              <a:rPr lang="lt-LT" sz="3600" dirty="0" err="1" smtClean="0"/>
              <a:t>tolerantišk</a:t>
            </a:r>
            <a:r>
              <a:rPr lang="lt-LT" sz="3600" dirty="0" smtClean="0"/>
              <a:t>_.</a:t>
            </a:r>
          </a:p>
          <a:p>
            <a:r>
              <a:rPr lang="lt-LT" sz="3600" dirty="0" smtClean="0"/>
              <a:t>Kurie myli nuoširdžiai, nedaro kitų </a:t>
            </a:r>
            <a:r>
              <a:rPr lang="lt-LT" sz="3600" dirty="0" err="1" smtClean="0"/>
              <a:t>nelaiming</a:t>
            </a:r>
            <a:r>
              <a:rPr lang="lt-LT" sz="3600" dirty="0" smtClean="0"/>
              <a:t>_.</a:t>
            </a:r>
          </a:p>
          <a:p>
            <a:endParaRPr lang="lt-LT" sz="3600" dirty="0" smtClean="0"/>
          </a:p>
          <a:p>
            <a:pPr marL="0" indent="0">
              <a:buNone/>
            </a:pP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526945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358922"/>
            <a:ext cx="10515600" cy="6221339"/>
          </a:xfrm>
        </p:spPr>
        <p:txBody>
          <a:bodyPr>
            <a:normAutofit/>
          </a:bodyPr>
          <a:lstStyle/>
          <a:p>
            <a:r>
              <a:rPr lang="lt-LT" sz="3600" dirty="0" smtClean="0"/>
              <a:t>Toks darbas, pasiaukojimas gimtojo krašto labui skatino partizanus kovoti, išlikti ori_.</a:t>
            </a:r>
          </a:p>
          <a:p>
            <a:r>
              <a:rPr lang="lt-LT" sz="3600" dirty="0" smtClean="0"/>
              <a:t>Laimė ir džiaugsmas paskatina būti </a:t>
            </a:r>
            <a:r>
              <a:rPr lang="lt-LT" sz="3600" dirty="0" err="1" smtClean="0"/>
              <a:t>nuošird</a:t>
            </a:r>
            <a:r>
              <a:rPr lang="lt-LT" sz="3600" dirty="0" smtClean="0"/>
              <a:t>_.</a:t>
            </a:r>
          </a:p>
          <a:p>
            <a:r>
              <a:rPr lang="lt-LT" sz="3600" dirty="0" smtClean="0"/>
              <a:t>Tyra meilė, trukusi vos savaitę, užvaldo pagrindinio veikėjo mintis, verčia jį būti </a:t>
            </a:r>
            <a:r>
              <a:rPr lang="lt-LT" sz="3600" dirty="0" err="1" smtClean="0"/>
              <a:t>kitok</a:t>
            </a:r>
            <a:r>
              <a:rPr lang="lt-LT" sz="3600" dirty="0" smtClean="0"/>
              <a:t>_.</a:t>
            </a:r>
          </a:p>
          <a:p>
            <a:r>
              <a:rPr lang="lt-LT" sz="3600" dirty="0" smtClean="0"/>
              <a:t>Meilė leidžia jam išlikti </a:t>
            </a:r>
            <a:r>
              <a:rPr lang="lt-LT" sz="3600" dirty="0" err="1" smtClean="0"/>
              <a:t>kiln</a:t>
            </a:r>
            <a:r>
              <a:rPr lang="lt-LT" sz="3600" dirty="0" smtClean="0"/>
              <a:t>_, </a:t>
            </a:r>
            <a:r>
              <a:rPr lang="lt-LT" sz="3600" dirty="0" err="1" smtClean="0"/>
              <a:t>pador</a:t>
            </a:r>
            <a:r>
              <a:rPr lang="lt-LT" sz="3600" dirty="0" smtClean="0"/>
              <a:t>_, </a:t>
            </a:r>
            <a:r>
              <a:rPr lang="lt-LT" sz="3600" dirty="0" err="1" smtClean="0"/>
              <a:t>besistengianč</a:t>
            </a:r>
            <a:r>
              <a:rPr lang="lt-LT" sz="3600" dirty="0" smtClean="0"/>
              <a:t>_ ir </a:t>
            </a:r>
            <a:r>
              <a:rPr lang="lt-LT" sz="3600" dirty="0" err="1" smtClean="0"/>
              <a:t>trokštan</a:t>
            </a:r>
            <a:r>
              <a:rPr lang="lt-LT" sz="3600" dirty="0" smtClean="0"/>
              <a:t>_ pradžiuginti kitus. </a:t>
            </a:r>
          </a:p>
          <a:p>
            <a:r>
              <a:rPr lang="lt-LT" sz="3600" dirty="0" smtClean="0"/>
              <a:t>Manau, kad labai svarbu savo ir kitų atžvilgiu išlikti </a:t>
            </a:r>
            <a:r>
              <a:rPr lang="lt-LT" sz="3600" dirty="0" err="1" smtClean="0"/>
              <a:t>garbing</a:t>
            </a:r>
            <a:r>
              <a:rPr lang="lt-LT" sz="3600" dirty="0" smtClean="0"/>
              <a:t>_, </a:t>
            </a:r>
            <a:r>
              <a:rPr lang="lt-LT" sz="3600" dirty="0" err="1" smtClean="0"/>
              <a:t>pavyzding</a:t>
            </a:r>
            <a:r>
              <a:rPr lang="lt-LT" sz="3600" dirty="0" smtClean="0"/>
              <a:t>_ bei </a:t>
            </a:r>
            <a:r>
              <a:rPr lang="lt-LT" sz="3600" dirty="0" err="1" smtClean="0"/>
              <a:t>kiln</a:t>
            </a:r>
            <a:r>
              <a:rPr lang="lt-LT" sz="3600" dirty="0" smtClean="0"/>
              <a:t>_.</a:t>
            </a:r>
          </a:p>
          <a:p>
            <a:r>
              <a:rPr lang="lt-LT" sz="3600" dirty="0" smtClean="0"/>
              <a:t>Šis ryšys skatina žmones tapti bent truputį </a:t>
            </a:r>
            <a:r>
              <a:rPr lang="lt-LT" sz="3600" dirty="0" err="1" smtClean="0"/>
              <a:t>geresn</a:t>
            </a:r>
            <a:r>
              <a:rPr lang="lt-LT" sz="3600" dirty="0" smtClean="0"/>
              <a:t>_, </a:t>
            </a:r>
            <a:r>
              <a:rPr lang="lt-LT" sz="3600" dirty="0" err="1" smtClean="0"/>
              <a:t>humaniškesn</a:t>
            </a:r>
            <a:r>
              <a:rPr lang="lt-LT" sz="3600" dirty="0" smtClean="0"/>
              <a:t>_ bei </a:t>
            </a:r>
            <a:r>
              <a:rPr lang="lt-LT" sz="3600" dirty="0" err="1" smtClean="0"/>
              <a:t>rūpestingesn</a:t>
            </a:r>
            <a:r>
              <a:rPr lang="lt-LT" sz="3600" dirty="0" smtClean="0"/>
              <a:t>_.</a:t>
            </a:r>
          </a:p>
        </p:txBody>
      </p:sp>
    </p:spTree>
    <p:extLst>
      <p:ext uri="{BB962C8B-B14F-4D97-AF65-F5344CB8AC3E}">
        <p14:creationId xmlns:p14="http://schemas.microsoft.com/office/powerpoint/2010/main" val="1698511500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808</Words>
  <Application>Microsoft Office PowerPoint</Application>
  <PresentationFormat>Plačiaekranė</PresentationFormat>
  <Paragraphs>64</Paragraphs>
  <Slides>11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„Office“ tema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user</dc:creator>
  <cp:lastModifiedBy>user</cp:lastModifiedBy>
  <cp:revision>5</cp:revision>
  <dcterms:created xsi:type="dcterms:W3CDTF">2020-02-09T10:06:18Z</dcterms:created>
  <dcterms:modified xsi:type="dcterms:W3CDTF">2021-04-28T15:26:07Z</dcterms:modified>
</cp:coreProperties>
</file>