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62" r:id="rId8"/>
    <p:sldId id="268" r:id="rId9"/>
    <p:sldId id="263" r:id="rId10"/>
    <p:sldId id="270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A7C367-2F02-4F3D-9C11-09948B2A3184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F42C463-D7FA-4EF8-BFE1-0E7E5379371C}">
      <dgm:prSet/>
      <dgm:spPr/>
      <dgm:t>
        <a:bodyPr/>
        <a:lstStyle/>
        <a:p>
          <a:r>
            <a:rPr lang="lt-LT" dirty="0">
              <a:latin typeface="Georgia" panose="02040502050405020303" pitchFamily="18" charset="0"/>
            </a:rPr>
            <a:t>Marcelijus Teodoras Martinaitis gimė 1936 m. balandžio 1 d. </a:t>
          </a:r>
          <a:r>
            <a:rPr lang="lt-LT" dirty="0" err="1">
              <a:latin typeface="Georgia" panose="02040502050405020303" pitchFamily="18" charset="0"/>
            </a:rPr>
            <a:t>Paserbentyje</a:t>
          </a:r>
          <a:r>
            <a:rPr lang="lt-LT" dirty="0">
              <a:latin typeface="Georgia" panose="02040502050405020303" pitchFamily="18" charset="0"/>
            </a:rPr>
            <a:t>, Raseinių rajone.</a:t>
          </a:r>
          <a:endParaRPr lang="en-US" dirty="0">
            <a:latin typeface="Georgia" panose="02040502050405020303" pitchFamily="18" charset="0"/>
          </a:endParaRPr>
        </a:p>
      </dgm:t>
    </dgm:pt>
    <dgm:pt modelId="{474E4280-5A85-4725-8CD3-AAD8DE0B8854}" type="parTrans" cxnId="{CD43571F-F3D2-4737-AA7B-EC021C1750AE}">
      <dgm:prSet/>
      <dgm:spPr/>
      <dgm:t>
        <a:bodyPr/>
        <a:lstStyle/>
        <a:p>
          <a:endParaRPr lang="en-US"/>
        </a:p>
      </dgm:t>
    </dgm:pt>
    <dgm:pt modelId="{F92285E0-0237-4C5F-8C9F-9E79F69D6F02}" type="sibTrans" cxnId="{CD43571F-F3D2-4737-AA7B-EC021C1750AE}">
      <dgm:prSet/>
      <dgm:spPr/>
      <dgm:t>
        <a:bodyPr/>
        <a:lstStyle/>
        <a:p>
          <a:endParaRPr lang="en-US"/>
        </a:p>
      </dgm:t>
    </dgm:pt>
    <dgm:pt modelId="{620C3255-8A30-433D-9029-06A5722CA2F7}">
      <dgm:prSet/>
      <dgm:spPr/>
      <dgm:t>
        <a:bodyPr/>
        <a:lstStyle/>
        <a:p>
          <a:r>
            <a:rPr lang="lt-LT" dirty="0">
              <a:latin typeface="Georgia" panose="02040502050405020303" pitchFamily="18" charset="0"/>
            </a:rPr>
            <a:t>1956 m. baigė Kauno politechnikumą.</a:t>
          </a:r>
          <a:endParaRPr lang="en-US" dirty="0">
            <a:latin typeface="Georgia" panose="02040502050405020303" pitchFamily="18" charset="0"/>
          </a:endParaRPr>
        </a:p>
      </dgm:t>
    </dgm:pt>
    <dgm:pt modelId="{130D3E0E-A3E1-4790-B89B-2B586EF8262B}" type="parTrans" cxnId="{B0670801-811F-4B65-8ABC-AA2F9892E6F4}">
      <dgm:prSet/>
      <dgm:spPr/>
      <dgm:t>
        <a:bodyPr/>
        <a:lstStyle/>
        <a:p>
          <a:endParaRPr lang="en-US"/>
        </a:p>
      </dgm:t>
    </dgm:pt>
    <dgm:pt modelId="{F1A925B5-7DF2-4C27-9A20-E279D8CBC1F8}" type="sibTrans" cxnId="{B0670801-811F-4B65-8ABC-AA2F9892E6F4}">
      <dgm:prSet/>
      <dgm:spPr/>
      <dgm:t>
        <a:bodyPr/>
        <a:lstStyle/>
        <a:p>
          <a:endParaRPr lang="en-US"/>
        </a:p>
      </dgm:t>
    </dgm:pt>
    <dgm:pt modelId="{33BB36B1-81E9-4454-B15D-03C661C9DAA3}">
      <dgm:prSet/>
      <dgm:spPr/>
      <dgm:t>
        <a:bodyPr/>
        <a:lstStyle/>
        <a:p>
          <a:r>
            <a:rPr lang="lt-LT" dirty="0">
              <a:latin typeface="Georgia" panose="02040502050405020303" pitchFamily="18" charset="0"/>
            </a:rPr>
            <a:t>1964 m. baigė mokslus Vilniaus universiteto istorijos ir filologijos fakultete.</a:t>
          </a:r>
          <a:endParaRPr lang="en-US" dirty="0">
            <a:latin typeface="Georgia" panose="02040502050405020303" pitchFamily="18" charset="0"/>
          </a:endParaRPr>
        </a:p>
      </dgm:t>
    </dgm:pt>
    <dgm:pt modelId="{5144209A-6A2B-4EFB-A7E3-17F5BD0FC5A8}" type="parTrans" cxnId="{0FE5187A-5AEB-4B2A-A4DA-7DC027596100}">
      <dgm:prSet/>
      <dgm:spPr/>
      <dgm:t>
        <a:bodyPr/>
        <a:lstStyle/>
        <a:p>
          <a:endParaRPr lang="en-US"/>
        </a:p>
      </dgm:t>
    </dgm:pt>
    <dgm:pt modelId="{1FA4DA50-86A9-4B3F-86D0-10FC20E57523}" type="sibTrans" cxnId="{0FE5187A-5AEB-4B2A-A4DA-7DC027596100}">
      <dgm:prSet/>
      <dgm:spPr/>
      <dgm:t>
        <a:bodyPr/>
        <a:lstStyle/>
        <a:p>
          <a:endParaRPr lang="en-US"/>
        </a:p>
      </dgm:t>
    </dgm:pt>
    <dgm:pt modelId="{B100EEA1-C670-4D03-A43B-962D390A46ED}">
      <dgm:prSet/>
      <dgm:spPr/>
      <dgm:t>
        <a:bodyPr/>
        <a:lstStyle/>
        <a:p>
          <a:r>
            <a:rPr lang="lt-LT" dirty="0">
              <a:latin typeface="Georgia" panose="02040502050405020303" pitchFamily="18" charset="0"/>
            </a:rPr>
            <a:t>Nuo 1964 m. dirbo „Komjaunimo tiesos“, „Jaunimo gretų“ bei kitų laikraščių ir žurnalų redakcijose.</a:t>
          </a:r>
          <a:endParaRPr lang="en-US" dirty="0">
            <a:latin typeface="Georgia" panose="02040502050405020303" pitchFamily="18" charset="0"/>
          </a:endParaRPr>
        </a:p>
      </dgm:t>
    </dgm:pt>
    <dgm:pt modelId="{E5A99059-3432-4DBA-9839-A12944BD18C0}" type="parTrans" cxnId="{CE280EAA-7F27-4B65-8447-28822E0898EF}">
      <dgm:prSet/>
      <dgm:spPr/>
      <dgm:t>
        <a:bodyPr/>
        <a:lstStyle/>
        <a:p>
          <a:endParaRPr lang="en-US"/>
        </a:p>
      </dgm:t>
    </dgm:pt>
    <dgm:pt modelId="{1E527BC5-CCC3-4D44-B70D-7BB5E18E9AFF}" type="sibTrans" cxnId="{CE280EAA-7F27-4B65-8447-28822E0898EF}">
      <dgm:prSet/>
      <dgm:spPr/>
      <dgm:t>
        <a:bodyPr/>
        <a:lstStyle/>
        <a:p>
          <a:endParaRPr lang="en-US"/>
        </a:p>
      </dgm:t>
    </dgm:pt>
    <dgm:pt modelId="{D76B9BC7-ECD3-45CA-B5E1-1EC937E763E1}" type="pres">
      <dgm:prSet presAssocID="{E7A7C367-2F02-4F3D-9C11-09948B2A3184}" presName="vert0" presStyleCnt="0">
        <dgm:presLayoutVars>
          <dgm:dir/>
          <dgm:animOne val="branch"/>
          <dgm:animLvl val="lvl"/>
        </dgm:presLayoutVars>
      </dgm:prSet>
      <dgm:spPr/>
    </dgm:pt>
    <dgm:pt modelId="{DDF5E941-B1C5-4E91-B16A-341B76C595D4}" type="pres">
      <dgm:prSet presAssocID="{DF42C463-D7FA-4EF8-BFE1-0E7E5379371C}" presName="thickLine" presStyleLbl="alignNode1" presStyleIdx="0" presStyleCnt="4"/>
      <dgm:spPr/>
    </dgm:pt>
    <dgm:pt modelId="{42CFD374-0986-47D4-99E8-2F8E6BC1BC9A}" type="pres">
      <dgm:prSet presAssocID="{DF42C463-D7FA-4EF8-BFE1-0E7E5379371C}" presName="horz1" presStyleCnt="0"/>
      <dgm:spPr/>
    </dgm:pt>
    <dgm:pt modelId="{E780D5D8-8DCB-4810-9D1C-8A728047556A}" type="pres">
      <dgm:prSet presAssocID="{DF42C463-D7FA-4EF8-BFE1-0E7E5379371C}" presName="tx1" presStyleLbl="revTx" presStyleIdx="0" presStyleCnt="4"/>
      <dgm:spPr/>
    </dgm:pt>
    <dgm:pt modelId="{009A7DF2-0A18-49E6-87E1-5AC82350817C}" type="pres">
      <dgm:prSet presAssocID="{DF42C463-D7FA-4EF8-BFE1-0E7E5379371C}" presName="vert1" presStyleCnt="0"/>
      <dgm:spPr/>
    </dgm:pt>
    <dgm:pt modelId="{C0FCAA4C-8D53-42E7-93C3-83208571C298}" type="pres">
      <dgm:prSet presAssocID="{620C3255-8A30-433D-9029-06A5722CA2F7}" presName="thickLine" presStyleLbl="alignNode1" presStyleIdx="1" presStyleCnt="4"/>
      <dgm:spPr/>
    </dgm:pt>
    <dgm:pt modelId="{E8D39944-A18D-4390-9A6E-A8F5698DB256}" type="pres">
      <dgm:prSet presAssocID="{620C3255-8A30-433D-9029-06A5722CA2F7}" presName="horz1" presStyleCnt="0"/>
      <dgm:spPr/>
    </dgm:pt>
    <dgm:pt modelId="{67527F7E-5A23-4E5F-A7DD-A9640550FDC8}" type="pres">
      <dgm:prSet presAssocID="{620C3255-8A30-433D-9029-06A5722CA2F7}" presName="tx1" presStyleLbl="revTx" presStyleIdx="1" presStyleCnt="4"/>
      <dgm:spPr/>
    </dgm:pt>
    <dgm:pt modelId="{913E07E7-6680-47E4-8C47-8DD27D6374DE}" type="pres">
      <dgm:prSet presAssocID="{620C3255-8A30-433D-9029-06A5722CA2F7}" presName="vert1" presStyleCnt="0"/>
      <dgm:spPr/>
    </dgm:pt>
    <dgm:pt modelId="{B8F58A4B-601B-48D3-95DB-07604324ABC7}" type="pres">
      <dgm:prSet presAssocID="{33BB36B1-81E9-4454-B15D-03C661C9DAA3}" presName="thickLine" presStyleLbl="alignNode1" presStyleIdx="2" presStyleCnt="4"/>
      <dgm:spPr/>
    </dgm:pt>
    <dgm:pt modelId="{EDB1ACDE-F4F5-4660-A604-809AD5D0E24D}" type="pres">
      <dgm:prSet presAssocID="{33BB36B1-81E9-4454-B15D-03C661C9DAA3}" presName="horz1" presStyleCnt="0"/>
      <dgm:spPr/>
    </dgm:pt>
    <dgm:pt modelId="{B6180D30-D19A-48E4-BF0F-66F60A3D3133}" type="pres">
      <dgm:prSet presAssocID="{33BB36B1-81E9-4454-B15D-03C661C9DAA3}" presName="tx1" presStyleLbl="revTx" presStyleIdx="2" presStyleCnt="4"/>
      <dgm:spPr/>
    </dgm:pt>
    <dgm:pt modelId="{42FFAEC5-2EAA-4962-B2FA-E7851F2BE19E}" type="pres">
      <dgm:prSet presAssocID="{33BB36B1-81E9-4454-B15D-03C661C9DAA3}" presName="vert1" presStyleCnt="0"/>
      <dgm:spPr/>
    </dgm:pt>
    <dgm:pt modelId="{19030F2F-A4B0-4465-B3E2-CE837B0E30AB}" type="pres">
      <dgm:prSet presAssocID="{B100EEA1-C670-4D03-A43B-962D390A46ED}" presName="thickLine" presStyleLbl="alignNode1" presStyleIdx="3" presStyleCnt="4"/>
      <dgm:spPr/>
    </dgm:pt>
    <dgm:pt modelId="{B5532944-87C2-4AAF-B17E-EC97C0E14B44}" type="pres">
      <dgm:prSet presAssocID="{B100EEA1-C670-4D03-A43B-962D390A46ED}" presName="horz1" presStyleCnt="0"/>
      <dgm:spPr/>
    </dgm:pt>
    <dgm:pt modelId="{79EEE420-65E8-4EFF-AD34-BEFEC468EED2}" type="pres">
      <dgm:prSet presAssocID="{B100EEA1-C670-4D03-A43B-962D390A46ED}" presName="tx1" presStyleLbl="revTx" presStyleIdx="3" presStyleCnt="4"/>
      <dgm:spPr/>
    </dgm:pt>
    <dgm:pt modelId="{07F4B61A-7FCB-4D9F-A6B5-D2A9B846CA18}" type="pres">
      <dgm:prSet presAssocID="{B100EEA1-C670-4D03-A43B-962D390A46ED}" presName="vert1" presStyleCnt="0"/>
      <dgm:spPr/>
    </dgm:pt>
  </dgm:ptLst>
  <dgm:cxnLst>
    <dgm:cxn modelId="{B0670801-811F-4B65-8ABC-AA2F9892E6F4}" srcId="{E7A7C367-2F02-4F3D-9C11-09948B2A3184}" destId="{620C3255-8A30-433D-9029-06A5722CA2F7}" srcOrd="1" destOrd="0" parTransId="{130D3E0E-A3E1-4790-B89B-2B586EF8262B}" sibTransId="{F1A925B5-7DF2-4C27-9A20-E279D8CBC1F8}"/>
    <dgm:cxn modelId="{732CD107-2BCE-409B-8868-03AE0F3784C0}" type="presOf" srcId="{B100EEA1-C670-4D03-A43B-962D390A46ED}" destId="{79EEE420-65E8-4EFF-AD34-BEFEC468EED2}" srcOrd="0" destOrd="0" presId="urn:microsoft.com/office/officeart/2008/layout/LinedList"/>
    <dgm:cxn modelId="{D9542D11-810C-4A25-AB3B-4CE81E1B2441}" type="presOf" srcId="{33BB36B1-81E9-4454-B15D-03C661C9DAA3}" destId="{B6180D30-D19A-48E4-BF0F-66F60A3D3133}" srcOrd="0" destOrd="0" presId="urn:microsoft.com/office/officeart/2008/layout/LinedList"/>
    <dgm:cxn modelId="{CD43571F-F3D2-4737-AA7B-EC021C1750AE}" srcId="{E7A7C367-2F02-4F3D-9C11-09948B2A3184}" destId="{DF42C463-D7FA-4EF8-BFE1-0E7E5379371C}" srcOrd="0" destOrd="0" parTransId="{474E4280-5A85-4725-8CD3-AAD8DE0B8854}" sibTransId="{F92285E0-0237-4C5F-8C9F-9E79F69D6F02}"/>
    <dgm:cxn modelId="{10EF1C34-D0E7-469A-BE5B-8CCB5A91A28C}" type="presOf" srcId="{E7A7C367-2F02-4F3D-9C11-09948B2A3184}" destId="{D76B9BC7-ECD3-45CA-B5E1-1EC937E763E1}" srcOrd="0" destOrd="0" presId="urn:microsoft.com/office/officeart/2008/layout/LinedList"/>
    <dgm:cxn modelId="{0FE5187A-5AEB-4B2A-A4DA-7DC027596100}" srcId="{E7A7C367-2F02-4F3D-9C11-09948B2A3184}" destId="{33BB36B1-81E9-4454-B15D-03C661C9DAA3}" srcOrd="2" destOrd="0" parTransId="{5144209A-6A2B-4EFB-A7E3-17F5BD0FC5A8}" sibTransId="{1FA4DA50-86A9-4B3F-86D0-10FC20E57523}"/>
    <dgm:cxn modelId="{9622BE96-A58C-4154-9A1A-50DB4D1DC74A}" type="presOf" srcId="{DF42C463-D7FA-4EF8-BFE1-0E7E5379371C}" destId="{E780D5D8-8DCB-4810-9D1C-8A728047556A}" srcOrd="0" destOrd="0" presId="urn:microsoft.com/office/officeart/2008/layout/LinedList"/>
    <dgm:cxn modelId="{CE280EAA-7F27-4B65-8447-28822E0898EF}" srcId="{E7A7C367-2F02-4F3D-9C11-09948B2A3184}" destId="{B100EEA1-C670-4D03-A43B-962D390A46ED}" srcOrd="3" destOrd="0" parTransId="{E5A99059-3432-4DBA-9839-A12944BD18C0}" sibTransId="{1E527BC5-CCC3-4D44-B70D-7BB5E18E9AFF}"/>
    <dgm:cxn modelId="{DCCF09EA-1CE9-4605-A920-0AD17D35C235}" type="presOf" srcId="{620C3255-8A30-433D-9029-06A5722CA2F7}" destId="{67527F7E-5A23-4E5F-A7DD-A9640550FDC8}" srcOrd="0" destOrd="0" presId="urn:microsoft.com/office/officeart/2008/layout/LinedList"/>
    <dgm:cxn modelId="{CB5956F3-2A43-4BF0-9CCF-D01C39B4F6AE}" type="presParOf" srcId="{D76B9BC7-ECD3-45CA-B5E1-1EC937E763E1}" destId="{DDF5E941-B1C5-4E91-B16A-341B76C595D4}" srcOrd="0" destOrd="0" presId="urn:microsoft.com/office/officeart/2008/layout/LinedList"/>
    <dgm:cxn modelId="{936CA002-448A-4EAE-BE12-395AB5862840}" type="presParOf" srcId="{D76B9BC7-ECD3-45CA-B5E1-1EC937E763E1}" destId="{42CFD374-0986-47D4-99E8-2F8E6BC1BC9A}" srcOrd="1" destOrd="0" presId="urn:microsoft.com/office/officeart/2008/layout/LinedList"/>
    <dgm:cxn modelId="{044BAE3B-3C17-4426-AE0B-C205F9E906D9}" type="presParOf" srcId="{42CFD374-0986-47D4-99E8-2F8E6BC1BC9A}" destId="{E780D5D8-8DCB-4810-9D1C-8A728047556A}" srcOrd="0" destOrd="0" presId="urn:microsoft.com/office/officeart/2008/layout/LinedList"/>
    <dgm:cxn modelId="{220019C5-61F7-4A2C-8DD7-70C0AB6C376E}" type="presParOf" srcId="{42CFD374-0986-47D4-99E8-2F8E6BC1BC9A}" destId="{009A7DF2-0A18-49E6-87E1-5AC82350817C}" srcOrd="1" destOrd="0" presId="urn:microsoft.com/office/officeart/2008/layout/LinedList"/>
    <dgm:cxn modelId="{62DA466F-3DBE-4B57-8507-B489675F7205}" type="presParOf" srcId="{D76B9BC7-ECD3-45CA-B5E1-1EC937E763E1}" destId="{C0FCAA4C-8D53-42E7-93C3-83208571C298}" srcOrd="2" destOrd="0" presId="urn:microsoft.com/office/officeart/2008/layout/LinedList"/>
    <dgm:cxn modelId="{E54BBCD8-6EDB-4079-BAA7-6D41ECD3A96F}" type="presParOf" srcId="{D76B9BC7-ECD3-45CA-B5E1-1EC937E763E1}" destId="{E8D39944-A18D-4390-9A6E-A8F5698DB256}" srcOrd="3" destOrd="0" presId="urn:microsoft.com/office/officeart/2008/layout/LinedList"/>
    <dgm:cxn modelId="{91C67D3D-5446-4428-A711-DE00F313514F}" type="presParOf" srcId="{E8D39944-A18D-4390-9A6E-A8F5698DB256}" destId="{67527F7E-5A23-4E5F-A7DD-A9640550FDC8}" srcOrd="0" destOrd="0" presId="urn:microsoft.com/office/officeart/2008/layout/LinedList"/>
    <dgm:cxn modelId="{2B07D763-B890-437B-A470-A9E588C6E2BE}" type="presParOf" srcId="{E8D39944-A18D-4390-9A6E-A8F5698DB256}" destId="{913E07E7-6680-47E4-8C47-8DD27D6374DE}" srcOrd="1" destOrd="0" presId="urn:microsoft.com/office/officeart/2008/layout/LinedList"/>
    <dgm:cxn modelId="{EBDEEAE6-36A4-4E40-9577-D009C7DDAF0D}" type="presParOf" srcId="{D76B9BC7-ECD3-45CA-B5E1-1EC937E763E1}" destId="{B8F58A4B-601B-48D3-95DB-07604324ABC7}" srcOrd="4" destOrd="0" presId="urn:microsoft.com/office/officeart/2008/layout/LinedList"/>
    <dgm:cxn modelId="{083E34A3-E76D-4A4E-A4D0-4F032F1D4A9C}" type="presParOf" srcId="{D76B9BC7-ECD3-45CA-B5E1-1EC937E763E1}" destId="{EDB1ACDE-F4F5-4660-A604-809AD5D0E24D}" srcOrd="5" destOrd="0" presId="urn:microsoft.com/office/officeart/2008/layout/LinedList"/>
    <dgm:cxn modelId="{A8B6C555-F226-422C-9960-219986B5B851}" type="presParOf" srcId="{EDB1ACDE-F4F5-4660-A604-809AD5D0E24D}" destId="{B6180D30-D19A-48E4-BF0F-66F60A3D3133}" srcOrd="0" destOrd="0" presId="urn:microsoft.com/office/officeart/2008/layout/LinedList"/>
    <dgm:cxn modelId="{EEA5CB25-6A0D-4712-8491-6C113E8D872C}" type="presParOf" srcId="{EDB1ACDE-F4F5-4660-A604-809AD5D0E24D}" destId="{42FFAEC5-2EAA-4962-B2FA-E7851F2BE19E}" srcOrd="1" destOrd="0" presId="urn:microsoft.com/office/officeart/2008/layout/LinedList"/>
    <dgm:cxn modelId="{3B058025-CE80-482B-B702-6F2571E2DDAC}" type="presParOf" srcId="{D76B9BC7-ECD3-45CA-B5E1-1EC937E763E1}" destId="{19030F2F-A4B0-4465-B3E2-CE837B0E30AB}" srcOrd="6" destOrd="0" presId="urn:microsoft.com/office/officeart/2008/layout/LinedList"/>
    <dgm:cxn modelId="{58A89723-13E4-4195-BE8D-975DD2146400}" type="presParOf" srcId="{D76B9BC7-ECD3-45CA-B5E1-1EC937E763E1}" destId="{B5532944-87C2-4AAF-B17E-EC97C0E14B44}" srcOrd="7" destOrd="0" presId="urn:microsoft.com/office/officeart/2008/layout/LinedList"/>
    <dgm:cxn modelId="{574FFF74-FFA3-4816-9EF5-65ED7F4A8220}" type="presParOf" srcId="{B5532944-87C2-4AAF-B17E-EC97C0E14B44}" destId="{79EEE420-65E8-4EFF-AD34-BEFEC468EED2}" srcOrd="0" destOrd="0" presId="urn:microsoft.com/office/officeart/2008/layout/LinedList"/>
    <dgm:cxn modelId="{BFF95209-ED27-4F90-9B5A-4B5AC1D265F6}" type="presParOf" srcId="{B5532944-87C2-4AAF-B17E-EC97C0E14B44}" destId="{07F4B61A-7FCB-4D9F-A6B5-D2A9B846CA1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B80828-94F9-4D95-BBDE-4D0585F990BD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C38E9C9B-798C-405B-8AEF-8AE61E9D732A}">
      <dgm:prSet/>
      <dgm:spPr/>
      <dgm:t>
        <a:bodyPr/>
        <a:lstStyle/>
        <a:p>
          <a:r>
            <a:rPr lang="lt-LT" dirty="0">
              <a:latin typeface="Georgia" panose="02040502050405020303" pitchFamily="18" charset="0"/>
            </a:rPr>
            <a:t>Nuo 1980 m. dirbo Vilniaus universiteto dėstytoju.</a:t>
          </a:r>
          <a:endParaRPr lang="en-US" dirty="0">
            <a:latin typeface="Georgia" panose="02040502050405020303" pitchFamily="18" charset="0"/>
          </a:endParaRPr>
        </a:p>
      </dgm:t>
    </dgm:pt>
    <dgm:pt modelId="{076B13EF-9848-4598-943C-91C488C54E0C}" type="parTrans" cxnId="{D9D67EF5-1287-4C34-A6CB-95F99A890A75}">
      <dgm:prSet/>
      <dgm:spPr/>
      <dgm:t>
        <a:bodyPr/>
        <a:lstStyle/>
        <a:p>
          <a:endParaRPr lang="en-US"/>
        </a:p>
      </dgm:t>
    </dgm:pt>
    <dgm:pt modelId="{709E4CD9-D954-4C4F-83E7-6C178C3D550D}" type="sibTrans" cxnId="{D9D67EF5-1287-4C34-A6CB-95F99A890A75}">
      <dgm:prSet/>
      <dgm:spPr/>
      <dgm:t>
        <a:bodyPr/>
        <a:lstStyle/>
        <a:p>
          <a:endParaRPr lang="en-US"/>
        </a:p>
      </dgm:t>
    </dgm:pt>
    <dgm:pt modelId="{EBCCE7FE-F86F-4B16-8AA0-BB467D0A15EA}">
      <dgm:prSet/>
      <dgm:spPr/>
      <dgm:t>
        <a:bodyPr/>
        <a:lstStyle/>
        <a:p>
          <a:r>
            <a:rPr lang="lt-LT" dirty="0">
              <a:latin typeface="Georgia" panose="02040502050405020303" pitchFamily="18" charset="0"/>
            </a:rPr>
            <a:t>Priklauso Sąjūdžio vadovybei, 1992 – 1997 m. vadovavo Nacionalinių literatūros ir meno premijų komitetui.</a:t>
          </a:r>
          <a:endParaRPr lang="en-US" dirty="0">
            <a:latin typeface="Georgia" panose="02040502050405020303" pitchFamily="18" charset="0"/>
          </a:endParaRPr>
        </a:p>
      </dgm:t>
    </dgm:pt>
    <dgm:pt modelId="{F3F25A10-79BC-4996-9351-F64D7EC47F1F}" type="parTrans" cxnId="{EC73B0AE-222F-4978-ACE8-51B741A4479D}">
      <dgm:prSet/>
      <dgm:spPr/>
      <dgm:t>
        <a:bodyPr/>
        <a:lstStyle/>
        <a:p>
          <a:endParaRPr lang="en-US"/>
        </a:p>
      </dgm:t>
    </dgm:pt>
    <dgm:pt modelId="{CBAEB21A-7BE2-43D2-B5AD-9553BAB0F6C7}" type="sibTrans" cxnId="{EC73B0AE-222F-4978-ACE8-51B741A4479D}">
      <dgm:prSet/>
      <dgm:spPr/>
      <dgm:t>
        <a:bodyPr/>
        <a:lstStyle/>
        <a:p>
          <a:endParaRPr lang="en-US"/>
        </a:p>
      </dgm:t>
    </dgm:pt>
    <dgm:pt modelId="{E76884B6-7D0A-4483-9DCC-C55A35CBD8AA}">
      <dgm:prSet/>
      <dgm:spPr/>
      <dgm:t>
        <a:bodyPr/>
        <a:lstStyle/>
        <a:p>
          <a:r>
            <a:rPr lang="lt-LT" dirty="0">
              <a:latin typeface="Georgia" panose="02040502050405020303" pitchFamily="18" charset="0"/>
            </a:rPr>
            <a:t>1998 m. tapo Nacionalinės premijos laureatu.</a:t>
          </a:r>
          <a:endParaRPr lang="en-US" dirty="0">
            <a:latin typeface="Georgia" panose="02040502050405020303" pitchFamily="18" charset="0"/>
          </a:endParaRPr>
        </a:p>
      </dgm:t>
    </dgm:pt>
    <dgm:pt modelId="{26538713-5459-4F8E-8EA3-143D9D9ECF51}" type="parTrans" cxnId="{3D5AC328-E75F-43CB-8F52-4475DEECA330}">
      <dgm:prSet/>
      <dgm:spPr/>
      <dgm:t>
        <a:bodyPr/>
        <a:lstStyle/>
        <a:p>
          <a:endParaRPr lang="en-US"/>
        </a:p>
      </dgm:t>
    </dgm:pt>
    <dgm:pt modelId="{AE2412F8-86D4-44E0-BFD8-CDEB5561A9FD}" type="sibTrans" cxnId="{3D5AC328-E75F-43CB-8F52-4475DEECA330}">
      <dgm:prSet/>
      <dgm:spPr/>
      <dgm:t>
        <a:bodyPr/>
        <a:lstStyle/>
        <a:p>
          <a:endParaRPr lang="en-US"/>
        </a:p>
      </dgm:t>
    </dgm:pt>
    <dgm:pt modelId="{C86AC7CB-5E10-4696-8F61-81A44FA79564}">
      <dgm:prSet/>
      <dgm:spPr/>
      <dgm:t>
        <a:bodyPr/>
        <a:lstStyle/>
        <a:p>
          <a:r>
            <a:rPr lang="lt-LT" dirty="0">
              <a:latin typeface="Georgia" panose="02040502050405020303" pitchFamily="18" charset="0"/>
            </a:rPr>
            <a:t>Mirė 2013 m. balandžio 5 d. Vilniuje. Palaidotas Antakalnio kapinėse.</a:t>
          </a:r>
          <a:endParaRPr lang="en-US" dirty="0">
            <a:latin typeface="Georgia" panose="02040502050405020303" pitchFamily="18" charset="0"/>
          </a:endParaRPr>
        </a:p>
      </dgm:t>
    </dgm:pt>
    <dgm:pt modelId="{5869EDB8-D657-4DA2-BE0E-263F33D4B641}" type="parTrans" cxnId="{F8C3002D-F419-4A72-90C9-EF1E8CDFBE7D}">
      <dgm:prSet/>
      <dgm:spPr/>
      <dgm:t>
        <a:bodyPr/>
        <a:lstStyle/>
        <a:p>
          <a:endParaRPr lang="en-US"/>
        </a:p>
      </dgm:t>
    </dgm:pt>
    <dgm:pt modelId="{5810D994-DF6C-4ACD-AF70-90B9151341FE}" type="sibTrans" cxnId="{F8C3002D-F419-4A72-90C9-EF1E8CDFBE7D}">
      <dgm:prSet/>
      <dgm:spPr/>
      <dgm:t>
        <a:bodyPr/>
        <a:lstStyle/>
        <a:p>
          <a:endParaRPr lang="en-US"/>
        </a:p>
      </dgm:t>
    </dgm:pt>
    <dgm:pt modelId="{8E516C52-24AC-4482-8819-AF6832BF6BD3}" type="pres">
      <dgm:prSet presAssocID="{EDB80828-94F9-4D95-BBDE-4D0585F990BD}" presName="vert0" presStyleCnt="0">
        <dgm:presLayoutVars>
          <dgm:dir/>
          <dgm:animOne val="branch"/>
          <dgm:animLvl val="lvl"/>
        </dgm:presLayoutVars>
      </dgm:prSet>
      <dgm:spPr/>
    </dgm:pt>
    <dgm:pt modelId="{5FF101D9-CCA0-4383-8D06-3F34005880B8}" type="pres">
      <dgm:prSet presAssocID="{C38E9C9B-798C-405B-8AEF-8AE61E9D732A}" presName="thickLine" presStyleLbl="alignNode1" presStyleIdx="0" presStyleCnt="4"/>
      <dgm:spPr/>
    </dgm:pt>
    <dgm:pt modelId="{ED665EF2-0736-4A2C-BDD2-6B3B34E86B84}" type="pres">
      <dgm:prSet presAssocID="{C38E9C9B-798C-405B-8AEF-8AE61E9D732A}" presName="horz1" presStyleCnt="0"/>
      <dgm:spPr/>
    </dgm:pt>
    <dgm:pt modelId="{0ECFF529-3B68-450F-9CB8-796AA17593E4}" type="pres">
      <dgm:prSet presAssocID="{C38E9C9B-798C-405B-8AEF-8AE61E9D732A}" presName="tx1" presStyleLbl="revTx" presStyleIdx="0" presStyleCnt="4"/>
      <dgm:spPr/>
    </dgm:pt>
    <dgm:pt modelId="{4045D558-7BBA-4968-A580-36C93B08A1E6}" type="pres">
      <dgm:prSet presAssocID="{C38E9C9B-798C-405B-8AEF-8AE61E9D732A}" presName="vert1" presStyleCnt="0"/>
      <dgm:spPr/>
    </dgm:pt>
    <dgm:pt modelId="{48859FCB-C716-4BAD-B174-F0113ED8EB36}" type="pres">
      <dgm:prSet presAssocID="{EBCCE7FE-F86F-4B16-8AA0-BB467D0A15EA}" presName="thickLine" presStyleLbl="alignNode1" presStyleIdx="1" presStyleCnt="4"/>
      <dgm:spPr/>
    </dgm:pt>
    <dgm:pt modelId="{D8EFA5AB-EAEC-48D6-A5EC-E1406B5D30BE}" type="pres">
      <dgm:prSet presAssocID="{EBCCE7FE-F86F-4B16-8AA0-BB467D0A15EA}" presName="horz1" presStyleCnt="0"/>
      <dgm:spPr/>
    </dgm:pt>
    <dgm:pt modelId="{C465F0E2-569E-4AAF-AF5E-7778914FCBB6}" type="pres">
      <dgm:prSet presAssocID="{EBCCE7FE-F86F-4B16-8AA0-BB467D0A15EA}" presName="tx1" presStyleLbl="revTx" presStyleIdx="1" presStyleCnt="4"/>
      <dgm:spPr/>
    </dgm:pt>
    <dgm:pt modelId="{E1F8E664-826A-44CA-8AA6-2DABA73EED32}" type="pres">
      <dgm:prSet presAssocID="{EBCCE7FE-F86F-4B16-8AA0-BB467D0A15EA}" presName="vert1" presStyleCnt="0"/>
      <dgm:spPr/>
    </dgm:pt>
    <dgm:pt modelId="{EF417E0B-6F36-4F2B-A28E-BF4ACE3CD808}" type="pres">
      <dgm:prSet presAssocID="{E76884B6-7D0A-4483-9DCC-C55A35CBD8AA}" presName="thickLine" presStyleLbl="alignNode1" presStyleIdx="2" presStyleCnt="4"/>
      <dgm:spPr/>
    </dgm:pt>
    <dgm:pt modelId="{0668298B-7626-4B93-BA67-273D914F5F61}" type="pres">
      <dgm:prSet presAssocID="{E76884B6-7D0A-4483-9DCC-C55A35CBD8AA}" presName="horz1" presStyleCnt="0"/>
      <dgm:spPr/>
    </dgm:pt>
    <dgm:pt modelId="{C8C9640E-218F-4BC8-AC9A-BE9720C08D41}" type="pres">
      <dgm:prSet presAssocID="{E76884B6-7D0A-4483-9DCC-C55A35CBD8AA}" presName="tx1" presStyleLbl="revTx" presStyleIdx="2" presStyleCnt="4"/>
      <dgm:spPr/>
    </dgm:pt>
    <dgm:pt modelId="{BC1BEB32-03D4-49CE-9382-1F1C76143FDB}" type="pres">
      <dgm:prSet presAssocID="{E76884B6-7D0A-4483-9DCC-C55A35CBD8AA}" presName="vert1" presStyleCnt="0"/>
      <dgm:spPr/>
    </dgm:pt>
    <dgm:pt modelId="{13A25297-C114-4A88-B897-95AF4943E6AD}" type="pres">
      <dgm:prSet presAssocID="{C86AC7CB-5E10-4696-8F61-81A44FA79564}" presName="thickLine" presStyleLbl="alignNode1" presStyleIdx="3" presStyleCnt="4"/>
      <dgm:spPr/>
    </dgm:pt>
    <dgm:pt modelId="{F8511DED-8D89-4445-B03A-5375AD148EBC}" type="pres">
      <dgm:prSet presAssocID="{C86AC7CB-5E10-4696-8F61-81A44FA79564}" presName="horz1" presStyleCnt="0"/>
      <dgm:spPr/>
    </dgm:pt>
    <dgm:pt modelId="{90601B85-A40B-4B4A-A954-B809F9CA002B}" type="pres">
      <dgm:prSet presAssocID="{C86AC7CB-5E10-4696-8F61-81A44FA79564}" presName="tx1" presStyleLbl="revTx" presStyleIdx="3" presStyleCnt="4"/>
      <dgm:spPr/>
    </dgm:pt>
    <dgm:pt modelId="{E00F3460-F59E-4148-A011-C9BB35606FCA}" type="pres">
      <dgm:prSet presAssocID="{C86AC7CB-5E10-4696-8F61-81A44FA79564}" presName="vert1" presStyleCnt="0"/>
      <dgm:spPr/>
    </dgm:pt>
  </dgm:ptLst>
  <dgm:cxnLst>
    <dgm:cxn modelId="{C5158920-3A9C-4E11-BE22-47337A9C655C}" type="presOf" srcId="{EBCCE7FE-F86F-4B16-8AA0-BB467D0A15EA}" destId="{C465F0E2-569E-4AAF-AF5E-7778914FCBB6}" srcOrd="0" destOrd="0" presId="urn:microsoft.com/office/officeart/2008/layout/LinedList"/>
    <dgm:cxn modelId="{3D5AC328-E75F-43CB-8F52-4475DEECA330}" srcId="{EDB80828-94F9-4D95-BBDE-4D0585F990BD}" destId="{E76884B6-7D0A-4483-9DCC-C55A35CBD8AA}" srcOrd="2" destOrd="0" parTransId="{26538713-5459-4F8E-8EA3-143D9D9ECF51}" sibTransId="{AE2412F8-86D4-44E0-BFD8-CDEB5561A9FD}"/>
    <dgm:cxn modelId="{F8C3002D-F419-4A72-90C9-EF1E8CDFBE7D}" srcId="{EDB80828-94F9-4D95-BBDE-4D0585F990BD}" destId="{C86AC7CB-5E10-4696-8F61-81A44FA79564}" srcOrd="3" destOrd="0" parTransId="{5869EDB8-D657-4DA2-BE0E-263F33D4B641}" sibTransId="{5810D994-DF6C-4ACD-AF70-90B9151341FE}"/>
    <dgm:cxn modelId="{3D7BCA61-3BD9-41F1-BFAD-9AEA55DE605F}" type="presOf" srcId="{EDB80828-94F9-4D95-BBDE-4D0585F990BD}" destId="{8E516C52-24AC-4482-8819-AF6832BF6BD3}" srcOrd="0" destOrd="0" presId="urn:microsoft.com/office/officeart/2008/layout/LinedList"/>
    <dgm:cxn modelId="{687E18A5-B9E5-40C0-9388-7D14D19C9746}" type="presOf" srcId="{C38E9C9B-798C-405B-8AEF-8AE61E9D732A}" destId="{0ECFF529-3B68-450F-9CB8-796AA17593E4}" srcOrd="0" destOrd="0" presId="urn:microsoft.com/office/officeart/2008/layout/LinedList"/>
    <dgm:cxn modelId="{BCE9C5A6-9507-43B9-99AE-2BBF3EEE4D48}" type="presOf" srcId="{E76884B6-7D0A-4483-9DCC-C55A35CBD8AA}" destId="{C8C9640E-218F-4BC8-AC9A-BE9720C08D41}" srcOrd="0" destOrd="0" presId="urn:microsoft.com/office/officeart/2008/layout/LinedList"/>
    <dgm:cxn modelId="{EC73B0AE-222F-4978-ACE8-51B741A4479D}" srcId="{EDB80828-94F9-4D95-BBDE-4D0585F990BD}" destId="{EBCCE7FE-F86F-4B16-8AA0-BB467D0A15EA}" srcOrd="1" destOrd="0" parTransId="{F3F25A10-79BC-4996-9351-F64D7EC47F1F}" sibTransId="{CBAEB21A-7BE2-43D2-B5AD-9553BAB0F6C7}"/>
    <dgm:cxn modelId="{875443C5-6574-46EE-B416-144AFEB911A6}" type="presOf" srcId="{C86AC7CB-5E10-4696-8F61-81A44FA79564}" destId="{90601B85-A40B-4B4A-A954-B809F9CA002B}" srcOrd="0" destOrd="0" presId="urn:microsoft.com/office/officeart/2008/layout/LinedList"/>
    <dgm:cxn modelId="{D9D67EF5-1287-4C34-A6CB-95F99A890A75}" srcId="{EDB80828-94F9-4D95-BBDE-4D0585F990BD}" destId="{C38E9C9B-798C-405B-8AEF-8AE61E9D732A}" srcOrd="0" destOrd="0" parTransId="{076B13EF-9848-4598-943C-91C488C54E0C}" sibTransId="{709E4CD9-D954-4C4F-83E7-6C178C3D550D}"/>
    <dgm:cxn modelId="{65C4CC03-24AA-41C6-A6BD-1D9E12C9429E}" type="presParOf" srcId="{8E516C52-24AC-4482-8819-AF6832BF6BD3}" destId="{5FF101D9-CCA0-4383-8D06-3F34005880B8}" srcOrd="0" destOrd="0" presId="urn:microsoft.com/office/officeart/2008/layout/LinedList"/>
    <dgm:cxn modelId="{408B19AA-BBA6-4CDF-96F5-CCF61548EEFE}" type="presParOf" srcId="{8E516C52-24AC-4482-8819-AF6832BF6BD3}" destId="{ED665EF2-0736-4A2C-BDD2-6B3B34E86B84}" srcOrd="1" destOrd="0" presId="urn:microsoft.com/office/officeart/2008/layout/LinedList"/>
    <dgm:cxn modelId="{22A011D8-348E-4DA9-B5CB-C25F22580329}" type="presParOf" srcId="{ED665EF2-0736-4A2C-BDD2-6B3B34E86B84}" destId="{0ECFF529-3B68-450F-9CB8-796AA17593E4}" srcOrd="0" destOrd="0" presId="urn:microsoft.com/office/officeart/2008/layout/LinedList"/>
    <dgm:cxn modelId="{CA464988-1614-4FE1-8801-BCA0EA65E909}" type="presParOf" srcId="{ED665EF2-0736-4A2C-BDD2-6B3B34E86B84}" destId="{4045D558-7BBA-4968-A580-36C93B08A1E6}" srcOrd="1" destOrd="0" presId="urn:microsoft.com/office/officeart/2008/layout/LinedList"/>
    <dgm:cxn modelId="{300E11D7-18F6-4607-AA3A-B5D96304BF76}" type="presParOf" srcId="{8E516C52-24AC-4482-8819-AF6832BF6BD3}" destId="{48859FCB-C716-4BAD-B174-F0113ED8EB36}" srcOrd="2" destOrd="0" presId="urn:microsoft.com/office/officeart/2008/layout/LinedList"/>
    <dgm:cxn modelId="{6A2A1E12-4172-46CC-BD33-DA4DC0421417}" type="presParOf" srcId="{8E516C52-24AC-4482-8819-AF6832BF6BD3}" destId="{D8EFA5AB-EAEC-48D6-A5EC-E1406B5D30BE}" srcOrd="3" destOrd="0" presId="urn:microsoft.com/office/officeart/2008/layout/LinedList"/>
    <dgm:cxn modelId="{3FC7132F-67A7-4618-BB3F-318F30DC0645}" type="presParOf" srcId="{D8EFA5AB-EAEC-48D6-A5EC-E1406B5D30BE}" destId="{C465F0E2-569E-4AAF-AF5E-7778914FCBB6}" srcOrd="0" destOrd="0" presId="urn:microsoft.com/office/officeart/2008/layout/LinedList"/>
    <dgm:cxn modelId="{0A166CF7-31FE-4F8E-A068-0A13CC48054F}" type="presParOf" srcId="{D8EFA5AB-EAEC-48D6-A5EC-E1406B5D30BE}" destId="{E1F8E664-826A-44CA-8AA6-2DABA73EED32}" srcOrd="1" destOrd="0" presId="urn:microsoft.com/office/officeart/2008/layout/LinedList"/>
    <dgm:cxn modelId="{51BB5EE4-44BA-4F25-856F-628899547075}" type="presParOf" srcId="{8E516C52-24AC-4482-8819-AF6832BF6BD3}" destId="{EF417E0B-6F36-4F2B-A28E-BF4ACE3CD808}" srcOrd="4" destOrd="0" presId="urn:microsoft.com/office/officeart/2008/layout/LinedList"/>
    <dgm:cxn modelId="{75BFD253-95B8-4AC8-80AD-8A0989E37E69}" type="presParOf" srcId="{8E516C52-24AC-4482-8819-AF6832BF6BD3}" destId="{0668298B-7626-4B93-BA67-273D914F5F61}" srcOrd="5" destOrd="0" presId="urn:microsoft.com/office/officeart/2008/layout/LinedList"/>
    <dgm:cxn modelId="{FEE1A91C-87BB-4FE0-97FF-045A9691AB1D}" type="presParOf" srcId="{0668298B-7626-4B93-BA67-273D914F5F61}" destId="{C8C9640E-218F-4BC8-AC9A-BE9720C08D41}" srcOrd="0" destOrd="0" presId="urn:microsoft.com/office/officeart/2008/layout/LinedList"/>
    <dgm:cxn modelId="{9652B5F9-C8E4-4D2A-9978-292DC03A0492}" type="presParOf" srcId="{0668298B-7626-4B93-BA67-273D914F5F61}" destId="{BC1BEB32-03D4-49CE-9382-1F1C76143FDB}" srcOrd="1" destOrd="0" presId="urn:microsoft.com/office/officeart/2008/layout/LinedList"/>
    <dgm:cxn modelId="{2CDF1362-EECF-4751-AD43-DB7CD5264CC2}" type="presParOf" srcId="{8E516C52-24AC-4482-8819-AF6832BF6BD3}" destId="{13A25297-C114-4A88-B897-95AF4943E6AD}" srcOrd="6" destOrd="0" presId="urn:microsoft.com/office/officeart/2008/layout/LinedList"/>
    <dgm:cxn modelId="{F442D4AD-A2A7-4CB8-A6A4-3CDB0C3AB3DD}" type="presParOf" srcId="{8E516C52-24AC-4482-8819-AF6832BF6BD3}" destId="{F8511DED-8D89-4445-B03A-5375AD148EBC}" srcOrd="7" destOrd="0" presId="urn:microsoft.com/office/officeart/2008/layout/LinedList"/>
    <dgm:cxn modelId="{D6CEE20B-7722-4DD9-8210-ABAF8255E5AB}" type="presParOf" srcId="{F8511DED-8D89-4445-B03A-5375AD148EBC}" destId="{90601B85-A40B-4B4A-A954-B809F9CA002B}" srcOrd="0" destOrd="0" presId="urn:microsoft.com/office/officeart/2008/layout/LinedList"/>
    <dgm:cxn modelId="{A293820C-A4D9-452E-9BB6-AAA3B66A0105}" type="presParOf" srcId="{F8511DED-8D89-4445-B03A-5375AD148EBC}" destId="{E00F3460-F59E-4148-A011-C9BB35606FC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70BCA5-5861-44E2-AF1D-C12BF8FDC79B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5385EC6-829F-40E0-9C1B-15D5107436B2}">
      <dgm:prSet/>
      <dgm:spPr/>
      <dgm:t>
        <a:bodyPr/>
        <a:lstStyle/>
        <a:p>
          <a:r>
            <a:rPr lang="lt-LT" dirty="0">
              <a:latin typeface="Georgia" panose="02040502050405020303" pitchFamily="18" charset="0"/>
            </a:rPr>
            <a:t>M. Martinaičio poezijoje ryškus atsiribojimas nuo spontaniškos saviraiškos.</a:t>
          </a:r>
          <a:endParaRPr lang="en-US" dirty="0">
            <a:latin typeface="Georgia" panose="02040502050405020303" pitchFamily="18" charset="0"/>
          </a:endParaRPr>
        </a:p>
      </dgm:t>
    </dgm:pt>
    <dgm:pt modelId="{2B183016-AB9C-4DBE-8BE0-7A916227A25F}" type="parTrans" cxnId="{B9034A13-4889-4A0C-8B27-5DA10394A4D8}">
      <dgm:prSet/>
      <dgm:spPr/>
      <dgm:t>
        <a:bodyPr/>
        <a:lstStyle/>
        <a:p>
          <a:endParaRPr lang="en-US"/>
        </a:p>
      </dgm:t>
    </dgm:pt>
    <dgm:pt modelId="{B33CD6F4-28F1-4900-8371-A3EB0CFCB154}" type="sibTrans" cxnId="{B9034A13-4889-4A0C-8B27-5DA10394A4D8}">
      <dgm:prSet/>
      <dgm:spPr/>
      <dgm:t>
        <a:bodyPr/>
        <a:lstStyle/>
        <a:p>
          <a:endParaRPr lang="en-US"/>
        </a:p>
      </dgm:t>
    </dgm:pt>
    <dgm:pt modelId="{F9E258FD-FB8C-44D5-8C7C-7CDAEBA337EE}">
      <dgm:prSet/>
      <dgm:spPr/>
      <dgm:t>
        <a:bodyPr/>
        <a:lstStyle/>
        <a:p>
          <a:r>
            <a:rPr lang="lt-LT" dirty="0">
              <a:latin typeface="Georgia" panose="02040502050405020303" pitchFamily="18" charset="0"/>
            </a:rPr>
            <a:t>Orientuojamasi į epinę tradiciją.</a:t>
          </a:r>
          <a:endParaRPr lang="en-US" dirty="0">
            <a:latin typeface="Georgia" panose="02040502050405020303" pitchFamily="18" charset="0"/>
          </a:endParaRPr>
        </a:p>
      </dgm:t>
    </dgm:pt>
    <dgm:pt modelId="{D6251D21-3FBE-4745-8D64-BB10E0FB57C6}" type="parTrans" cxnId="{193D4211-8D4A-458F-91A1-C01F3FACC024}">
      <dgm:prSet/>
      <dgm:spPr/>
      <dgm:t>
        <a:bodyPr/>
        <a:lstStyle/>
        <a:p>
          <a:endParaRPr lang="en-US"/>
        </a:p>
      </dgm:t>
    </dgm:pt>
    <dgm:pt modelId="{D08A8F65-19C7-4884-8F09-72F1E8015397}" type="sibTrans" cxnId="{193D4211-8D4A-458F-91A1-C01F3FACC024}">
      <dgm:prSet/>
      <dgm:spPr/>
      <dgm:t>
        <a:bodyPr/>
        <a:lstStyle/>
        <a:p>
          <a:endParaRPr lang="en-US"/>
        </a:p>
      </dgm:t>
    </dgm:pt>
    <dgm:pt modelId="{8B00F9B9-74E4-433C-84AD-F2DEFF935F79}">
      <dgm:prSet/>
      <dgm:spPr/>
      <dgm:t>
        <a:bodyPr/>
        <a:lstStyle/>
        <a:p>
          <a:r>
            <a:rPr lang="lt-LT" dirty="0">
              <a:latin typeface="Georgia" panose="02040502050405020303" pitchFamily="18" charset="0"/>
            </a:rPr>
            <a:t>S</a:t>
          </a:r>
          <a:r>
            <a:rPr lang="en-GB" dirty="0" err="1">
              <a:latin typeface="Georgia" panose="02040502050405020303" pitchFamily="18" charset="0"/>
            </a:rPr>
            <a:t>tilius</a:t>
          </a:r>
          <a:r>
            <a:rPr lang="en-GB" dirty="0">
              <a:latin typeface="Georgia" panose="02040502050405020303" pitchFamily="18" charset="0"/>
            </a:rPr>
            <a:t> </a:t>
          </a:r>
          <a:r>
            <a:rPr lang="en-GB" dirty="0" err="1">
              <a:latin typeface="Georgia" panose="02040502050405020303" pitchFamily="18" charset="0"/>
            </a:rPr>
            <a:t>pasižymi</a:t>
          </a:r>
          <a:r>
            <a:rPr lang="en-GB" dirty="0">
              <a:latin typeface="Georgia" panose="02040502050405020303" pitchFamily="18" charset="0"/>
            </a:rPr>
            <a:t> </a:t>
          </a:r>
          <a:r>
            <a:rPr lang="en-GB" dirty="0" err="1">
              <a:latin typeface="Georgia" panose="02040502050405020303" pitchFamily="18" charset="0"/>
            </a:rPr>
            <a:t>taupumu</a:t>
          </a:r>
          <a:r>
            <a:rPr lang="en-GB" dirty="0">
              <a:latin typeface="Georgia" panose="02040502050405020303" pitchFamily="18" charset="0"/>
            </a:rPr>
            <a:t> </a:t>
          </a:r>
          <a:r>
            <a:rPr lang="en-GB" dirty="0" err="1">
              <a:latin typeface="Georgia" panose="02040502050405020303" pitchFamily="18" charset="0"/>
            </a:rPr>
            <a:t>ir</a:t>
          </a:r>
          <a:r>
            <a:rPr lang="en-GB" dirty="0">
              <a:latin typeface="Georgia" panose="02040502050405020303" pitchFamily="18" charset="0"/>
            </a:rPr>
            <a:t> </a:t>
          </a:r>
          <a:r>
            <a:rPr lang="en-GB" dirty="0" err="1">
              <a:latin typeface="Georgia" panose="02040502050405020303" pitchFamily="18" charset="0"/>
            </a:rPr>
            <a:t>skaidrumu</a:t>
          </a:r>
          <a:r>
            <a:rPr lang="lt-LT" dirty="0">
              <a:latin typeface="Georgia" panose="02040502050405020303" pitchFamily="18" charset="0"/>
            </a:rPr>
            <a:t>.</a:t>
          </a:r>
          <a:endParaRPr lang="en-US" dirty="0">
            <a:latin typeface="Georgia" panose="02040502050405020303" pitchFamily="18" charset="0"/>
          </a:endParaRPr>
        </a:p>
      </dgm:t>
    </dgm:pt>
    <dgm:pt modelId="{4618719D-1E74-4385-B719-4FA53C2612BD}" type="parTrans" cxnId="{DBB2F1B8-0867-4DFF-A704-58518D035DE5}">
      <dgm:prSet/>
      <dgm:spPr/>
      <dgm:t>
        <a:bodyPr/>
        <a:lstStyle/>
        <a:p>
          <a:endParaRPr lang="en-US"/>
        </a:p>
      </dgm:t>
    </dgm:pt>
    <dgm:pt modelId="{271E1ABB-5EE4-4CE3-BEC4-D514BD0BBEC0}" type="sibTrans" cxnId="{DBB2F1B8-0867-4DFF-A704-58518D035DE5}">
      <dgm:prSet/>
      <dgm:spPr/>
      <dgm:t>
        <a:bodyPr/>
        <a:lstStyle/>
        <a:p>
          <a:endParaRPr lang="en-US"/>
        </a:p>
      </dgm:t>
    </dgm:pt>
    <dgm:pt modelId="{6AB20AF0-C1C2-4F0E-9F30-41E7F8703F59}">
      <dgm:prSet/>
      <dgm:spPr/>
      <dgm:t>
        <a:bodyPr/>
        <a:lstStyle/>
        <a:p>
          <a:r>
            <a:rPr lang="lt-LT" dirty="0">
              <a:latin typeface="Georgia" panose="02040502050405020303" pitchFamily="18" charset="0"/>
            </a:rPr>
            <a:t>Poezijai būdinga pasakos logika, nuolat grumiasi priešingi pradai – skausmas ir džiaugsmas, mirtis ir gyvybė.</a:t>
          </a:r>
          <a:endParaRPr lang="en-US" dirty="0">
            <a:latin typeface="Georgia" panose="02040502050405020303" pitchFamily="18" charset="0"/>
          </a:endParaRPr>
        </a:p>
      </dgm:t>
    </dgm:pt>
    <dgm:pt modelId="{8C7D1238-1349-41BA-82DA-434DC8780634}" type="parTrans" cxnId="{CDB52B7D-AD98-437C-B28B-4BEAC7C1190F}">
      <dgm:prSet/>
      <dgm:spPr/>
      <dgm:t>
        <a:bodyPr/>
        <a:lstStyle/>
        <a:p>
          <a:endParaRPr lang="en-US"/>
        </a:p>
      </dgm:t>
    </dgm:pt>
    <dgm:pt modelId="{35B62C7C-2F98-47EA-B7FD-86950E22AD48}" type="sibTrans" cxnId="{CDB52B7D-AD98-437C-B28B-4BEAC7C1190F}">
      <dgm:prSet/>
      <dgm:spPr/>
      <dgm:t>
        <a:bodyPr/>
        <a:lstStyle/>
        <a:p>
          <a:endParaRPr lang="en-US"/>
        </a:p>
      </dgm:t>
    </dgm:pt>
    <dgm:pt modelId="{F3E12B39-EEFF-45C1-B0A7-E513CED81F99}">
      <dgm:prSet/>
      <dgm:spPr/>
      <dgm:t>
        <a:bodyPr/>
        <a:lstStyle/>
        <a:p>
          <a:r>
            <a:rPr lang="lt-LT" dirty="0">
              <a:latin typeface="Georgia" panose="02040502050405020303" pitchFamily="18" charset="0"/>
            </a:rPr>
            <a:t>Išnyksta ribos tarp to, kas asmeniška, ir to, kas bendra.</a:t>
          </a:r>
          <a:endParaRPr lang="en-US" dirty="0">
            <a:latin typeface="Georgia" panose="02040502050405020303" pitchFamily="18" charset="0"/>
          </a:endParaRPr>
        </a:p>
      </dgm:t>
    </dgm:pt>
    <dgm:pt modelId="{26003C43-4B9A-467F-91C0-310C6B0EAE1A}" type="parTrans" cxnId="{EBD2D265-3285-42A7-A4D3-3E4EFE124426}">
      <dgm:prSet/>
      <dgm:spPr/>
      <dgm:t>
        <a:bodyPr/>
        <a:lstStyle/>
        <a:p>
          <a:endParaRPr lang="en-US"/>
        </a:p>
      </dgm:t>
    </dgm:pt>
    <dgm:pt modelId="{D7420407-79B2-4CAC-9445-6D93339E17FB}" type="sibTrans" cxnId="{EBD2D265-3285-42A7-A4D3-3E4EFE124426}">
      <dgm:prSet/>
      <dgm:spPr/>
      <dgm:t>
        <a:bodyPr/>
        <a:lstStyle/>
        <a:p>
          <a:endParaRPr lang="en-US"/>
        </a:p>
      </dgm:t>
    </dgm:pt>
    <dgm:pt modelId="{0B98448E-1840-4E3D-853F-521DC1694DA3}">
      <dgm:prSet/>
      <dgm:spPr/>
      <dgm:t>
        <a:bodyPr/>
        <a:lstStyle/>
        <a:p>
          <a:r>
            <a:rPr lang="lt-LT" dirty="0">
              <a:latin typeface="Georgia" panose="02040502050405020303" pitchFamily="18" charset="0"/>
            </a:rPr>
            <a:t>Dažnai vartojamos meninės priemonės: aliteracija, inversiškas pakartojimas, elegiško tono ir ironijos arba satyros dermė.</a:t>
          </a:r>
          <a:endParaRPr lang="en-US" dirty="0">
            <a:latin typeface="Georgia" panose="02040502050405020303" pitchFamily="18" charset="0"/>
          </a:endParaRPr>
        </a:p>
      </dgm:t>
    </dgm:pt>
    <dgm:pt modelId="{4A85ABE7-D674-4938-BBFB-AC1974DE417E}" type="parTrans" cxnId="{4AD9C485-70A6-4DA3-B634-93125D8EDD2E}">
      <dgm:prSet/>
      <dgm:spPr/>
      <dgm:t>
        <a:bodyPr/>
        <a:lstStyle/>
        <a:p>
          <a:endParaRPr lang="en-US"/>
        </a:p>
      </dgm:t>
    </dgm:pt>
    <dgm:pt modelId="{DE9C697B-3A7D-4DCE-A96C-65D8B0AE8C79}" type="sibTrans" cxnId="{4AD9C485-70A6-4DA3-B634-93125D8EDD2E}">
      <dgm:prSet/>
      <dgm:spPr/>
      <dgm:t>
        <a:bodyPr/>
        <a:lstStyle/>
        <a:p>
          <a:endParaRPr lang="en-US"/>
        </a:p>
      </dgm:t>
    </dgm:pt>
    <dgm:pt modelId="{036B7A83-6B6C-4982-A7ED-4F1E7BC0AA3C}" type="pres">
      <dgm:prSet presAssocID="{EE70BCA5-5861-44E2-AF1D-C12BF8FDC79B}" presName="diagram" presStyleCnt="0">
        <dgm:presLayoutVars>
          <dgm:dir/>
          <dgm:resizeHandles val="exact"/>
        </dgm:presLayoutVars>
      </dgm:prSet>
      <dgm:spPr/>
    </dgm:pt>
    <dgm:pt modelId="{5C3F1728-12BC-45D6-8C63-0037B71B522B}" type="pres">
      <dgm:prSet presAssocID="{75385EC6-829F-40E0-9C1B-15D5107436B2}" presName="node" presStyleLbl="node1" presStyleIdx="0" presStyleCnt="6">
        <dgm:presLayoutVars>
          <dgm:bulletEnabled val="1"/>
        </dgm:presLayoutVars>
      </dgm:prSet>
      <dgm:spPr/>
    </dgm:pt>
    <dgm:pt modelId="{3012ABE6-3918-4E1F-8F83-04ACB370CDF5}" type="pres">
      <dgm:prSet presAssocID="{B33CD6F4-28F1-4900-8371-A3EB0CFCB154}" presName="sibTrans" presStyleCnt="0"/>
      <dgm:spPr/>
    </dgm:pt>
    <dgm:pt modelId="{095E5353-B8BE-4821-BD73-387865B22491}" type="pres">
      <dgm:prSet presAssocID="{F9E258FD-FB8C-44D5-8C7C-7CDAEBA337EE}" presName="node" presStyleLbl="node1" presStyleIdx="1" presStyleCnt="6">
        <dgm:presLayoutVars>
          <dgm:bulletEnabled val="1"/>
        </dgm:presLayoutVars>
      </dgm:prSet>
      <dgm:spPr/>
    </dgm:pt>
    <dgm:pt modelId="{2677418A-E3A0-40BC-B8FE-55887590427B}" type="pres">
      <dgm:prSet presAssocID="{D08A8F65-19C7-4884-8F09-72F1E8015397}" presName="sibTrans" presStyleCnt="0"/>
      <dgm:spPr/>
    </dgm:pt>
    <dgm:pt modelId="{B6ED0799-DDF7-439B-8853-BD09D699C5EA}" type="pres">
      <dgm:prSet presAssocID="{8B00F9B9-74E4-433C-84AD-F2DEFF935F79}" presName="node" presStyleLbl="node1" presStyleIdx="2" presStyleCnt="6">
        <dgm:presLayoutVars>
          <dgm:bulletEnabled val="1"/>
        </dgm:presLayoutVars>
      </dgm:prSet>
      <dgm:spPr/>
    </dgm:pt>
    <dgm:pt modelId="{77C38502-549B-4980-996B-B3E361FB182D}" type="pres">
      <dgm:prSet presAssocID="{271E1ABB-5EE4-4CE3-BEC4-D514BD0BBEC0}" presName="sibTrans" presStyleCnt="0"/>
      <dgm:spPr/>
    </dgm:pt>
    <dgm:pt modelId="{DDF6A296-D393-4708-83E1-4801B5F428B2}" type="pres">
      <dgm:prSet presAssocID="{6AB20AF0-C1C2-4F0E-9F30-41E7F8703F59}" presName="node" presStyleLbl="node1" presStyleIdx="3" presStyleCnt="6">
        <dgm:presLayoutVars>
          <dgm:bulletEnabled val="1"/>
        </dgm:presLayoutVars>
      </dgm:prSet>
      <dgm:spPr/>
    </dgm:pt>
    <dgm:pt modelId="{33DF9D25-9002-40A0-8023-8D397C5914E2}" type="pres">
      <dgm:prSet presAssocID="{35B62C7C-2F98-47EA-B7FD-86950E22AD48}" presName="sibTrans" presStyleCnt="0"/>
      <dgm:spPr/>
    </dgm:pt>
    <dgm:pt modelId="{BAD09A80-952C-4BC8-8E58-5BD33589C928}" type="pres">
      <dgm:prSet presAssocID="{F3E12B39-EEFF-45C1-B0A7-E513CED81F99}" presName="node" presStyleLbl="node1" presStyleIdx="4" presStyleCnt="6">
        <dgm:presLayoutVars>
          <dgm:bulletEnabled val="1"/>
        </dgm:presLayoutVars>
      </dgm:prSet>
      <dgm:spPr/>
    </dgm:pt>
    <dgm:pt modelId="{D531E505-070A-4460-967E-112367EE779A}" type="pres">
      <dgm:prSet presAssocID="{D7420407-79B2-4CAC-9445-6D93339E17FB}" presName="sibTrans" presStyleCnt="0"/>
      <dgm:spPr/>
    </dgm:pt>
    <dgm:pt modelId="{7155E169-EBA3-4BC6-A2EA-045E2D110D3E}" type="pres">
      <dgm:prSet presAssocID="{0B98448E-1840-4E3D-853F-521DC1694DA3}" presName="node" presStyleLbl="node1" presStyleIdx="5" presStyleCnt="6">
        <dgm:presLayoutVars>
          <dgm:bulletEnabled val="1"/>
        </dgm:presLayoutVars>
      </dgm:prSet>
      <dgm:spPr/>
    </dgm:pt>
  </dgm:ptLst>
  <dgm:cxnLst>
    <dgm:cxn modelId="{97798B0D-8194-4765-852C-E66F2F437B34}" type="presOf" srcId="{75385EC6-829F-40E0-9C1B-15D5107436B2}" destId="{5C3F1728-12BC-45D6-8C63-0037B71B522B}" srcOrd="0" destOrd="0" presId="urn:microsoft.com/office/officeart/2005/8/layout/default"/>
    <dgm:cxn modelId="{193D4211-8D4A-458F-91A1-C01F3FACC024}" srcId="{EE70BCA5-5861-44E2-AF1D-C12BF8FDC79B}" destId="{F9E258FD-FB8C-44D5-8C7C-7CDAEBA337EE}" srcOrd="1" destOrd="0" parTransId="{D6251D21-3FBE-4745-8D64-BB10E0FB57C6}" sibTransId="{D08A8F65-19C7-4884-8F09-72F1E8015397}"/>
    <dgm:cxn modelId="{B9034A13-4889-4A0C-8B27-5DA10394A4D8}" srcId="{EE70BCA5-5861-44E2-AF1D-C12BF8FDC79B}" destId="{75385EC6-829F-40E0-9C1B-15D5107436B2}" srcOrd="0" destOrd="0" parTransId="{2B183016-AB9C-4DBE-8BE0-7A916227A25F}" sibTransId="{B33CD6F4-28F1-4900-8371-A3EB0CFCB154}"/>
    <dgm:cxn modelId="{4243063D-EC3D-4241-9130-6F045EC8773E}" type="presOf" srcId="{EE70BCA5-5861-44E2-AF1D-C12BF8FDC79B}" destId="{036B7A83-6B6C-4982-A7ED-4F1E7BC0AA3C}" srcOrd="0" destOrd="0" presId="urn:microsoft.com/office/officeart/2005/8/layout/default"/>
    <dgm:cxn modelId="{EBD2D265-3285-42A7-A4D3-3E4EFE124426}" srcId="{EE70BCA5-5861-44E2-AF1D-C12BF8FDC79B}" destId="{F3E12B39-EEFF-45C1-B0A7-E513CED81F99}" srcOrd="4" destOrd="0" parTransId="{26003C43-4B9A-467F-91C0-310C6B0EAE1A}" sibTransId="{D7420407-79B2-4CAC-9445-6D93339E17FB}"/>
    <dgm:cxn modelId="{612E1A73-DAF4-48BE-9FE5-78BC33F70E55}" type="presOf" srcId="{6AB20AF0-C1C2-4F0E-9F30-41E7F8703F59}" destId="{DDF6A296-D393-4708-83E1-4801B5F428B2}" srcOrd="0" destOrd="0" presId="urn:microsoft.com/office/officeart/2005/8/layout/default"/>
    <dgm:cxn modelId="{43F30C77-2E2A-4960-A7E9-E53F61438E63}" type="presOf" srcId="{F9E258FD-FB8C-44D5-8C7C-7CDAEBA337EE}" destId="{095E5353-B8BE-4821-BD73-387865B22491}" srcOrd="0" destOrd="0" presId="urn:microsoft.com/office/officeart/2005/8/layout/default"/>
    <dgm:cxn modelId="{CDB52B7D-AD98-437C-B28B-4BEAC7C1190F}" srcId="{EE70BCA5-5861-44E2-AF1D-C12BF8FDC79B}" destId="{6AB20AF0-C1C2-4F0E-9F30-41E7F8703F59}" srcOrd="3" destOrd="0" parTransId="{8C7D1238-1349-41BA-82DA-434DC8780634}" sibTransId="{35B62C7C-2F98-47EA-B7FD-86950E22AD48}"/>
    <dgm:cxn modelId="{4AD9C485-70A6-4DA3-B634-93125D8EDD2E}" srcId="{EE70BCA5-5861-44E2-AF1D-C12BF8FDC79B}" destId="{0B98448E-1840-4E3D-853F-521DC1694DA3}" srcOrd="5" destOrd="0" parTransId="{4A85ABE7-D674-4938-BBFB-AC1974DE417E}" sibTransId="{DE9C697B-3A7D-4DCE-A96C-65D8B0AE8C79}"/>
    <dgm:cxn modelId="{DBB2F1B8-0867-4DFF-A704-58518D035DE5}" srcId="{EE70BCA5-5861-44E2-AF1D-C12BF8FDC79B}" destId="{8B00F9B9-74E4-433C-84AD-F2DEFF935F79}" srcOrd="2" destOrd="0" parTransId="{4618719D-1E74-4385-B719-4FA53C2612BD}" sibTransId="{271E1ABB-5EE4-4CE3-BEC4-D514BD0BBEC0}"/>
    <dgm:cxn modelId="{1EBDD5DA-0E70-4593-B76D-93963944AD12}" type="presOf" srcId="{8B00F9B9-74E4-433C-84AD-F2DEFF935F79}" destId="{B6ED0799-DDF7-439B-8853-BD09D699C5EA}" srcOrd="0" destOrd="0" presId="urn:microsoft.com/office/officeart/2005/8/layout/default"/>
    <dgm:cxn modelId="{96411CE8-D687-43B6-ACAC-3D5C0D7A770F}" type="presOf" srcId="{F3E12B39-EEFF-45C1-B0A7-E513CED81F99}" destId="{BAD09A80-952C-4BC8-8E58-5BD33589C928}" srcOrd="0" destOrd="0" presId="urn:microsoft.com/office/officeart/2005/8/layout/default"/>
    <dgm:cxn modelId="{86363FF2-46D7-4B96-A13E-EA4BD754BE23}" type="presOf" srcId="{0B98448E-1840-4E3D-853F-521DC1694DA3}" destId="{7155E169-EBA3-4BC6-A2EA-045E2D110D3E}" srcOrd="0" destOrd="0" presId="urn:microsoft.com/office/officeart/2005/8/layout/default"/>
    <dgm:cxn modelId="{056A345E-1B8A-46CB-8CDA-8957EF0F9F2A}" type="presParOf" srcId="{036B7A83-6B6C-4982-A7ED-4F1E7BC0AA3C}" destId="{5C3F1728-12BC-45D6-8C63-0037B71B522B}" srcOrd="0" destOrd="0" presId="urn:microsoft.com/office/officeart/2005/8/layout/default"/>
    <dgm:cxn modelId="{18BCE545-3FD3-4D29-A0AC-FDB13A6D2E86}" type="presParOf" srcId="{036B7A83-6B6C-4982-A7ED-4F1E7BC0AA3C}" destId="{3012ABE6-3918-4E1F-8F83-04ACB370CDF5}" srcOrd="1" destOrd="0" presId="urn:microsoft.com/office/officeart/2005/8/layout/default"/>
    <dgm:cxn modelId="{9B8E685C-4C38-4962-BD0A-C2EA78D20781}" type="presParOf" srcId="{036B7A83-6B6C-4982-A7ED-4F1E7BC0AA3C}" destId="{095E5353-B8BE-4821-BD73-387865B22491}" srcOrd="2" destOrd="0" presId="urn:microsoft.com/office/officeart/2005/8/layout/default"/>
    <dgm:cxn modelId="{64762E8C-8561-4767-BA5C-36BF33616F2C}" type="presParOf" srcId="{036B7A83-6B6C-4982-A7ED-4F1E7BC0AA3C}" destId="{2677418A-E3A0-40BC-B8FE-55887590427B}" srcOrd="3" destOrd="0" presId="urn:microsoft.com/office/officeart/2005/8/layout/default"/>
    <dgm:cxn modelId="{E4871E6A-63B1-4C05-90A6-B3D2690B3BAD}" type="presParOf" srcId="{036B7A83-6B6C-4982-A7ED-4F1E7BC0AA3C}" destId="{B6ED0799-DDF7-439B-8853-BD09D699C5EA}" srcOrd="4" destOrd="0" presId="urn:microsoft.com/office/officeart/2005/8/layout/default"/>
    <dgm:cxn modelId="{C4ECA265-A00C-4E1D-8823-0683C2550825}" type="presParOf" srcId="{036B7A83-6B6C-4982-A7ED-4F1E7BC0AA3C}" destId="{77C38502-549B-4980-996B-B3E361FB182D}" srcOrd="5" destOrd="0" presId="urn:microsoft.com/office/officeart/2005/8/layout/default"/>
    <dgm:cxn modelId="{E52288F6-A8EC-4100-A6DD-7A6C229966B5}" type="presParOf" srcId="{036B7A83-6B6C-4982-A7ED-4F1E7BC0AA3C}" destId="{DDF6A296-D393-4708-83E1-4801B5F428B2}" srcOrd="6" destOrd="0" presId="urn:microsoft.com/office/officeart/2005/8/layout/default"/>
    <dgm:cxn modelId="{D2749CCA-4891-4564-A7F2-C7A86BFA4FD3}" type="presParOf" srcId="{036B7A83-6B6C-4982-A7ED-4F1E7BC0AA3C}" destId="{33DF9D25-9002-40A0-8023-8D397C5914E2}" srcOrd="7" destOrd="0" presId="urn:microsoft.com/office/officeart/2005/8/layout/default"/>
    <dgm:cxn modelId="{B82D2F0D-8F22-4DDF-BCB8-FA8E84B5CF5A}" type="presParOf" srcId="{036B7A83-6B6C-4982-A7ED-4F1E7BC0AA3C}" destId="{BAD09A80-952C-4BC8-8E58-5BD33589C928}" srcOrd="8" destOrd="0" presId="urn:microsoft.com/office/officeart/2005/8/layout/default"/>
    <dgm:cxn modelId="{7DC1F0AC-B581-417B-AE5D-8630AC19944A}" type="presParOf" srcId="{036B7A83-6B6C-4982-A7ED-4F1E7BC0AA3C}" destId="{D531E505-070A-4460-967E-112367EE779A}" srcOrd="9" destOrd="0" presId="urn:microsoft.com/office/officeart/2005/8/layout/default"/>
    <dgm:cxn modelId="{8FFF9577-8037-4CB6-A7A8-8DBD33F824BB}" type="presParOf" srcId="{036B7A83-6B6C-4982-A7ED-4F1E7BC0AA3C}" destId="{7155E169-EBA3-4BC6-A2EA-045E2D110D3E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F9E7C4-2D80-4AD9-A506-54ADF86913CB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3AC7FBF-B95B-423C-B636-B3B5D6923C6A}">
      <dgm:prSet/>
      <dgm:spPr/>
      <dgm:t>
        <a:bodyPr/>
        <a:lstStyle/>
        <a:p>
          <a:r>
            <a:rPr lang="lt-LT" i="1" dirty="0">
              <a:latin typeface="Georgia" panose="02040502050405020303" pitchFamily="18" charset="0"/>
            </a:rPr>
            <a:t>Balandžio sniegas </a:t>
          </a:r>
          <a:r>
            <a:rPr lang="lt-LT" dirty="0">
              <a:latin typeface="Georgia" panose="02040502050405020303" pitchFamily="18" charset="0"/>
            </a:rPr>
            <a:t>(1962 m.)</a:t>
          </a:r>
          <a:endParaRPr lang="en-US" dirty="0">
            <a:latin typeface="Georgia" panose="02040502050405020303" pitchFamily="18" charset="0"/>
          </a:endParaRPr>
        </a:p>
      </dgm:t>
    </dgm:pt>
    <dgm:pt modelId="{E43A9FE7-8A6A-4CE7-980A-ADFBC2BDB8CA}" type="parTrans" cxnId="{CE809411-5454-41BF-9107-EA8159EA5A19}">
      <dgm:prSet/>
      <dgm:spPr/>
      <dgm:t>
        <a:bodyPr/>
        <a:lstStyle/>
        <a:p>
          <a:endParaRPr lang="en-US"/>
        </a:p>
      </dgm:t>
    </dgm:pt>
    <dgm:pt modelId="{60846218-6B4F-449B-A4C0-5922000384D9}" type="sibTrans" cxnId="{CE809411-5454-41BF-9107-EA8159EA5A19}">
      <dgm:prSet/>
      <dgm:spPr/>
      <dgm:t>
        <a:bodyPr/>
        <a:lstStyle/>
        <a:p>
          <a:endParaRPr lang="en-US"/>
        </a:p>
      </dgm:t>
    </dgm:pt>
    <dgm:pt modelId="{7584109E-E397-4F03-ABCC-2E4AF2CCAE80}">
      <dgm:prSet/>
      <dgm:spPr/>
      <dgm:t>
        <a:bodyPr/>
        <a:lstStyle/>
        <a:p>
          <a:r>
            <a:rPr lang="lt-LT" i="1" dirty="0">
              <a:latin typeface="Georgia" panose="02040502050405020303" pitchFamily="18" charset="0"/>
            </a:rPr>
            <a:t>Debesų laiptais </a:t>
          </a:r>
          <a:r>
            <a:rPr lang="lt-LT" dirty="0">
              <a:latin typeface="Georgia" panose="02040502050405020303" pitchFamily="18" charset="0"/>
            </a:rPr>
            <a:t>(1966 m.)</a:t>
          </a:r>
          <a:endParaRPr lang="en-US" dirty="0">
            <a:latin typeface="Georgia" panose="02040502050405020303" pitchFamily="18" charset="0"/>
          </a:endParaRPr>
        </a:p>
      </dgm:t>
    </dgm:pt>
    <dgm:pt modelId="{E9EE3698-06EC-43EE-A209-A0CF224D276B}" type="parTrans" cxnId="{9B7DF616-6D23-4673-BF52-8A99BB51E64F}">
      <dgm:prSet/>
      <dgm:spPr/>
      <dgm:t>
        <a:bodyPr/>
        <a:lstStyle/>
        <a:p>
          <a:endParaRPr lang="en-US"/>
        </a:p>
      </dgm:t>
    </dgm:pt>
    <dgm:pt modelId="{85E7B197-11E9-4616-AFFC-CBE529AC2B6E}" type="sibTrans" cxnId="{9B7DF616-6D23-4673-BF52-8A99BB51E64F}">
      <dgm:prSet/>
      <dgm:spPr/>
      <dgm:t>
        <a:bodyPr/>
        <a:lstStyle/>
        <a:p>
          <a:endParaRPr lang="en-US"/>
        </a:p>
      </dgm:t>
    </dgm:pt>
    <dgm:pt modelId="{0E9CE419-00D2-4EEB-BB3C-93AEFC7802E5}">
      <dgm:prSet/>
      <dgm:spPr/>
      <dgm:t>
        <a:bodyPr/>
        <a:lstStyle/>
        <a:p>
          <a:r>
            <a:rPr lang="lt-LT" i="1" dirty="0">
              <a:latin typeface="Georgia" panose="02040502050405020303" pitchFamily="18" charset="0"/>
            </a:rPr>
            <a:t>Saulės grąža </a:t>
          </a:r>
          <a:r>
            <a:rPr lang="lt-LT" dirty="0">
              <a:latin typeface="Georgia" panose="02040502050405020303" pitchFamily="18" charset="0"/>
            </a:rPr>
            <a:t>(1969 m.)</a:t>
          </a:r>
          <a:endParaRPr lang="en-US" dirty="0">
            <a:latin typeface="Georgia" panose="02040502050405020303" pitchFamily="18" charset="0"/>
          </a:endParaRPr>
        </a:p>
      </dgm:t>
    </dgm:pt>
    <dgm:pt modelId="{19EA0FDC-BEA6-41E5-9F62-7E17B0C091E7}" type="parTrans" cxnId="{650B15BC-7413-4982-A408-2EF031976112}">
      <dgm:prSet/>
      <dgm:spPr/>
      <dgm:t>
        <a:bodyPr/>
        <a:lstStyle/>
        <a:p>
          <a:endParaRPr lang="en-US"/>
        </a:p>
      </dgm:t>
    </dgm:pt>
    <dgm:pt modelId="{E3AA8F8F-C03D-4BF0-9668-272672685562}" type="sibTrans" cxnId="{650B15BC-7413-4982-A408-2EF031976112}">
      <dgm:prSet/>
      <dgm:spPr/>
      <dgm:t>
        <a:bodyPr/>
        <a:lstStyle/>
        <a:p>
          <a:endParaRPr lang="en-US"/>
        </a:p>
      </dgm:t>
    </dgm:pt>
    <dgm:pt modelId="{60603207-970E-43C6-B784-FCE31AD407FD}">
      <dgm:prSet/>
      <dgm:spPr/>
      <dgm:t>
        <a:bodyPr/>
        <a:lstStyle/>
        <a:p>
          <a:r>
            <a:rPr lang="lt-LT" i="1" dirty="0">
              <a:latin typeface="Georgia" panose="02040502050405020303" pitchFamily="18" charset="0"/>
            </a:rPr>
            <a:t>Kukučio baladės </a:t>
          </a:r>
          <a:r>
            <a:rPr lang="lt-LT" dirty="0">
              <a:latin typeface="Georgia" panose="02040502050405020303" pitchFamily="18" charset="0"/>
            </a:rPr>
            <a:t>(1977 m.)</a:t>
          </a:r>
          <a:endParaRPr lang="en-US" dirty="0">
            <a:latin typeface="Georgia" panose="02040502050405020303" pitchFamily="18" charset="0"/>
          </a:endParaRPr>
        </a:p>
      </dgm:t>
    </dgm:pt>
    <dgm:pt modelId="{20AC9632-5445-4649-A1E7-BFBDE91901B5}" type="parTrans" cxnId="{9BD1C6EC-EDE0-4166-8A37-92652709572E}">
      <dgm:prSet/>
      <dgm:spPr/>
      <dgm:t>
        <a:bodyPr/>
        <a:lstStyle/>
        <a:p>
          <a:endParaRPr lang="en-US"/>
        </a:p>
      </dgm:t>
    </dgm:pt>
    <dgm:pt modelId="{CDAE087D-D9D1-47E7-BA35-68B6A46648E4}" type="sibTrans" cxnId="{9BD1C6EC-EDE0-4166-8A37-92652709572E}">
      <dgm:prSet/>
      <dgm:spPr/>
      <dgm:t>
        <a:bodyPr/>
        <a:lstStyle/>
        <a:p>
          <a:endParaRPr lang="en-US"/>
        </a:p>
      </dgm:t>
    </dgm:pt>
    <dgm:pt modelId="{3AA59EC2-5C54-49E5-89A4-4C60091A828F}">
      <dgm:prSet/>
      <dgm:spPr/>
      <dgm:t>
        <a:bodyPr/>
        <a:lstStyle/>
        <a:p>
          <a:r>
            <a:rPr lang="lt-LT" i="1" dirty="0">
              <a:latin typeface="Georgia" panose="02040502050405020303" pitchFamily="18" charset="0"/>
            </a:rPr>
            <a:t>K. B. Įtariamas </a:t>
          </a:r>
          <a:r>
            <a:rPr lang="lt-LT" dirty="0">
              <a:latin typeface="Georgia" panose="02040502050405020303" pitchFamily="18" charset="0"/>
            </a:rPr>
            <a:t>(2004 m.)</a:t>
          </a:r>
          <a:endParaRPr lang="en-US" dirty="0">
            <a:latin typeface="Georgia" panose="02040502050405020303" pitchFamily="18" charset="0"/>
          </a:endParaRPr>
        </a:p>
      </dgm:t>
    </dgm:pt>
    <dgm:pt modelId="{A6EDD475-7A83-42BB-87F6-6009EBCAAD3B}" type="parTrans" cxnId="{67168776-99E3-4FE3-8982-8E08F3549F0D}">
      <dgm:prSet/>
      <dgm:spPr/>
      <dgm:t>
        <a:bodyPr/>
        <a:lstStyle/>
        <a:p>
          <a:endParaRPr lang="en-US"/>
        </a:p>
      </dgm:t>
    </dgm:pt>
    <dgm:pt modelId="{B353B942-64D2-40C2-B3FA-714A9264249E}" type="sibTrans" cxnId="{67168776-99E3-4FE3-8982-8E08F3549F0D}">
      <dgm:prSet/>
      <dgm:spPr/>
      <dgm:t>
        <a:bodyPr/>
        <a:lstStyle/>
        <a:p>
          <a:endParaRPr lang="en-US"/>
        </a:p>
      </dgm:t>
    </dgm:pt>
    <dgm:pt modelId="{91DDF614-9FB5-4DE0-8931-3A13B93E02F9}">
      <dgm:prSet/>
      <dgm:spPr/>
      <dgm:t>
        <a:bodyPr/>
        <a:lstStyle/>
        <a:p>
          <a:r>
            <a:rPr lang="lt-LT" i="1" dirty="0" err="1">
              <a:latin typeface="Georgia" panose="02040502050405020303" pitchFamily="18" charset="0"/>
            </a:rPr>
            <a:t>Esė</a:t>
          </a:r>
          <a:r>
            <a:rPr lang="lt-LT" i="1" dirty="0">
              <a:latin typeface="Georgia" panose="02040502050405020303" pitchFamily="18" charset="0"/>
            </a:rPr>
            <a:t> knyga „Mes gyvenome“ </a:t>
          </a:r>
          <a:r>
            <a:rPr lang="lt-LT" dirty="0">
              <a:latin typeface="Georgia" panose="02040502050405020303" pitchFamily="18" charset="0"/>
            </a:rPr>
            <a:t>(2009, 2014 m.)</a:t>
          </a:r>
          <a:endParaRPr lang="en-US" dirty="0">
            <a:latin typeface="Georgia" panose="02040502050405020303" pitchFamily="18" charset="0"/>
          </a:endParaRPr>
        </a:p>
      </dgm:t>
    </dgm:pt>
    <dgm:pt modelId="{AE4E9469-1672-43CE-B2C2-A198714C3010}" type="parTrans" cxnId="{4E202219-A831-419D-A21A-F21EB91D1FF0}">
      <dgm:prSet/>
      <dgm:spPr/>
      <dgm:t>
        <a:bodyPr/>
        <a:lstStyle/>
        <a:p>
          <a:endParaRPr lang="en-US"/>
        </a:p>
      </dgm:t>
    </dgm:pt>
    <dgm:pt modelId="{73CEA681-446E-4F69-9726-49E759F2E388}" type="sibTrans" cxnId="{4E202219-A831-419D-A21A-F21EB91D1FF0}">
      <dgm:prSet/>
      <dgm:spPr/>
      <dgm:t>
        <a:bodyPr/>
        <a:lstStyle/>
        <a:p>
          <a:endParaRPr lang="en-US"/>
        </a:p>
      </dgm:t>
    </dgm:pt>
    <dgm:pt modelId="{D447D1D8-82B1-4A68-A262-56C3AAC2A0DC}" type="pres">
      <dgm:prSet presAssocID="{0AF9E7C4-2D80-4AD9-A506-54ADF86913CB}" presName="vert0" presStyleCnt="0">
        <dgm:presLayoutVars>
          <dgm:dir/>
          <dgm:animOne val="branch"/>
          <dgm:animLvl val="lvl"/>
        </dgm:presLayoutVars>
      </dgm:prSet>
      <dgm:spPr/>
    </dgm:pt>
    <dgm:pt modelId="{6088B1DD-1D97-4958-AD86-535655A6C2AC}" type="pres">
      <dgm:prSet presAssocID="{A3AC7FBF-B95B-423C-B636-B3B5D6923C6A}" presName="thickLine" presStyleLbl="alignNode1" presStyleIdx="0" presStyleCnt="6"/>
      <dgm:spPr/>
    </dgm:pt>
    <dgm:pt modelId="{01FC1E55-20A8-4D35-BEDC-E642C58CC877}" type="pres">
      <dgm:prSet presAssocID="{A3AC7FBF-B95B-423C-B636-B3B5D6923C6A}" presName="horz1" presStyleCnt="0"/>
      <dgm:spPr/>
    </dgm:pt>
    <dgm:pt modelId="{416D97DC-4BCF-4752-A399-132764784375}" type="pres">
      <dgm:prSet presAssocID="{A3AC7FBF-B95B-423C-B636-B3B5D6923C6A}" presName="tx1" presStyleLbl="revTx" presStyleIdx="0" presStyleCnt="6"/>
      <dgm:spPr/>
    </dgm:pt>
    <dgm:pt modelId="{79E10F19-32EB-421A-8EB0-13ACB24904C9}" type="pres">
      <dgm:prSet presAssocID="{A3AC7FBF-B95B-423C-B636-B3B5D6923C6A}" presName="vert1" presStyleCnt="0"/>
      <dgm:spPr/>
    </dgm:pt>
    <dgm:pt modelId="{8F20AF52-E87A-46FC-97BB-4166A83AB8E3}" type="pres">
      <dgm:prSet presAssocID="{7584109E-E397-4F03-ABCC-2E4AF2CCAE80}" presName="thickLine" presStyleLbl="alignNode1" presStyleIdx="1" presStyleCnt="6"/>
      <dgm:spPr/>
    </dgm:pt>
    <dgm:pt modelId="{DB3CA9BC-5A63-4BBF-ADA8-EB808519B162}" type="pres">
      <dgm:prSet presAssocID="{7584109E-E397-4F03-ABCC-2E4AF2CCAE80}" presName="horz1" presStyleCnt="0"/>
      <dgm:spPr/>
    </dgm:pt>
    <dgm:pt modelId="{70D7A3BF-4B39-4A62-AF76-092A6BB19C5D}" type="pres">
      <dgm:prSet presAssocID="{7584109E-E397-4F03-ABCC-2E4AF2CCAE80}" presName="tx1" presStyleLbl="revTx" presStyleIdx="1" presStyleCnt="6"/>
      <dgm:spPr/>
    </dgm:pt>
    <dgm:pt modelId="{9B08685B-5ABC-43FA-B540-E8DC9DC84C8B}" type="pres">
      <dgm:prSet presAssocID="{7584109E-E397-4F03-ABCC-2E4AF2CCAE80}" presName="vert1" presStyleCnt="0"/>
      <dgm:spPr/>
    </dgm:pt>
    <dgm:pt modelId="{75A85DF5-AC10-40C7-9AF6-66CE58B1DE39}" type="pres">
      <dgm:prSet presAssocID="{0E9CE419-00D2-4EEB-BB3C-93AEFC7802E5}" presName="thickLine" presStyleLbl="alignNode1" presStyleIdx="2" presStyleCnt="6"/>
      <dgm:spPr/>
    </dgm:pt>
    <dgm:pt modelId="{C329918D-271F-4F7D-924D-DCF0911CA735}" type="pres">
      <dgm:prSet presAssocID="{0E9CE419-00D2-4EEB-BB3C-93AEFC7802E5}" presName="horz1" presStyleCnt="0"/>
      <dgm:spPr/>
    </dgm:pt>
    <dgm:pt modelId="{90A63394-9BFC-427B-8374-F5401A0A9F41}" type="pres">
      <dgm:prSet presAssocID="{0E9CE419-00D2-4EEB-BB3C-93AEFC7802E5}" presName="tx1" presStyleLbl="revTx" presStyleIdx="2" presStyleCnt="6"/>
      <dgm:spPr/>
    </dgm:pt>
    <dgm:pt modelId="{8B6272D2-1156-432E-8BD5-AAFFE1291F0D}" type="pres">
      <dgm:prSet presAssocID="{0E9CE419-00D2-4EEB-BB3C-93AEFC7802E5}" presName="vert1" presStyleCnt="0"/>
      <dgm:spPr/>
    </dgm:pt>
    <dgm:pt modelId="{0C0E306A-F27A-457B-926E-DCC0CF5AC2FD}" type="pres">
      <dgm:prSet presAssocID="{60603207-970E-43C6-B784-FCE31AD407FD}" presName="thickLine" presStyleLbl="alignNode1" presStyleIdx="3" presStyleCnt="6"/>
      <dgm:spPr/>
    </dgm:pt>
    <dgm:pt modelId="{3E2CDE68-1CD2-4365-B086-7D692C3924EB}" type="pres">
      <dgm:prSet presAssocID="{60603207-970E-43C6-B784-FCE31AD407FD}" presName="horz1" presStyleCnt="0"/>
      <dgm:spPr/>
    </dgm:pt>
    <dgm:pt modelId="{7DA88FCB-CE8A-4736-BA86-A5EF858BFEFD}" type="pres">
      <dgm:prSet presAssocID="{60603207-970E-43C6-B784-FCE31AD407FD}" presName="tx1" presStyleLbl="revTx" presStyleIdx="3" presStyleCnt="6"/>
      <dgm:spPr/>
    </dgm:pt>
    <dgm:pt modelId="{18E8138B-FA93-4308-8488-1842D821A8D6}" type="pres">
      <dgm:prSet presAssocID="{60603207-970E-43C6-B784-FCE31AD407FD}" presName="vert1" presStyleCnt="0"/>
      <dgm:spPr/>
    </dgm:pt>
    <dgm:pt modelId="{D457DB80-CF78-493F-B104-D646E54F3EE2}" type="pres">
      <dgm:prSet presAssocID="{3AA59EC2-5C54-49E5-89A4-4C60091A828F}" presName="thickLine" presStyleLbl="alignNode1" presStyleIdx="4" presStyleCnt="6"/>
      <dgm:spPr/>
    </dgm:pt>
    <dgm:pt modelId="{F6387E8D-555A-498E-8FCB-5868E94998B1}" type="pres">
      <dgm:prSet presAssocID="{3AA59EC2-5C54-49E5-89A4-4C60091A828F}" presName="horz1" presStyleCnt="0"/>
      <dgm:spPr/>
    </dgm:pt>
    <dgm:pt modelId="{82302CB4-3DF4-4EAB-B9A8-079B22B0FB4C}" type="pres">
      <dgm:prSet presAssocID="{3AA59EC2-5C54-49E5-89A4-4C60091A828F}" presName="tx1" presStyleLbl="revTx" presStyleIdx="4" presStyleCnt="6"/>
      <dgm:spPr/>
    </dgm:pt>
    <dgm:pt modelId="{0FA29629-C4DE-4E47-A43F-AC0B97FD7439}" type="pres">
      <dgm:prSet presAssocID="{3AA59EC2-5C54-49E5-89A4-4C60091A828F}" presName="vert1" presStyleCnt="0"/>
      <dgm:spPr/>
    </dgm:pt>
    <dgm:pt modelId="{4885E8B6-C126-4806-A4B5-F1ECA4AC8240}" type="pres">
      <dgm:prSet presAssocID="{91DDF614-9FB5-4DE0-8931-3A13B93E02F9}" presName="thickLine" presStyleLbl="alignNode1" presStyleIdx="5" presStyleCnt="6"/>
      <dgm:spPr/>
    </dgm:pt>
    <dgm:pt modelId="{FB85335C-0AF4-45BE-BFA4-5C7FA7CC9322}" type="pres">
      <dgm:prSet presAssocID="{91DDF614-9FB5-4DE0-8931-3A13B93E02F9}" presName="horz1" presStyleCnt="0"/>
      <dgm:spPr/>
    </dgm:pt>
    <dgm:pt modelId="{2B5CE5CC-1DB5-4CA8-999C-8F7262D104FE}" type="pres">
      <dgm:prSet presAssocID="{91DDF614-9FB5-4DE0-8931-3A13B93E02F9}" presName="tx1" presStyleLbl="revTx" presStyleIdx="5" presStyleCnt="6"/>
      <dgm:spPr/>
    </dgm:pt>
    <dgm:pt modelId="{B424BB28-D2E9-4672-B82C-2EBCA299BEEE}" type="pres">
      <dgm:prSet presAssocID="{91DDF614-9FB5-4DE0-8931-3A13B93E02F9}" presName="vert1" presStyleCnt="0"/>
      <dgm:spPr/>
    </dgm:pt>
  </dgm:ptLst>
  <dgm:cxnLst>
    <dgm:cxn modelId="{CE809411-5454-41BF-9107-EA8159EA5A19}" srcId="{0AF9E7C4-2D80-4AD9-A506-54ADF86913CB}" destId="{A3AC7FBF-B95B-423C-B636-B3B5D6923C6A}" srcOrd="0" destOrd="0" parTransId="{E43A9FE7-8A6A-4CE7-980A-ADFBC2BDB8CA}" sibTransId="{60846218-6B4F-449B-A4C0-5922000384D9}"/>
    <dgm:cxn modelId="{9B7DF616-6D23-4673-BF52-8A99BB51E64F}" srcId="{0AF9E7C4-2D80-4AD9-A506-54ADF86913CB}" destId="{7584109E-E397-4F03-ABCC-2E4AF2CCAE80}" srcOrd="1" destOrd="0" parTransId="{E9EE3698-06EC-43EE-A209-A0CF224D276B}" sibTransId="{85E7B197-11E9-4616-AFFC-CBE529AC2B6E}"/>
    <dgm:cxn modelId="{4E202219-A831-419D-A21A-F21EB91D1FF0}" srcId="{0AF9E7C4-2D80-4AD9-A506-54ADF86913CB}" destId="{91DDF614-9FB5-4DE0-8931-3A13B93E02F9}" srcOrd="5" destOrd="0" parTransId="{AE4E9469-1672-43CE-B2C2-A198714C3010}" sibTransId="{73CEA681-446E-4F69-9726-49E759F2E388}"/>
    <dgm:cxn modelId="{C0F2AA61-7552-4A35-BFCB-5F0E6B7C8C4B}" type="presOf" srcId="{91DDF614-9FB5-4DE0-8931-3A13B93E02F9}" destId="{2B5CE5CC-1DB5-4CA8-999C-8F7262D104FE}" srcOrd="0" destOrd="0" presId="urn:microsoft.com/office/officeart/2008/layout/LinedList"/>
    <dgm:cxn modelId="{98DCB761-D272-4DE2-A2B2-658948C63419}" type="presOf" srcId="{0E9CE419-00D2-4EEB-BB3C-93AEFC7802E5}" destId="{90A63394-9BFC-427B-8374-F5401A0A9F41}" srcOrd="0" destOrd="0" presId="urn:microsoft.com/office/officeart/2008/layout/LinedList"/>
    <dgm:cxn modelId="{E5A8EC46-5D7F-417E-ABD6-2B6FA2E22AC7}" type="presOf" srcId="{60603207-970E-43C6-B784-FCE31AD407FD}" destId="{7DA88FCB-CE8A-4736-BA86-A5EF858BFEFD}" srcOrd="0" destOrd="0" presId="urn:microsoft.com/office/officeart/2008/layout/LinedList"/>
    <dgm:cxn modelId="{EE14F246-EBE9-4F93-8814-0176113A9402}" type="presOf" srcId="{3AA59EC2-5C54-49E5-89A4-4C60091A828F}" destId="{82302CB4-3DF4-4EAB-B9A8-079B22B0FB4C}" srcOrd="0" destOrd="0" presId="urn:microsoft.com/office/officeart/2008/layout/LinedList"/>
    <dgm:cxn modelId="{B54E4C73-BD3F-4BDC-9AC2-FA4B3951471A}" type="presOf" srcId="{0AF9E7C4-2D80-4AD9-A506-54ADF86913CB}" destId="{D447D1D8-82B1-4A68-A262-56C3AAC2A0DC}" srcOrd="0" destOrd="0" presId="urn:microsoft.com/office/officeart/2008/layout/LinedList"/>
    <dgm:cxn modelId="{67168776-99E3-4FE3-8982-8E08F3549F0D}" srcId="{0AF9E7C4-2D80-4AD9-A506-54ADF86913CB}" destId="{3AA59EC2-5C54-49E5-89A4-4C60091A828F}" srcOrd="4" destOrd="0" parTransId="{A6EDD475-7A83-42BB-87F6-6009EBCAAD3B}" sibTransId="{B353B942-64D2-40C2-B3FA-714A9264249E}"/>
    <dgm:cxn modelId="{C9986198-E000-4F70-A7B0-BFC01A516BB9}" type="presOf" srcId="{7584109E-E397-4F03-ABCC-2E4AF2CCAE80}" destId="{70D7A3BF-4B39-4A62-AF76-092A6BB19C5D}" srcOrd="0" destOrd="0" presId="urn:microsoft.com/office/officeart/2008/layout/LinedList"/>
    <dgm:cxn modelId="{5BF35DB1-E674-4496-A494-D8BC8358BB99}" type="presOf" srcId="{A3AC7FBF-B95B-423C-B636-B3B5D6923C6A}" destId="{416D97DC-4BCF-4752-A399-132764784375}" srcOrd="0" destOrd="0" presId="urn:microsoft.com/office/officeart/2008/layout/LinedList"/>
    <dgm:cxn modelId="{650B15BC-7413-4982-A408-2EF031976112}" srcId="{0AF9E7C4-2D80-4AD9-A506-54ADF86913CB}" destId="{0E9CE419-00D2-4EEB-BB3C-93AEFC7802E5}" srcOrd="2" destOrd="0" parTransId="{19EA0FDC-BEA6-41E5-9F62-7E17B0C091E7}" sibTransId="{E3AA8F8F-C03D-4BF0-9668-272672685562}"/>
    <dgm:cxn modelId="{9BD1C6EC-EDE0-4166-8A37-92652709572E}" srcId="{0AF9E7C4-2D80-4AD9-A506-54ADF86913CB}" destId="{60603207-970E-43C6-B784-FCE31AD407FD}" srcOrd="3" destOrd="0" parTransId="{20AC9632-5445-4649-A1E7-BFBDE91901B5}" sibTransId="{CDAE087D-D9D1-47E7-BA35-68B6A46648E4}"/>
    <dgm:cxn modelId="{98493942-BAB4-4B0D-90C0-DAD8986AF8DE}" type="presParOf" srcId="{D447D1D8-82B1-4A68-A262-56C3AAC2A0DC}" destId="{6088B1DD-1D97-4958-AD86-535655A6C2AC}" srcOrd="0" destOrd="0" presId="urn:microsoft.com/office/officeart/2008/layout/LinedList"/>
    <dgm:cxn modelId="{2D6D28DD-2295-4A9E-9BEC-E7E5D22B11B2}" type="presParOf" srcId="{D447D1D8-82B1-4A68-A262-56C3AAC2A0DC}" destId="{01FC1E55-20A8-4D35-BEDC-E642C58CC877}" srcOrd="1" destOrd="0" presId="urn:microsoft.com/office/officeart/2008/layout/LinedList"/>
    <dgm:cxn modelId="{AA947512-C104-4F22-8457-E9B096545B1C}" type="presParOf" srcId="{01FC1E55-20A8-4D35-BEDC-E642C58CC877}" destId="{416D97DC-4BCF-4752-A399-132764784375}" srcOrd="0" destOrd="0" presId="urn:microsoft.com/office/officeart/2008/layout/LinedList"/>
    <dgm:cxn modelId="{7B644886-93CE-4FCF-BF57-71F565C0C4B9}" type="presParOf" srcId="{01FC1E55-20A8-4D35-BEDC-E642C58CC877}" destId="{79E10F19-32EB-421A-8EB0-13ACB24904C9}" srcOrd="1" destOrd="0" presId="urn:microsoft.com/office/officeart/2008/layout/LinedList"/>
    <dgm:cxn modelId="{4F023C6B-9820-4438-A733-FFFC9B3D626A}" type="presParOf" srcId="{D447D1D8-82B1-4A68-A262-56C3AAC2A0DC}" destId="{8F20AF52-E87A-46FC-97BB-4166A83AB8E3}" srcOrd="2" destOrd="0" presId="urn:microsoft.com/office/officeart/2008/layout/LinedList"/>
    <dgm:cxn modelId="{57770F02-6F9E-43C7-BB9C-3763FAA5F3F0}" type="presParOf" srcId="{D447D1D8-82B1-4A68-A262-56C3AAC2A0DC}" destId="{DB3CA9BC-5A63-4BBF-ADA8-EB808519B162}" srcOrd="3" destOrd="0" presId="urn:microsoft.com/office/officeart/2008/layout/LinedList"/>
    <dgm:cxn modelId="{1D789EBD-6C86-4554-AFF3-DE131EBFF667}" type="presParOf" srcId="{DB3CA9BC-5A63-4BBF-ADA8-EB808519B162}" destId="{70D7A3BF-4B39-4A62-AF76-092A6BB19C5D}" srcOrd="0" destOrd="0" presId="urn:microsoft.com/office/officeart/2008/layout/LinedList"/>
    <dgm:cxn modelId="{E8ECD896-B8B7-486B-951E-ECF761D9F485}" type="presParOf" srcId="{DB3CA9BC-5A63-4BBF-ADA8-EB808519B162}" destId="{9B08685B-5ABC-43FA-B540-E8DC9DC84C8B}" srcOrd="1" destOrd="0" presId="urn:microsoft.com/office/officeart/2008/layout/LinedList"/>
    <dgm:cxn modelId="{BAB9B4F0-F826-4335-9B2F-540BF76A53C7}" type="presParOf" srcId="{D447D1D8-82B1-4A68-A262-56C3AAC2A0DC}" destId="{75A85DF5-AC10-40C7-9AF6-66CE58B1DE39}" srcOrd="4" destOrd="0" presId="urn:microsoft.com/office/officeart/2008/layout/LinedList"/>
    <dgm:cxn modelId="{53DFC2D0-C66A-4759-8353-B97919886961}" type="presParOf" srcId="{D447D1D8-82B1-4A68-A262-56C3AAC2A0DC}" destId="{C329918D-271F-4F7D-924D-DCF0911CA735}" srcOrd="5" destOrd="0" presId="urn:microsoft.com/office/officeart/2008/layout/LinedList"/>
    <dgm:cxn modelId="{285482E6-474A-46E6-BF6B-6B54F1DE88E9}" type="presParOf" srcId="{C329918D-271F-4F7D-924D-DCF0911CA735}" destId="{90A63394-9BFC-427B-8374-F5401A0A9F41}" srcOrd="0" destOrd="0" presId="urn:microsoft.com/office/officeart/2008/layout/LinedList"/>
    <dgm:cxn modelId="{8196BCD9-41D9-44FC-A73D-C16812C37736}" type="presParOf" srcId="{C329918D-271F-4F7D-924D-DCF0911CA735}" destId="{8B6272D2-1156-432E-8BD5-AAFFE1291F0D}" srcOrd="1" destOrd="0" presId="urn:microsoft.com/office/officeart/2008/layout/LinedList"/>
    <dgm:cxn modelId="{F87D58E4-488E-4F95-8FFC-E3FF8A32360A}" type="presParOf" srcId="{D447D1D8-82B1-4A68-A262-56C3AAC2A0DC}" destId="{0C0E306A-F27A-457B-926E-DCC0CF5AC2FD}" srcOrd="6" destOrd="0" presId="urn:microsoft.com/office/officeart/2008/layout/LinedList"/>
    <dgm:cxn modelId="{D491F69B-FAE6-4791-A78A-92D72E3CE8B8}" type="presParOf" srcId="{D447D1D8-82B1-4A68-A262-56C3AAC2A0DC}" destId="{3E2CDE68-1CD2-4365-B086-7D692C3924EB}" srcOrd="7" destOrd="0" presId="urn:microsoft.com/office/officeart/2008/layout/LinedList"/>
    <dgm:cxn modelId="{656FC72E-E599-44ED-BD9D-BF21E598E1D6}" type="presParOf" srcId="{3E2CDE68-1CD2-4365-B086-7D692C3924EB}" destId="{7DA88FCB-CE8A-4736-BA86-A5EF858BFEFD}" srcOrd="0" destOrd="0" presId="urn:microsoft.com/office/officeart/2008/layout/LinedList"/>
    <dgm:cxn modelId="{E2502BA9-C34B-4C8C-926F-B3386F8FBD4C}" type="presParOf" srcId="{3E2CDE68-1CD2-4365-B086-7D692C3924EB}" destId="{18E8138B-FA93-4308-8488-1842D821A8D6}" srcOrd="1" destOrd="0" presId="urn:microsoft.com/office/officeart/2008/layout/LinedList"/>
    <dgm:cxn modelId="{383AAB78-A7AC-4938-94D4-7230F4598ABE}" type="presParOf" srcId="{D447D1D8-82B1-4A68-A262-56C3AAC2A0DC}" destId="{D457DB80-CF78-493F-B104-D646E54F3EE2}" srcOrd="8" destOrd="0" presId="urn:microsoft.com/office/officeart/2008/layout/LinedList"/>
    <dgm:cxn modelId="{7C541394-2C68-492E-8E2B-8C3A2D3FC391}" type="presParOf" srcId="{D447D1D8-82B1-4A68-A262-56C3AAC2A0DC}" destId="{F6387E8D-555A-498E-8FCB-5868E94998B1}" srcOrd="9" destOrd="0" presId="urn:microsoft.com/office/officeart/2008/layout/LinedList"/>
    <dgm:cxn modelId="{DB35B5C1-A0FE-4526-A91A-44FC02132C7B}" type="presParOf" srcId="{F6387E8D-555A-498E-8FCB-5868E94998B1}" destId="{82302CB4-3DF4-4EAB-B9A8-079B22B0FB4C}" srcOrd="0" destOrd="0" presId="urn:microsoft.com/office/officeart/2008/layout/LinedList"/>
    <dgm:cxn modelId="{800536CE-0FFF-4BAB-B10D-3B20ACF15A51}" type="presParOf" srcId="{F6387E8D-555A-498E-8FCB-5868E94998B1}" destId="{0FA29629-C4DE-4E47-A43F-AC0B97FD7439}" srcOrd="1" destOrd="0" presId="urn:microsoft.com/office/officeart/2008/layout/LinedList"/>
    <dgm:cxn modelId="{50B269E9-D4C8-4151-98C7-8DA1924CD14F}" type="presParOf" srcId="{D447D1D8-82B1-4A68-A262-56C3AAC2A0DC}" destId="{4885E8B6-C126-4806-A4B5-F1ECA4AC8240}" srcOrd="10" destOrd="0" presId="urn:microsoft.com/office/officeart/2008/layout/LinedList"/>
    <dgm:cxn modelId="{51AB68AD-4DB6-45C7-A0CD-BA029A6F613E}" type="presParOf" srcId="{D447D1D8-82B1-4A68-A262-56C3AAC2A0DC}" destId="{FB85335C-0AF4-45BE-BFA4-5C7FA7CC9322}" srcOrd="11" destOrd="0" presId="urn:microsoft.com/office/officeart/2008/layout/LinedList"/>
    <dgm:cxn modelId="{DE020689-09CB-44C3-BC05-243CFDD7AFFA}" type="presParOf" srcId="{FB85335C-0AF4-45BE-BFA4-5C7FA7CC9322}" destId="{2B5CE5CC-1DB5-4CA8-999C-8F7262D104FE}" srcOrd="0" destOrd="0" presId="urn:microsoft.com/office/officeart/2008/layout/LinedList"/>
    <dgm:cxn modelId="{84EBF389-4FBF-4BF6-914A-751390FDFA21}" type="presParOf" srcId="{FB85335C-0AF4-45BE-BFA4-5C7FA7CC9322}" destId="{B424BB28-D2E9-4672-B82C-2EBCA299BEE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F5E941-B1C5-4E91-B16A-341B76C595D4}">
      <dsp:nvSpPr>
        <dsp:cNvPr id="0" name=""/>
        <dsp:cNvSpPr/>
      </dsp:nvSpPr>
      <dsp:spPr>
        <a:xfrm>
          <a:off x="0" y="0"/>
          <a:ext cx="5387501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80D5D8-8DCB-4810-9D1C-8A728047556A}">
      <dsp:nvSpPr>
        <dsp:cNvPr id="0" name=""/>
        <dsp:cNvSpPr/>
      </dsp:nvSpPr>
      <dsp:spPr>
        <a:xfrm>
          <a:off x="0" y="0"/>
          <a:ext cx="5387501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300" kern="1200" dirty="0">
              <a:latin typeface="Georgia" panose="02040502050405020303" pitchFamily="18" charset="0"/>
            </a:rPr>
            <a:t>Marcelijus Teodoras Martinaitis gimė 1936 m. balandžio 1 d. </a:t>
          </a:r>
          <a:r>
            <a:rPr lang="lt-LT" sz="2300" kern="1200" dirty="0" err="1">
              <a:latin typeface="Georgia" panose="02040502050405020303" pitchFamily="18" charset="0"/>
            </a:rPr>
            <a:t>Paserbentyje</a:t>
          </a:r>
          <a:r>
            <a:rPr lang="lt-LT" sz="2300" kern="1200" dirty="0">
              <a:latin typeface="Georgia" panose="02040502050405020303" pitchFamily="18" charset="0"/>
            </a:rPr>
            <a:t>, Raseinių rajone.</a:t>
          </a:r>
          <a:endParaRPr lang="en-US" sz="2300" kern="1200" dirty="0">
            <a:latin typeface="Georgia" panose="02040502050405020303" pitchFamily="18" charset="0"/>
          </a:endParaRPr>
        </a:p>
      </dsp:txBody>
      <dsp:txXfrm>
        <a:off x="0" y="0"/>
        <a:ext cx="5387501" cy="1087834"/>
      </dsp:txXfrm>
    </dsp:sp>
    <dsp:sp modelId="{C0FCAA4C-8D53-42E7-93C3-83208571C298}">
      <dsp:nvSpPr>
        <dsp:cNvPr id="0" name=""/>
        <dsp:cNvSpPr/>
      </dsp:nvSpPr>
      <dsp:spPr>
        <a:xfrm>
          <a:off x="0" y="1087834"/>
          <a:ext cx="5387501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527F7E-5A23-4E5F-A7DD-A9640550FDC8}">
      <dsp:nvSpPr>
        <dsp:cNvPr id="0" name=""/>
        <dsp:cNvSpPr/>
      </dsp:nvSpPr>
      <dsp:spPr>
        <a:xfrm>
          <a:off x="0" y="1087834"/>
          <a:ext cx="5387501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300" kern="1200" dirty="0">
              <a:latin typeface="Georgia" panose="02040502050405020303" pitchFamily="18" charset="0"/>
            </a:rPr>
            <a:t>1956 m. baigė Kauno politechnikumą.</a:t>
          </a:r>
          <a:endParaRPr lang="en-US" sz="2300" kern="1200" dirty="0">
            <a:latin typeface="Georgia" panose="02040502050405020303" pitchFamily="18" charset="0"/>
          </a:endParaRPr>
        </a:p>
      </dsp:txBody>
      <dsp:txXfrm>
        <a:off x="0" y="1087834"/>
        <a:ext cx="5387501" cy="1087834"/>
      </dsp:txXfrm>
    </dsp:sp>
    <dsp:sp modelId="{B8F58A4B-601B-48D3-95DB-07604324ABC7}">
      <dsp:nvSpPr>
        <dsp:cNvPr id="0" name=""/>
        <dsp:cNvSpPr/>
      </dsp:nvSpPr>
      <dsp:spPr>
        <a:xfrm>
          <a:off x="0" y="2175669"/>
          <a:ext cx="5387501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180D30-D19A-48E4-BF0F-66F60A3D3133}">
      <dsp:nvSpPr>
        <dsp:cNvPr id="0" name=""/>
        <dsp:cNvSpPr/>
      </dsp:nvSpPr>
      <dsp:spPr>
        <a:xfrm>
          <a:off x="0" y="2175669"/>
          <a:ext cx="5387501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300" kern="1200" dirty="0">
              <a:latin typeface="Georgia" panose="02040502050405020303" pitchFamily="18" charset="0"/>
            </a:rPr>
            <a:t>1964 m. baigė mokslus Vilniaus universiteto istorijos ir filologijos fakultete.</a:t>
          </a:r>
          <a:endParaRPr lang="en-US" sz="2300" kern="1200" dirty="0">
            <a:latin typeface="Georgia" panose="02040502050405020303" pitchFamily="18" charset="0"/>
          </a:endParaRPr>
        </a:p>
      </dsp:txBody>
      <dsp:txXfrm>
        <a:off x="0" y="2175669"/>
        <a:ext cx="5387501" cy="1087834"/>
      </dsp:txXfrm>
    </dsp:sp>
    <dsp:sp modelId="{19030F2F-A4B0-4465-B3E2-CE837B0E30AB}">
      <dsp:nvSpPr>
        <dsp:cNvPr id="0" name=""/>
        <dsp:cNvSpPr/>
      </dsp:nvSpPr>
      <dsp:spPr>
        <a:xfrm>
          <a:off x="0" y="3263503"/>
          <a:ext cx="5387501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9EEE420-65E8-4EFF-AD34-BEFEC468EED2}">
      <dsp:nvSpPr>
        <dsp:cNvPr id="0" name=""/>
        <dsp:cNvSpPr/>
      </dsp:nvSpPr>
      <dsp:spPr>
        <a:xfrm>
          <a:off x="0" y="3263503"/>
          <a:ext cx="5387501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300" kern="1200" dirty="0">
              <a:latin typeface="Georgia" panose="02040502050405020303" pitchFamily="18" charset="0"/>
            </a:rPr>
            <a:t>Nuo 1964 m. dirbo „Komjaunimo tiesos“, „Jaunimo gretų“ bei kitų laikraščių ir žurnalų redakcijose.</a:t>
          </a:r>
          <a:endParaRPr lang="en-US" sz="2300" kern="1200" dirty="0">
            <a:latin typeface="Georgia" panose="02040502050405020303" pitchFamily="18" charset="0"/>
          </a:endParaRPr>
        </a:p>
      </dsp:txBody>
      <dsp:txXfrm>
        <a:off x="0" y="3263503"/>
        <a:ext cx="5387501" cy="10878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F101D9-CCA0-4383-8D06-3F34005880B8}">
      <dsp:nvSpPr>
        <dsp:cNvPr id="0" name=""/>
        <dsp:cNvSpPr/>
      </dsp:nvSpPr>
      <dsp:spPr>
        <a:xfrm>
          <a:off x="0" y="0"/>
          <a:ext cx="53875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CFF529-3B68-450F-9CB8-796AA17593E4}">
      <dsp:nvSpPr>
        <dsp:cNvPr id="0" name=""/>
        <dsp:cNvSpPr/>
      </dsp:nvSpPr>
      <dsp:spPr>
        <a:xfrm>
          <a:off x="0" y="0"/>
          <a:ext cx="5387501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300" kern="1200" dirty="0">
              <a:latin typeface="Georgia" panose="02040502050405020303" pitchFamily="18" charset="0"/>
            </a:rPr>
            <a:t>Nuo 1980 m. dirbo Vilniaus universiteto dėstytoju.</a:t>
          </a:r>
          <a:endParaRPr lang="en-US" sz="2300" kern="1200" dirty="0">
            <a:latin typeface="Georgia" panose="02040502050405020303" pitchFamily="18" charset="0"/>
          </a:endParaRPr>
        </a:p>
      </dsp:txBody>
      <dsp:txXfrm>
        <a:off x="0" y="0"/>
        <a:ext cx="5387501" cy="1087834"/>
      </dsp:txXfrm>
    </dsp:sp>
    <dsp:sp modelId="{48859FCB-C716-4BAD-B174-F0113ED8EB36}">
      <dsp:nvSpPr>
        <dsp:cNvPr id="0" name=""/>
        <dsp:cNvSpPr/>
      </dsp:nvSpPr>
      <dsp:spPr>
        <a:xfrm>
          <a:off x="0" y="1087834"/>
          <a:ext cx="53875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65F0E2-569E-4AAF-AF5E-7778914FCBB6}">
      <dsp:nvSpPr>
        <dsp:cNvPr id="0" name=""/>
        <dsp:cNvSpPr/>
      </dsp:nvSpPr>
      <dsp:spPr>
        <a:xfrm>
          <a:off x="0" y="1087834"/>
          <a:ext cx="5387501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300" kern="1200" dirty="0">
              <a:latin typeface="Georgia" panose="02040502050405020303" pitchFamily="18" charset="0"/>
            </a:rPr>
            <a:t>Priklauso Sąjūdžio vadovybei, 1992 – 1997 m. vadovavo Nacionalinių literatūros ir meno premijų komitetui.</a:t>
          </a:r>
          <a:endParaRPr lang="en-US" sz="2300" kern="1200" dirty="0">
            <a:latin typeface="Georgia" panose="02040502050405020303" pitchFamily="18" charset="0"/>
          </a:endParaRPr>
        </a:p>
      </dsp:txBody>
      <dsp:txXfrm>
        <a:off x="0" y="1087834"/>
        <a:ext cx="5387501" cy="1087834"/>
      </dsp:txXfrm>
    </dsp:sp>
    <dsp:sp modelId="{EF417E0B-6F36-4F2B-A28E-BF4ACE3CD808}">
      <dsp:nvSpPr>
        <dsp:cNvPr id="0" name=""/>
        <dsp:cNvSpPr/>
      </dsp:nvSpPr>
      <dsp:spPr>
        <a:xfrm>
          <a:off x="0" y="2175669"/>
          <a:ext cx="53875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C9640E-218F-4BC8-AC9A-BE9720C08D41}">
      <dsp:nvSpPr>
        <dsp:cNvPr id="0" name=""/>
        <dsp:cNvSpPr/>
      </dsp:nvSpPr>
      <dsp:spPr>
        <a:xfrm>
          <a:off x="0" y="2175669"/>
          <a:ext cx="5387501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300" kern="1200" dirty="0">
              <a:latin typeface="Georgia" panose="02040502050405020303" pitchFamily="18" charset="0"/>
            </a:rPr>
            <a:t>1998 m. tapo Nacionalinės premijos laureatu.</a:t>
          </a:r>
          <a:endParaRPr lang="en-US" sz="2300" kern="1200" dirty="0">
            <a:latin typeface="Georgia" panose="02040502050405020303" pitchFamily="18" charset="0"/>
          </a:endParaRPr>
        </a:p>
      </dsp:txBody>
      <dsp:txXfrm>
        <a:off x="0" y="2175669"/>
        <a:ext cx="5387501" cy="1087834"/>
      </dsp:txXfrm>
    </dsp:sp>
    <dsp:sp modelId="{13A25297-C114-4A88-B897-95AF4943E6AD}">
      <dsp:nvSpPr>
        <dsp:cNvPr id="0" name=""/>
        <dsp:cNvSpPr/>
      </dsp:nvSpPr>
      <dsp:spPr>
        <a:xfrm>
          <a:off x="0" y="3263503"/>
          <a:ext cx="53875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601B85-A40B-4B4A-A954-B809F9CA002B}">
      <dsp:nvSpPr>
        <dsp:cNvPr id="0" name=""/>
        <dsp:cNvSpPr/>
      </dsp:nvSpPr>
      <dsp:spPr>
        <a:xfrm>
          <a:off x="0" y="3263503"/>
          <a:ext cx="5387501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300" kern="1200" dirty="0">
              <a:latin typeface="Georgia" panose="02040502050405020303" pitchFamily="18" charset="0"/>
            </a:rPr>
            <a:t>Mirė 2013 m. balandžio 5 d. Vilniuje. Palaidotas Antakalnio kapinėse.</a:t>
          </a:r>
          <a:endParaRPr lang="en-US" sz="2300" kern="1200" dirty="0">
            <a:latin typeface="Georgia" panose="02040502050405020303" pitchFamily="18" charset="0"/>
          </a:endParaRPr>
        </a:p>
      </dsp:txBody>
      <dsp:txXfrm>
        <a:off x="0" y="3263503"/>
        <a:ext cx="5387501" cy="10878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F1728-12BC-45D6-8C63-0037B71B522B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300" kern="1200" dirty="0">
              <a:latin typeface="Georgia" panose="02040502050405020303" pitchFamily="18" charset="0"/>
            </a:rPr>
            <a:t>M. Martinaičio poezijoje ryškus atsiribojimas nuo spontaniškos saviraiškos.</a:t>
          </a:r>
          <a:endParaRPr lang="en-US" sz="2300" kern="1200" dirty="0">
            <a:latin typeface="Georgia" panose="02040502050405020303" pitchFamily="18" charset="0"/>
          </a:endParaRPr>
        </a:p>
      </dsp:txBody>
      <dsp:txXfrm>
        <a:off x="0" y="39687"/>
        <a:ext cx="3286125" cy="1971675"/>
      </dsp:txXfrm>
    </dsp:sp>
    <dsp:sp modelId="{095E5353-B8BE-4821-BD73-387865B22491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300" kern="1200" dirty="0">
              <a:latin typeface="Georgia" panose="02040502050405020303" pitchFamily="18" charset="0"/>
            </a:rPr>
            <a:t>Orientuojamasi į epinę tradiciją.</a:t>
          </a:r>
          <a:endParaRPr lang="en-US" sz="2300" kern="1200" dirty="0">
            <a:latin typeface="Georgia" panose="02040502050405020303" pitchFamily="18" charset="0"/>
          </a:endParaRPr>
        </a:p>
      </dsp:txBody>
      <dsp:txXfrm>
        <a:off x="3614737" y="39687"/>
        <a:ext cx="3286125" cy="1971675"/>
      </dsp:txXfrm>
    </dsp:sp>
    <dsp:sp modelId="{B6ED0799-DDF7-439B-8853-BD09D699C5EA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300" kern="1200" dirty="0">
              <a:latin typeface="Georgia" panose="02040502050405020303" pitchFamily="18" charset="0"/>
            </a:rPr>
            <a:t>S</a:t>
          </a:r>
          <a:r>
            <a:rPr lang="en-GB" sz="2300" kern="1200" dirty="0" err="1">
              <a:latin typeface="Georgia" panose="02040502050405020303" pitchFamily="18" charset="0"/>
            </a:rPr>
            <a:t>tilius</a:t>
          </a:r>
          <a:r>
            <a:rPr lang="en-GB" sz="2300" kern="1200" dirty="0">
              <a:latin typeface="Georgia" panose="02040502050405020303" pitchFamily="18" charset="0"/>
            </a:rPr>
            <a:t> </a:t>
          </a:r>
          <a:r>
            <a:rPr lang="en-GB" sz="2300" kern="1200" dirty="0" err="1">
              <a:latin typeface="Georgia" panose="02040502050405020303" pitchFamily="18" charset="0"/>
            </a:rPr>
            <a:t>pasižymi</a:t>
          </a:r>
          <a:r>
            <a:rPr lang="en-GB" sz="2300" kern="1200" dirty="0">
              <a:latin typeface="Georgia" panose="02040502050405020303" pitchFamily="18" charset="0"/>
            </a:rPr>
            <a:t> </a:t>
          </a:r>
          <a:r>
            <a:rPr lang="en-GB" sz="2300" kern="1200" dirty="0" err="1">
              <a:latin typeface="Georgia" panose="02040502050405020303" pitchFamily="18" charset="0"/>
            </a:rPr>
            <a:t>taupumu</a:t>
          </a:r>
          <a:r>
            <a:rPr lang="en-GB" sz="2300" kern="1200" dirty="0">
              <a:latin typeface="Georgia" panose="02040502050405020303" pitchFamily="18" charset="0"/>
            </a:rPr>
            <a:t> </a:t>
          </a:r>
          <a:r>
            <a:rPr lang="en-GB" sz="2300" kern="1200" dirty="0" err="1">
              <a:latin typeface="Georgia" panose="02040502050405020303" pitchFamily="18" charset="0"/>
            </a:rPr>
            <a:t>ir</a:t>
          </a:r>
          <a:r>
            <a:rPr lang="en-GB" sz="2300" kern="1200" dirty="0">
              <a:latin typeface="Georgia" panose="02040502050405020303" pitchFamily="18" charset="0"/>
            </a:rPr>
            <a:t> </a:t>
          </a:r>
          <a:r>
            <a:rPr lang="en-GB" sz="2300" kern="1200" dirty="0" err="1">
              <a:latin typeface="Georgia" panose="02040502050405020303" pitchFamily="18" charset="0"/>
            </a:rPr>
            <a:t>skaidrumu</a:t>
          </a:r>
          <a:r>
            <a:rPr lang="lt-LT" sz="2300" kern="1200" dirty="0">
              <a:latin typeface="Georgia" panose="02040502050405020303" pitchFamily="18" charset="0"/>
            </a:rPr>
            <a:t>.</a:t>
          </a:r>
          <a:endParaRPr lang="en-US" sz="2300" kern="1200" dirty="0">
            <a:latin typeface="Georgia" panose="02040502050405020303" pitchFamily="18" charset="0"/>
          </a:endParaRPr>
        </a:p>
      </dsp:txBody>
      <dsp:txXfrm>
        <a:off x="7229475" y="39687"/>
        <a:ext cx="3286125" cy="1971675"/>
      </dsp:txXfrm>
    </dsp:sp>
    <dsp:sp modelId="{DDF6A296-D393-4708-83E1-4801B5F428B2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300" kern="1200" dirty="0">
              <a:latin typeface="Georgia" panose="02040502050405020303" pitchFamily="18" charset="0"/>
            </a:rPr>
            <a:t>Poezijai būdinga pasakos logika, nuolat grumiasi priešingi pradai – skausmas ir džiaugsmas, mirtis ir gyvybė.</a:t>
          </a:r>
          <a:endParaRPr lang="en-US" sz="2300" kern="1200" dirty="0">
            <a:latin typeface="Georgia" panose="02040502050405020303" pitchFamily="18" charset="0"/>
          </a:endParaRPr>
        </a:p>
      </dsp:txBody>
      <dsp:txXfrm>
        <a:off x="0" y="2339975"/>
        <a:ext cx="3286125" cy="1971675"/>
      </dsp:txXfrm>
    </dsp:sp>
    <dsp:sp modelId="{BAD09A80-952C-4BC8-8E58-5BD33589C928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300" kern="1200" dirty="0">
              <a:latin typeface="Georgia" panose="02040502050405020303" pitchFamily="18" charset="0"/>
            </a:rPr>
            <a:t>Išnyksta ribos tarp to, kas asmeniška, ir to, kas bendra.</a:t>
          </a:r>
          <a:endParaRPr lang="en-US" sz="2300" kern="1200" dirty="0">
            <a:latin typeface="Georgia" panose="02040502050405020303" pitchFamily="18" charset="0"/>
          </a:endParaRPr>
        </a:p>
      </dsp:txBody>
      <dsp:txXfrm>
        <a:off x="3614737" y="2339975"/>
        <a:ext cx="3286125" cy="1971675"/>
      </dsp:txXfrm>
    </dsp:sp>
    <dsp:sp modelId="{7155E169-EBA3-4BC6-A2EA-045E2D110D3E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300" kern="1200" dirty="0">
              <a:latin typeface="Georgia" panose="02040502050405020303" pitchFamily="18" charset="0"/>
            </a:rPr>
            <a:t>Dažnai vartojamos meninės priemonės: aliteracija, inversiškas pakartojimas, elegiško tono ir ironijos arba satyros dermė.</a:t>
          </a:r>
          <a:endParaRPr lang="en-US" sz="2300" kern="1200" dirty="0">
            <a:latin typeface="Georgia" panose="02040502050405020303" pitchFamily="18" charset="0"/>
          </a:endParaRPr>
        </a:p>
      </dsp:txBody>
      <dsp:txXfrm>
        <a:off x="7229475" y="2339975"/>
        <a:ext cx="3286125" cy="19716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88B1DD-1D97-4958-AD86-535655A6C2AC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6D97DC-4BCF-4752-A399-132764784375}">
      <dsp:nvSpPr>
        <dsp:cNvPr id="0" name=""/>
        <dsp:cNvSpPr/>
      </dsp:nvSpPr>
      <dsp:spPr>
        <a:xfrm>
          <a:off x="0" y="2703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700" i="1" kern="1200" dirty="0">
              <a:latin typeface="Georgia" panose="02040502050405020303" pitchFamily="18" charset="0"/>
            </a:rPr>
            <a:t>Balandžio sniegas </a:t>
          </a:r>
          <a:r>
            <a:rPr lang="lt-LT" sz="2700" kern="1200" dirty="0">
              <a:latin typeface="Georgia" panose="02040502050405020303" pitchFamily="18" charset="0"/>
            </a:rPr>
            <a:t>(1962 m.)</a:t>
          </a:r>
          <a:endParaRPr lang="en-US" sz="2700" kern="1200" dirty="0">
            <a:latin typeface="Georgia" panose="02040502050405020303" pitchFamily="18" charset="0"/>
          </a:endParaRPr>
        </a:p>
      </dsp:txBody>
      <dsp:txXfrm>
        <a:off x="0" y="2703"/>
        <a:ext cx="6900512" cy="921789"/>
      </dsp:txXfrm>
    </dsp:sp>
    <dsp:sp modelId="{8F20AF52-E87A-46FC-97BB-4166A83AB8E3}">
      <dsp:nvSpPr>
        <dsp:cNvPr id="0" name=""/>
        <dsp:cNvSpPr/>
      </dsp:nvSpPr>
      <dsp:spPr>
        <a:xfrm>
          <a:off x="0" y="924492"/>
          <a:ext cx="6900512" cy="0"/>
        </a:xfrm>
        <a:prstGeom prst="line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D7A3BF-4B39-4A62-AF76-092A6BB19C5D}">
      <dsp:nvSpPr>
        <dsp:cNvPr id="0" name=""/>
        <dsp:cNvSpPr/>
      </dsp:nvSpPr>
      <dsp:spPr>
        <a:xfrm>
          <a:off x="0" y="924492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700" i="1" kern="1200" dirty="0">
              <a:latin typeface="Georgia" panose="02040502050405020303" pitchFamily="18" charset="0"/>
            </a:rPr>
            <a:t>Debesų laiptais </a:t>
          </a:r>
          <a:r>
            <a:rPr lang="lt-LT" sz="2700" kern="1200" dirty="0">
              <a:latin typeface="Georgia" panose="02040502050405020303" pitchFamily="18" charset="0"/>
            </a:rPr>
            <a:t>(1966 m.)</a:t>
          </a:r>
          <a:endParaRPr lang="en-US" sz="2700" kern="1200" dirty="0">
            <a:latin typeface="Georgia" panose="02040502050405020303" pitchFamily="18" charset="0"/>
          </a:endParaRPr>
        </a:p>
      </dsp:txBody>
      <dsp:txXfrm>
        <a:off x="0" y="924492"/>
        <a:ext cx="6900512" cy="921789"/>
      </dsp:txXfrm>
    </dsp:sp>
    <dsp:sp modelId="{75A85DF5-AC10-40C7-9AF6-66CE58B1DE39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A63394-9BFC-427B-8374-F5401A0A9F41}">
      <dsp:nvSpPr>
        <dsp:cNvPr id="0" name=""/>
        <dsp:cNvSpPr/>
      </dsp:nvSpPr>
      <dsp:spPr>
        <a:xfrm>
          <a:off x="0" y="1846281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700" i="1" kern="1200" dirty="0">
              <a:latin typeface="Georgia" panose="02040502050405020303" pitchFamily="18" charset="0"/>
            </a:rPr>
            <a:t>Saulės grąža </a:t>
          </a:r>
          <a:r>
            <a:rPr lang="lt-LT" sz="2700" kern="1200" dirty="0">
              <a:latin typeface="Georgia" panose="02040502050405020303" pitchFamily="18" charset="0"/>
            </a:rPr>
            <a:t>(1969 m.)</a:t>
          </a:r>
          <a:endParaRPr lang="en-US" sz="2700" kern="1200" dirty="0">
            <a:latin typeface="Georgia" panose="02040502050405020303" pitchFamily="18" charset="0"/>
          </a:endParaRPr>
        </a:p>
      </dsp:txBody>
      <dsp:txXfrm>
        <a:off x="0" y="1846281"/>
        <a:ext cx="6900512" cy="921789"/>
      </dsp:txXfrm>
    </dsp:sp>
    <dsp:sp modelId="{0C0E306A-F27A-457B-926E-DCC0CF5AC2FD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A88FCB-CE8A-4736-BA86-A5EF858BFEFD}">
      <dsp:nvSpPr>
        <dsp:cNvPr id="0" name=""/>
        <dsp:cNvSpPr/>
      </dsp:nvSpPr>
      <dsp:spPr>
        <a:xfrm>
          <a:off x="0" y="2768070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700" i="1" kern="1200" dirty="0">
              <a:latin typeface="Georgia" panose="02040502050405020303" pitchFamily="18" charset="0"/>
            </a:rPr>
            <a:t>Kukučio baladės </a:t>
          </a:r>
          <a:r>
            <a:rPr lang="lt-LT" sz="2700" kern="1200" dirty="0">
              <a:latin typeface="Georgia" panose="02040502050405020303" pitchFamily="18" charset="0"/>
            </a:rPr>
            <a:t>(1977 m.)</a:t>
          </a:r>
          <a:endParaRPr lang="en-US" sz="2700" kern="1200" dirty="0">
            <a:latin typeface="Georgia" panose="02040502050405020303" pitchFamily="18" charset="0"/>
          </a:endParaRPr>
        </a:p>
      </dsp:txBody>
      <dsp:txXfrm>
        <a:off x="0" y="2768070"/>
        <a:ext cx="6900512" cy="921789"/>
      </dsp:txXfrm>
    </dsp:sp>
    <dsp:sp modelId="{D457DB80-CF78-493F-B104-D646E54F3EE2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302CB4-3DF4-4EAB-B9A8-079B22B0FB4C}">
      <dsp:nvSpPr>
        <dsp:cNvPr id="0" name=""/>
        <dsp:cNvSpPr/>
      </dsp:nvSpPr>
      <dsp:spPr>
        <a:xfrm>
          <a:off x="0" y="3689859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700" i="1" kern="1200" dirty="0">
              <a:latin typeface="Georgia" panose="02040502050405020303" pitchFamily="18" charset="0"/>
            </a:rPr>
            <a:t>K. B. Įtariamas </a:t>
          </a:r>
          <a:r>
            <a:rPr lang="lt-LT" sz="2700" kern="1200" dirty="0">
              <a:latin typeface="Georgia" panose="02040502050405020303" pitchFamily="18" charset="0"/>
            </a:rPr>
            <a:t>(2004 m.)</a:t>
          </a:r>
          <a:endParaRPr lang="en-US" sz="2700" kern="1200" dirty="0">
            <a:latin typeface="Georgia" panose="02040502050405020303" pitchFamily="18" charset="0"/>
          </a:endParaRPr>
        </a:p>
      </dsp:txBody>
      <dsp:txXfrm>
        <a:off x="0" y="3689859"/>
        <a:ext cx="6900512" cy="921789"/>
      </dsp:txXfrm>
    </dsp:sp>
    <dsp:sp modelId="{4885E8B6-C126-4806-A4B5-F1ECA4AC8240}">
      <dsp:nvSpPr>
        <dsp:cNvPr id="0" name=""/>
        <dsp:cNvSpPr/>
      </dsp:nvSpPr>
      <dsp:spPr>
        <a:xfrm>
          <a:off x="0" y="4611648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5CE5CC-1DB5-4CA8-999C-8F7262D104FE}">
      <dsp:nvSpPr>
        <dsp:cNvPr id="0" name=""/>
        <dsp:cNvSpPr/>
      </dsp:nvSpPr>
      <dsp:spPr>
        <a:xfrm>
          <a:off x="0" y="4611648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700" i="1" kern="1200" dirty="0" err="1">
              <a:latin typeface="Georgia" panose="02040502050405020303" pitchFamily="18" charset="0"/>
            </a:rPr>
            <a:t>Esė</a:t>
          </a:r>
          <a:r>
            <a:rPr lang="lt-LT" sz="2700" i="1" kern="1200" dirty="0">
              <a:latin typeface="Georgia" panose="02040502050405020303" pitchFamily="18" charset="0"/>
            </a:rPr>
            <a:t> knyga „Mes gyvenome“ </a:t>
          </a:r>
          <a:r>
            <a:rPr lang="lt-LT" sz="2700" kern="1200" dirty="0">
              <a:latin typeface="Georgia" panose="02040502050405020303" pitchFamily="18" charset="0"/>
            </a:rPr>
            <a:t>(2009, 2014 m.)</a:t>
          </a:r>
          <a:endParaRPr lang="en-US" sz="2700" kern="1200" dirty="0">
            <a:latin typeface="Georgia" panose="02040502050405020303" pitchFamily="18" charset="0"/>
          </a:endParaRPr>
        </a:p>
      </dsp:txBody>
      <dsp:txXfrm>
        <a:off x="0" y="4611648"/>
        <a:ext cx="6900512" cy="9217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D5AF07E-2253-4235-9923-8F97C87421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D5CC013C-A2F5-4A62-878F-FA70E6C4D0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GB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BDF61992-2EA1-48DF-BC6C-A8327A18F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184D4-E734-4944-BCD0-B69B9390803E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03EAC21D-92CC-4191-A5C5-0E400F758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B91F2EC8-A754-4981-82BF-88E9B7A7D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2AE23-1478-4516-9261-7556B8A63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415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C8DC9F6-2EC1-4B68-86BA-1C045419E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5F4E25E-DD8D-4D5C-B0D4-03BE32233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4768C8E2-43B9-4F0F-9B4F-A83755D2A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184D4-E734-4944-BCD0-B69B9390803E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9E4C85F2-4F46-4167-9137-A1CB51AE1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389945DC-E6D2-4722-B158-8180B1C46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2AE23-1478-4516-9261-7556B8A63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841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3ECE4C5-0032-4F5E-9BCE-E2A13DF59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36D3C42D-305F-4041-B365-A80553EA1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88D378A5-CCDF-46E9-9090-32491AFAB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184D4-E734-4944-BCD0-B69B9390803E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E2C258BB-63D3-4289-B420-0E96B035E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E088FFE9-6C07-4FD0-B370-05DE5A76A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2AE23-1478-4516-9261-7556B8A63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246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6CB8006-77A8-4F26-87E5-DF6752CE2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4448B55-7EA8-4D5E-ABD7-49F7EAC122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089403A7-EE08-472B-8549-9807D11E85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A807019C-7BC2-48CF-B4B5-5E2AB206C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184D4-E734-4944-BCD0-B69B9390803E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D38B1C38-7C62-4AC3-A48E-0CF1348FD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E57450DB-B82F-490A-A464-3F755938D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2AE23-1478-4516-9261-7556B8A63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484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47A695A-5D69-4283-9822-2B35ACAF8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B53CB6A0-33DD-4347-B073-1596BCB2C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8AAED147-8F95-40EE-A1C2-F8C425E885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3C66A680-74B5-4711-8CB3-42B68A8841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C16AFF13-7047-461E-B01B-B0B9177694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2BAD7746-3656-4927-B4A9-A91A3A6F3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184D4-E734-4944-BCD0-B69B9390803E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5F0B189C-F6DA-4808-B7C4-CD95D186D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B648C32F-11E2-47B9-9217-3B19A5C01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2AE23-1478-4516-9261-7556B8A63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725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E3E83F5-A141-49AC-A41C-DFAB542D1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3D9343B3-79F5-49EA-B026-D01581EB6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184D4-E734-4944-BCD0-B69B9390803E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55BE076B-E597-44C0-9FA7-787F24CE6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9C485F57-5A68-4812-A1D9-D8257797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2AE23-1478-4516-9261-7556B8A63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473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BE77AE05-642A-41B4-91A7-2763EAC15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184D4-E734-4944-BCD0-B69B9390803E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EDB8FD76-22C6-4654-BED1-888892CD6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AFC26185-B85C-43F1-A6AA-E8F9A45EF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2AE23-1478-4516-9261-7556B8A63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096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D204A7E-6E90-4663-A051-CE2A8E355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31DE1F0-46DD-4727-9E42-56D6447EC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E70DA3F9-386C-425B-944A-EC12509B30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6DBDDD43-60D1-4835-B6ED-A61D1DAC9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184D4-E734-4944-BCD0-B69B9390803E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20EB8D5E-B6F5-48FA-A134-9FEAE1CCB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D73290C3-A263-4A46-B14E-45D02DE98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2AE23-1478-4516-9261-7556B8A63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0876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C979A2C-CE75-4C28-BB6A-7964D39B2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16AA2D6C-22DE-4DD2-885F-094AABBB13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8A611EC7-2924-4B43-A3AE-18C04CEF9F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E54381D2-AD23-4318-8B60-465F1D178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184D4-E734-4944-BCD0-B69B9390803E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FDA3E8C4-19CA-48D7-BBE2-5B5C3C6E8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2CCF5E98-D961-4466-AA88-0E407E280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2AE23-1478-4516-9261-7556B8A63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307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32381F8-7993-4EBC-BC1C-AD7ACD383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5C873CFB-1500-47DD-AAB3-51B8BB63A8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4AADAAEB-234D-419A-8141-1E9F43041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184D4-E734-4944-BCD0-B69B9390803E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06A81665-20D3-4361-9C91-D2107D9DD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CA6A4C85-245E-41E8-9136-E61666253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2AE23-1478-4516-9261-7556B8A63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598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D7AC244B-2262-4A45-B3C2-76E121451F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2C0BCB28-205F-4FF7-AE80-D6F96BA0D3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EFED07EF-9542-45FF-A71D-7B954E400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184D4-E734-4944-BCD0-B69B9390803E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5C68F1A5-AAA6-46CA-92A7-C3AA3A2EF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910F7A06-E496-4637-8A20-F02564D84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2AE23-1478-4516-9261-7556B8A63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9069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46884192-206F-4074-B4BD-D3BF3F0A2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B82346B4-DF16-4C27-BF22-543A239E1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09245F6A-2F49-46EC-B070-14A21517F6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184D4-E734-4944-BCD0-B69B9390803E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4EF04407-9925-4A97-8BB6-C888136753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D7014AEC-5B11-4E86-96AC-5ECB547CE3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2AE23-1478-4516-9261-7556B8A63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807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 descr="Paveikslėlis, kuriame yra asmuo, vyras, akiniai, dėvėjimas&#10;&#10;Automatiškai sugeneruotas aprašymas">
            <a:extLst>
              <a:ext uri="{FF2B5EF4-FFF2-40B4-BE49-F238E27FC236}">
                <a16:creationId xmlns:a16="http://schemas.microsoft.com/office/drawing/2014/main" id="{29EFAFAF-18A4-47CF-BF76-244A9D08F2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ECBA4DB7-2655-44B3-A8E2-E7033CA415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0" y="965200"/>
            <a:ext cx="10261600" cy="3564869"/>
          </a:xfrm>
        </p:spPr>
        <p:txBody>
          <a:bodyPr>
            <a:normAutofit/>
          </a:bodyPr>
          <a:lstStyle/>
          <a:p>
            <a:pPr algn="l"/>
            <a:r>
              <a:rPr lang="lt-LT" sz="11500" dirty="0">
                <a:ln w="22225">
                  <a:solidFill>
                    <a:schemeClr val="tx1"/>
                  </a:solidFill>
                  <a:miter lim="800000"/>
                </a:ln>
                <a:noFill/>
                <a:latin typeface="Georgia" panose="02040502050405020303" pitchFamily="18" charset="0"/>
              </a:rPr>
              <a:t>Marcelijus Martinaitis</a:t>
            </a:r>
            <a:endParaRPr lang="en-GB" sz="11500" dirty="0">
              <a:ln w="22225">
                <a:solidFill>
                  <a:schemeClr val="tx1"/>
                </a:solidFill>
                <a:miter lim="800000"/>
              </a:ln>
              <a:noFill/>
              <a:latin typeface="Georgia" panose="02040502050405020303" pitchFamily="18" charset="0"/>
            </a:endParaRP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117CFA5C-40C0-4D34-92E8-ABBA4CE05C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0" y="4572002"/>
            <a:ext cx="10261600" cy="1202995"/>
          </a:xfrm>
        </p:spPr>
        <p:txBody>
          <a:bodyPr>
            <a:normAutofit/>
          </a:bodyPr>
          <a:lstStyle/>
          <a:p>
            <a:pPr algn="l"/>
            <a:r>
              <a:rPr lang="lt-LT" sz="2800" dirty="0">
                <a:latin typeface="Georgia" panose="02040502050405020303" pitchFamily="18" charset="0"/>
              </a:rPr>
              <a:t>Parengė: Akvilė </a:t>
            </a:r>
            <a:r>
              <a:rPr lang="lt-LT" sz="2800" dirty="0" err="1">
                <a:latin typeface="Georgia" panose="02040502050405020303" pitchFamily="18" charset="0"/>
              </a:rPr>
              <a:t>Zalieckaitė</a:t>
            </a:r>
            <a:r>
              <a:rPr lang="lt-LT" sz="2800" dirty="0">
                <a:latin typeface="Georgia" panose="02040502050405020303" pitchFamily="18" charset="0"/>
              </a:rPr>
              <a:t>, Rūdiškių gimnazija</a:t>
            </a:r>
            <a:endParaRPr lang="en-GB" sz="2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7461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aveikslėlis 4" descr="Paveikslėlis, kuriame yra asmuo, vyras, akiniai, kostiumas&#10;&#10;Automatiškai sugeneruotas aprašymas">
            <a:extLst>
              <a:ext uri="{FF2B5EF4-FFF2-40B4-BE49-F238E27FC236}">
                <a16:creationId xmlns:a16="http://schemas.microsoft.com/office/drawing/2014/main" id="{B8498229-8F5C-4443-8C66-CD6C29C0F3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5724"/>
          <a:stretch/>
        </p:blipFill>
        <p:spPr>
          <a:xfrm>
            <a:off x="-7366" y="10"/>
            <a:ext cx="4855591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368CED0-5A57-4157-9BC3-B1F0C360F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048" y="1868487"/>
            <a:ext cx="572148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>
                <a:latin typeface="Georgia" panose="02040502050405020303" pitchFamily="18" charset="0"/>
              </a:rPr>
              <a:t>Marcelijus Martinaitis – poetas, eseistas, vertėjas, dramaturgas, vienas svarbiausių rašytojų kartos, septintajame–aštuntajame dešimtmetyje pakeitusios lietuvių literatūros veidą, atstovų.</a:t>
            </a:r>
            <a:endParaRPr lang="en-GB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054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A89DCA1C-7E00-463D-811B-CD942D404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87502" cy="1325563"/>
          </a:xfrm>
        </p:spPr>
        <p:txBody>
          <a:bodyPr>
            <a:normAutofit/>
          </a:bodyPr>
          <a:lstStyle/>
          <a:p>
            <a:r>
              <a:rPr lang="lt-LT">
                <a:latin typeface="Georgia" panose="02040502050405020303" pitchFamily="18" charset="0"/>
              </a:rPr>
              <a:t>Biografija</a:t>
            </a:r>
            <a:endParaRPr lang="en-GB">
              <a:latin typeface="Georgia" panose="02040502050405020303" pitchFamily="18" charset="0"/>
            </a:endParaRPr>
          </a:p>
        </p:txBody>
      </p:sp>
      <p:pic>
        <p:nvPicPr>
          <p:cNvPr id="25" name="Paveikslėlis 24" descr="Paveikslėlis, kuriame yra medis, laukas, asmuo, vyras&#10;&#10;Automatiškai sugeneruotas aprašymas">
            <a:extLst>
              <a:ext uri="{FF2B5EF4-FFF2-40B4-BE49-F238E27FC236}">
                <a16:creationId xmlns:a16="http://schemas.microsoft.com/office/drawing/2014/main" id="{F08F5060-50D5-4B12-8F7B-1C0634E0AB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6" r="19078" b="2"/>
          <a:stretch/>
        </p:blipFill>
        <p:spPr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  <p:sp>
        <p:nvSpPr>
          <p:cNvPr id="32" name="!!Oval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3451" y="1656147"/>
            <a:ext cx="546100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!!Arc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4739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urinio vietos rezervavimo ženklas 2">
            <a:extLst>
              <a:ext uri="{FF2B5EF4-FFF2-40B4-BE49-F238E27FC236}">
                <a16:creationId xmlns:a16="http://schemas.microsoft.com/office/drawing/2014/main" id="{D00B2B15-9200-4D7F-90EF-BA52608A78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5233863"/>
              </p:ext>
            </p:extLst>
          </p:nvPr>
        </p:nvGraphicFramePr>
        <p:xfrm>
          <a:off x="838200" y="1825625"/>
          <a:ext cx="538750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31189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2C5F7529-B2CB-46CC-80B6-F3B9FAE6E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87502" cy="1325563"/>
          </a:xfrm>
        </p:spPr>
        <p:txBody>
          <a:bodyPr>
            <a:normAutofit/>
          </a:bodyPr>
          <a:lstStyle/>
          <a:p>
            <a:r>
              <a:rPr lang="lt-LT">
                <a:latin typeface="Georgia" panose="02040502050405020303" pitchFamily="18" charset="0"/>
              </a:rPr>
              <a:t>Biografija</a:t>
            </a:r>
            <a:endParaRPr lang="en-GB">
              <a:latin typeface="Georgia" panose="02040502050405020303" pitchFamily="18" charset="0"/>
            </a:endParaRPr>
          </a:p>
        </p:txBody>
      </p:sp>
      <p:pic>
        <p:nvPicPr>
          <p:cNvPr id="12" name="Paveikslėlis 11" descr="Paveikslėlis, kuriame yra medis, laukas, asmuo, vyras&#10;&#10;Automatiškai sugeneruotas aprašymas">
            <a:extLst>
              <a:ext uri="{FF2B5EF4-FFF2-40B4-BE49-F238E27FC236}">
                <a16:creationId xmlns:a16="http://schemas.microsoft.com/office/drawing/2014/main" id="{C90B9862-FE87-477F-9BAC-D1EB0F030C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6" r="19078" b="2"/>
          <a:stretch/>
        </p:blipFill>
        <p:spPr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  <p:sp>
        <p:nvSpPr>
          <p:cNvPr id="25" name="!!Oval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3451" y="1656147"/>
            <a:ext cx="546100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!!Arc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4739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11325CF4-D472-4635-93FF-CD0EDC4D8C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2749611"/>
              </p:ext>
            </p:extLst>
          </p:nvPr>
        </p:nvGraphicFramePr>
        <p:xfrm>
          <a:off x="838200" y="1825625"/>
          <a:ext cx="538750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81429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BB24D5C-A5BD-46E0-AF19-C720992C9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lt-LT">
                <a:latin typeface="Georgia" panose="02040502050405020303" pitchFamily="18" charset="0"/>
              </a:rPr>
              <a:t>Kūryba</a:t>
            </a:r>
            <a:endParaRPr lang="en-GB">
              <a:latin typeface="Georgia" panose="02040502050405020303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8DB7614-163E-43BF-8CDF-EC27C58A2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>
                <a:latin typeface="Georgia" panose="02040502050405020303" pitchFamily="18" charset="0"/>
              </a:rPr>
              <a:t>Ankstyvuosiuose Martinaičio eilėraščiuose dar esama oficialių motyvų, sovietinių herojų ir „socializmo statybų“ šlovinimo. </a:t>
            </a:r>
          </a:p>
          <a:p>
            <a:pPr marL="0" indent="0">
              <a:buNone/>
            </a:pPr>
            <a:r>
              <a:rPr lang="lt-LT" sz="2000">
                <a:latin typeface="Georgia" panose="02040502050405020303" pitchFamily="18" charset="0"/>
              </a:rPr>
              <a:t>Juos vėliau pats vertino kritiškai, sakė, jog tik vėliau ėmė „jausti tikrą poezijos skonį, užuosti kalbos kvapą, girdėti žodžius kontekstuose, apšviestose erdvėse...“</a:t>
            </a:r>
            <a:endParaRPr lang="en-GB" sz="2000">
              <a:latin typeface="Georgia" panose="02040502050405020303" pitchFamily="18" charset="0"/>
            </a:endParaRPr>
          </a:p>
        </p:txBody>
      </p:sp>
      <p:pic>
        <p:nvPicPr>
          <p:cNvPr id="7" name="Paveikslėlis 6" descr="Paveikslėlis, kuriame yra žinutė, asmuo, vyras, kostiumas&#10;&#10;Automatiškai sugeneruotas aprašymas">
            <a:extLst>
              <a:ext uri="{FF2B5EF4-FFF2-40B4-BE49-F238E27FC236}">
                <a16:creationId xmlns:a16="http://schemas.microsoft.com/office/drawing/2014/main" id="{3035FA7C-6B99-43F2-B966-970B5AD582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5" r="2302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4591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BBB24D5C-A5BD-46E0-AF19-C720992C9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lt-LT" sz="5400" dirty="0">
                <a:latin typeface="Georgia" panose="02040502050405020303" pitchFamily="18" charset="0"/>
              </a:rPr>
              <a:t>Kūryba</a:t>
            </a:r>
            <a:endParaRPr lang="en-GB" sz="5400" dirty="0">
              <a:latin typeface="Georgia" panose="02040502050405020303" pitchFamily="18" charset="0"/>
            </a:endParaRPr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8DB7614-163E-43BF-8CDF-EC27C58A2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dirty="0">
                <a:latin typeface="Georgia" panose="02040502050405020303" pitchFamily="18" charset="0"/>
              </a:rPr>
              <a:t>Vėlesnėse lyrikos knygose svarbiausia tema – bandymas rekonstruoti „žemdirbių civilizacijos kontūrus ir pagrindinius jos ženklus (žemė, namai, Dievas, ryšys su mirusiais), gamtos ritmu pagrįstą laiko tėkmės ir būties dėsnių suvokimą“ (Rita </a:t>
            </a:r>
            <a:r>
              <a:rPr lang="lt-LT" sz="2200" dirty="0" err="1">
                <a:latin typeface="Georgia" panose="02040502050405020303" pitchFamily="18" charset="0"/>
              </a:rPr>
              <a:t>Tūtlytė</a:t>
            </a:r>
            <a:r>
              <a:rPr lang="lt-LT" sz="2200" dirty="0">
                <a:latin typeface="Georgia" panose="02040502050405020303" pitchFamily="18" charset="0"/>
              </a:rPr>
              <a:t>). </a:t>
            </a:r>
          </a:p>
          <a:p>
            <a:pPr marL="0" indent="0">
              <a:buNone/>
            </a:pPr>
            <a:r>
              <a:rPr lang="lt-LT" sz="2200" dirty="0">
                <a:latin typeface="Georgia" panose="02040502050405020303" pitchFamily="18" charset="0"/>
              </a:rPr>
              <a:t>Apie lietuvių agrarinę kultūrą ir jos suardymą rašo ne vienas poeto bendraamžis, tačiau Martinaitis siekia giliausiai. Jis apmąsto ne tik šio reiškinio istoriją, bet ir kultūrinius aspektus.</a:t>
            </a:r>
            <a:endParaRPr lang="en-GB" sz="2200" dirty="0">
              <a:latin typeface="Georgia" panose="02040502050405020303" pitchFamily="18" charset="0"/>
            </a:endParaRPr>
          </a:p>
        </p:txBody>
      </p:sp>
      <p:pic>
        <p:nvPicPr>
          <p:cNvPr id="15" name="Paveikslėlis 14" descr="Paveikslėlis, kuriame yra asmuo, minia&#10;&#10;Automatiškai sugeneruotas aprašymas">
            <a:extLst>
              <a:ext uri="{FF2B5EF4-FFF2-40B4-BE49-F238E27FC236}">
                <a16:creationId xmlns:a16="http://schemas.microsoft.com/office/drawing/2014/main" id="{C351BDB4-9A14-42E2-92E1-593E8A7622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7" r="4977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28612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8BFB321-63F9-4AAF-BDFB-C4F515E321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266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92D756C7-D78A-46E3-B675-B081016BA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lt-LT" dirty="0">
                <a:solidFill>
                  <a:srgbClr val="FFFFFF"/>
                </a:solidFill>
                <a:latin typeface="Georgia" panose="02040502050405020303" pitchFamily="18" charset="0"/>
              </a:rPr>
              <a:t>Kūrybos bruožai</a:t>
            </a:r>
            <a:endParaRPr lang="en-GB" dirty="0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7" name="Turinio vietos rezervavimo ženklas 2">
            <a:extLst>
              <a:ext uri="{FF2B5EF4-FFF2-40B4-BE49-F238E27FC236}">
                <a16:creationId xmlns:a16="http://schemas.microsoft.com/office/drawing/2014/main" id="{2E2E8C20-C87A-42FA-A0B6-E9ADABE3E9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594621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664958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AE4D820-3B1F-402A-8AE7-8B885A923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457" y="1617835"/>
            <a:ext cx="5314543" cy="391076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2200" dirty="0">
                <a:latin typeface="Georgia" panose="02040502050405020303" pitchFamily="18" charset="0"/>
              </a:rPr>
              <a:t>Nuo moralinio vertinimo niekas nėra atleistas: ne vienas eilėraštis virsta lyrinio „aš“ sąžinės perkratymu, apgailint ir savo paties abejingumą, neteisingumą.</a:t>
            </a:r>
          </a:p>
          <a:p>
            <a:pPr marL="0" indent="0">
              <a:buNone/>
            </a:pPr>
            <a:r>
              <a:rPr lang="lt-LT" sz="2200" dirty="0">
                <a:latin typeface="Georgia" panose="02040502050405020303" pitchFamily="18" charset="0"/>
              </a:rPr>
              <a:t> </a:t>
            </a:r>
          </a:p>
          <a:p>
            <a:pPr marL="0" indent="0">
              <a:buNone/>
            </a:pPr>
            <a:r>
              <a:rPr lang="lt-LT" sz="2200" dirty="0">
                <a:latin typeface="Georgia" panose="02040502050405020303" pitchFamily="18" charset="0"/>
              </a:rPr>
              <a:t>„Kaltumo be kaltės“, beasmenės, bet visur esančios grėsmės motyvai taip pat rodo totalitarinės sistemos veikimą, kuriuo kiekvieną pilietį stengtasi paversti įbauginta ir vidujai skilusia būtybe.</a:t>
            </a:r>
            <a:endParaRPr lang="en-GB" sz="2200" dirty="0">
              <a:latin typeface="Georgia" panose="02040502050405020303" pitchFamily="18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aveikslėlis 6" descr="Paveikslėlis, kuriame yra žinutė, vyras, siena, asmuo&#10;&#10;Automatiškai sugeneruotas aprašymas">
            <a:extLst>
              <a:ext uri="{FF2B5EF4-FFF2-40B4-BE49-F238E27FC236}">
                <a16:creationId xmlns:a16="http://schemas.microsoft.com/office/drawing/2014/main" id="{A0EBB3DF-A27C-43FC-BDC9-79CD7CC77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2" r="6008" b="-1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184262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veikslėlis 6" descr="Paveikslėlis, kuriame yra asmuo, vyras, vidinis&#10;&#10;Automatiškai sugeneruotas aprašymas">
            <a:extLst>
              <a:ext uri="{FF2B5EF4-FFF2-40B4-BE49-F238E27FC236}">
                <a16:creationId xmlns:a16="http://schemas.microsoft.com/office/drawing/2014/main" id="{D9681FD8-08FA-4505-9ED6-A599BBCF5F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9"/>
          <a:stretch/>
        </p:blipFill>
        <p:spPr>
          <a:xfrm>
            <a:off x="-11909" y="10"/>
            <a:ext cx="6324601" cy="6857990"/>
          </a:xfrm>
          <a:prstGeom prst="rect">
            <a:avLst/>
          </a:prstGeom>
        </p:spPr>
      </p:pic>
      <p:pic>
        <p:nvPicPr>
          <p:cNvPr id="20" name="Picture 11">
            <a:extLst>
              <a:ext uri="{FF2B5EF4-FFF2-40B4-BE49-F238E27FC236}">
                <a16:creationId xmlns:a16="http://schemas.microsoft.com/office/drawing/2014/main" id="{19AE98B8-B73A-4724-B639-017087F92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55A8451-75EB-4FC5-85FD-DA9438B66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5955" y="0"/>
            <a:ext cx="5586045" cy="6612835"/>
          </a:xfrm>
        </p:spPr>
        <p:txBody>
          <a:bodyPr anchor="b">
            <a:normAutofit/>
          </a:bodyPr>
          <a:lstStyle/>
          <a:p>
            <a:pPr marL="0" indent="0">
              <a:buNone/>
            </a:pPr>
            <a:r>
              <a:rPr lang="lt-LT" sz="2400" dirty="0">
                <a:solidFill>
                  <a:srgbClr val="000000"/>
                </a:solidFill>
                <a:latin typeface="Georgia" panose="02040502050405020303" pitchFamily="18" charset="0"/>
              </a:rPr>
              <a:t>Martinaitis yra daiktiško, bet talpaus įvaizdžio ir paradoksalios metaforos meistras.</a:t>
            </a:r>
          </a:p>
          <a:p>
            <a:pPr marL="0" indent="0">
              <a:buNone/>
            </a:pPr>
            <a:endParaRPr lang="lt-LT" sz="24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lt-LT" sz="2400" b="1" dirty="0">
                <a:latin typeface="Georgia" panose="02040502050405020303" pitchFamily="18" charset="0"/>
              </a:rPr>
              <a:t>***</a:t>
            </a:r>
            <a:br>
              <a:rPr lang="lt-LT" sz="2400" dirty="0">
                <a:latin typeface="Georgia" panose="02040502050405020303" pitchFamily="18" charset="0"/>
              </a:rPr>
            </a:br>
            <a:r>
              <a:rPr lang="lt-LT" sz="2400" dirty="0">
                <a:latin typeface="Georgia" panose="02040502050405020303" pitchFamily="18" charset="0"/>
              </a:rPr>
              <a:t>Tik vieną dieną mylėsiu tave amžinai –</a:t>
            </a:r>
            <a:br>
              <a:rPr lang="lt-LT" sz="2400" dirty="0">
                <a:latin typeface="Georgia" panose="02040502050405020303" pitchFamily="18" charset="0"/>
              </a:rPr>
            </a:br>
            <a:r>
              <a:rPr lang="lt-LT" sz="2400" dirty="0">
                <a:latin typeface="Georgia" panose="02040502050405020303" pitchFamily="18" charset="0"/>
              </a:rPr>
              <a:t>surištas, bebalsis ar po žeme,</a:t>
            </a:r>
            <a:br>
              <a:rPr lang="lt-LT" sz="2400" dirty="0">
                <a:latin typeface="Georgia" panose="02040502050405020303" pitchFamily="18" charset="0"/>
              </a:rPr>
            </a:br>
            <a:r>
              <a:rPr lang="lt-LT" sz="2400" dirty="0">
                <a:latin typeface="Georgia" panose="02040502050405020303" pitchFamily="18" charset="0"/>
              </a:rPr>
              <a:t>ar visų užmirštas, vienas, mirštąs badu,</a:t>
            </a:r>
            <a:br>
              <a:rPr lang="lt-LT" sz="2400" dirty="0">
                <a:latin typeface="Georgia" panose="02040502050405020303" pitchFamily="18" charset="0"/>
              </a:rPr>
            </a:br>
            <a:r>
              <a:rPr lang="lt-LT" sz="2400" dirty="0">
                <a:latin typeface="Georgia" panose="02040502050405020303" pitchFamily="18" charset="0"/>
              </a:rPr>
              <a:t>be baltų ir švarių rankogalių, be žiedų,</a:t>
            </a:r>
            <a:br>
              <a:rPr lang="lt-LT" sz="2400" dirty="0">
                <a:latin typeface="Georgia" panose="02040502050405020303" pitchFamily="18" charset="0"/>
              </a:rPr>
            </a:br>
            <a:r>
              <a:rPr lang="lt-LT" sz="2400" dirty="0">
                <a:latin typeface="Georgia" panose="02040502050405020303" pitchFamily="18" charset="0"/>
              </a:rPr>
              <a:t>ar budelį apsikabinęs – prie duobės,</a:t>
            </a:r>
            <a:br>
              <a:rPr lang="lt-LT" sz="2400" dirty="0">
                <a:latin typeface="Georgia" panose="02040502050405020303" pitchFamily="18" charset="0"/>
              </a:rPr>
            </a:br>
            <a:r>
              <a:rPr lang="lt-LT" sz="2400" dirty="0">
                <a:latin typeface="Georgia" panose="02040502050405020303" pitchFamily="18" charset="0"/>
              </a:rPr>
              <a:t>tylėdamas taip, kad net dievas nedrįstų kalbėt.</a:t>
            </a:r>
            <a:br>
              <a:rPr lang="lt-LT" sz="2400" dirty="0">
                <a:latin typeface="Georgia" panose="02040502050405020303" pitchFamily="18" charset="0"/>
              </a:rPr>
            </a:br>
            <a:r>
              <a:rPr lang="lt-LT" sz="2400" dirty="0">
                <a:latin typeface="Georgia" panose="02040502050405020303" pitchFamily="18" charset="0"/>
              </a:rPr>
              <a:t>Ir švies ant krūtinės kraujo šviežia gėlė –</a:t>
            </a:r>
            <a:br>
              <a:rPr lang="lt-LT" sz="2400" dirty="0">
                <a:latin typeface="Georgia" panose="02040502050405020303" pitchFamily="18" charset="0"/>
              </a:rPr>
            </a:br>
            <a:r>
              <a:rPr lang="lt-LT" sz="2400" dirty="0">
                <a:latin typeface="Georgia" panose="02040502050405020303" pitchFamily="18" charset="0"/>
              </a:rPr>
              <a:t>už apsupto miesto arba griovy giliam.</a:t>
            </a:r>
          </a:p>
          <a:p>
            <a:pPr marL="0" indent="0">
              <a:buNone/>
            </a:pPr>
            <a:r>
              <a:rPr lang="lt-LT" sz="2400" i="1" dirty="0">
                <a:solidFill>
                  <a:srgbClr val="000000"/>
                </a:solidFill>
                <a:latin typeface="Georgia" panose="02040502050405020303" pitchFamily="18" charset="0"/>
              </a:rPr>
              <a:t>Iš neskelbtų eilėraščių rinkinio „Nenoriu nieko neveikti“</a:t>
            </a:r>
          </a:p>
        </p:txBody>
      </p:sp>
    </p:spTree>
    <p:extLst>
      <p:ext uri="{BB962C8B-B14F-4D97-AF65-F5344CB8AC3E}">
        <p14:creationId xmlns:p14="http://schemas.microsoft.com/office/powerpoint/2010/main" val="3051949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25775DFF-7963-4D91-94F6-16E19669D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lt-LT" sz="5400" dirty="0">
                <a:latin typeface="Georgia" panose="02040502050405020303" pitchFamily="18" charset="0"/>
              </a:rPr>
              <a:t>Kelios knygos:</a:t>
            </a:r>
            <a:endParaRPr lang="en-GB" sz="5400" dirty="0">
              <a:latin typeface="Georgia" panose="02040502050405020303" pitchFamily="18" charset="0"/>
            </a:endParaRP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Turinio vietos rezervavimo ženklas 2">
            <a:extLst>
              <a:ext uri="{FF2B5EF4-FFF2-40B4-BE49-F238E27FC236}">
                <a16:creationId xmlns:a16="http://schemas.microsoft.com/office/drawing/2014/main" id="{F977A977-EFCF-458D-AB19-04F4B9C06F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40041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1931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35D42DE6-8791-4E59-BCB0-F82A816734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2" b="-1"/>
          <a:stretch/>
        </p:blipFill>
        <p:spPr>
          <a:xfrm>
            <a:off x="20" y="10"/>
            <a:ext cx="9947062" cy="6857990"/>
          </a:xfrm>
          <a:prstGeom prst="rect">
            <a:avLst/>
          </a:prstGeom>
        </p:spPr>
      </p:pic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32" name="Freeform: Shape 31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F85797FA-5A7C-4D7C-B4BE-F706E0079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2386" y="792378"/>
            <a:ext cx="3633746" cy="1588422"/>
          </a:xfrm>
        </p:spPr>
        <p:txBody>
          <a:bodyPr anchor="b">
            <a:normAutofit/>
          </a:bodyPr>
          <a:lstStyle/>
          <a:p>
            <a:r>
              <a:rPr lang="lt-LT" sz="3600" dirty="0">
                <a:latin typeface="Georgia" panose="02040502050405020303" pitchFamily="18" charset="0"/>
              </a:rPr>
              <a:t>Temos</a:t>
            </a:r>
            <a:endParaRPr lang="en-GB" sz="3600" dirty="0">
              <a:latin typeface="Georgia" panose="02040502050405020303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CD7DA25-3DC6-4B2E-8928-ABF70B2FF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2385" y="2582052"/>
            <a:ext cx="3633747" cy="2700062"/>
          </a:xfrm>
        </p:spPr>
        <p:txBody>
          <a:bodyPr>
            <a:normAutofit/>
          </a:bodyPr>
          <a:lstStyle/>
          <a:p>
            <a:r>
              <a:rPr lang="lt-LT" sz="2000" dirty="0">
                <a:latin typeface="Georgia" panose="02040502050405020303" pitchFamily="18" charset="0"/>
              </a:rPr>
              <a:t>Tautinės tapatybės samprata</a:t>
            </a:r>
          </a:p>
          <a:p>
            <a:r>
              <a:rPr lang="lt-LT" sz="2000" dirty="0">
                <a:latin typeface="Georgia" panose="02040502050405020303" pitchFamily="18" charset="0"/>
              </a:rPr>
              <a:t>Ribinės situacijos</a:t>
            </a:r>
          </a:p>
          <a:p>
            <a:r>
              <a:rPr lang="lt-LT" sz="2000" dirty="0">
                <a:latin typeface="Georgia" panose="02040502050405020303" pitchFamily="18" charset="0"/>
              </a:rPr>
              <a:t>Tautinės tapatybės gaivinimas</a:t>
            </a:r>
          </a:p>
          <a:p>
            <a:r>
              <a:rPr lang="lt-LT" sz="2000" dirty="0">
                <a:latin typeface="Georgia" panose="02040502050405020303" pitchFamily="18" charset="0"/>
              </a:rPr>
              <a:t>Visuomenės pokyčiai</a:t>
            </a:r>
          </a:p>
          <a:p>
            <a:r>
              <a:rPr lang="lt-LT" sz="2000" dirty="0">
                <a:latin typeface="Georgia" panose="02040502050405020303" pitchFamily="18" charset="0"/>
              </a:rPr>
              <a:t>Gyvenimas - žaidimas</a:t>
            </a:r>
            <a:endParaRPr lang="en-GB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473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032EF9D-2899-4B55-BF1D-0E7A4B8F7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>
                <a:latin typeface="Georgia" panose="02040502050405020303" pitchFamily="18" charset="0"/>
              </a:rPr>
              <a:t>Marcelijus Martinaitis „Mes gyvenome“</a:t>
            </a:r>
            <a:endParaRPr lang="en-GB" dirty="0">
              <a:latin typeface="Georgia" panose="02040502050405020303" pitchFamily="18" charset="0"/>
            </a:endParaRPr>
          </a:p>
        </p:txBody>
      </p:sp>
      <p:pic>
        <p:nvPicPr>
          <p:cNvPr id="4" name="M. Martinaitis _Mes gyvenome_ (Lietuvos rašytojų sąjungos leidykla, 2010)">
            <a:hlinkClick r:id="" action="ppaction://media"/>
            <a:extLst>
              <a:ext uri="{FF2B5EF4-FFF2-40B4-BE49-F238E27FC236}">
                <a16:creationId xmlns:a16="http://schemas.microsoft.com/office/drawing/2014/main" id="{DBE540EC-D0F5-4CAB-8F89-A537159E806D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30000" end="7963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8056" y="1690688"/>
            <a:ext cx="7735887" cy="4351338"/>
          </a:xfrm>
        </p:spPr>
      </p:pic>
    </p:spTree>
    <p:extLst>
      <p:ext uri="{BB962C8B-B14F-4D97-AF65-F5344CB8AC3E}">
        <p14:creationId xmlns:p14="http://schemas.microsoft.com/office/powerpoint/2010/main" val="506477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0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321732"/>
            <a:ext cx="7056669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0AAD1554-5A6B-4F7F-84E1-663640D119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" r="2486" b="-2"/>
          <a:stretch/>
        </p:blipFill>
        <p:spPr>
          <a:xfrm>
            <a:off x="1193598" y="549714"/>
            <a:ext cx="5326201" cy="364688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0891"/>
            <a:ext cx="7058307" cy="1964266"/>
          </a:xfrm>
          <a:prstGeom prst="rect">
            <a:avLst/>
          </a:prstGeom>
          <a:solidFill>
            <a:srgbClr val="896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0790C20-354F-4013-BF92-2209903E4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lt-LT" sz="2200" dirty="0">
                <a:solidFill>
                  <a:srgbClr val="FFFFFF"/>
                </a:solidFill>
                <a:latin typeface="Georgia" panose="02040502050405020303" pitchFamily="18" charset="0"/>
              </a:rPr>
              <a:t>Martinaičio lyrika ne tik plačiai skaitoma, bet ir dainuojama – ne vienas eilėraštis tapo populiaria daina („Tu numegzk man, mama, kelią“, „Kai sirpsta vyšnios Suvalkijoj“, „Kukutis savo laidotuvėse“ ir kt.)</a:t>
            </a:r>
            <a:endParaRPr lang="en-GB" sz="2200" dirty="0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6" name="VYTAUTAS KERNAGIS - KAI SIRPSTA VYSNIOS SUVALKIJOJ">
            <a:hlinkClick r:id="" action="ppaction://media"/>
            <a:extLst>
              <a:ext uri="{FF2B5EF4-FFF2-40B4-BE49-F238E27FC236}">
                <a16:creationId xmlns:a16="http://schemas.microsoft.com/office/drawing/2014/main" id="{C3AB314D-CDAE-43F6-BD39-C0D0DD494D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51898" y="4820478"/>
            <a:ext cx="609600" cy="609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CFBD62-D09E-4B71-B012-726AC49031CA}"/>
              </a:ext>
            </a:extLst>
          </p:cNvPr>
          <p:cNvSpPr txBox="1"/>
          <p:nvPr/>
        </p:nvSpPr>
        <p:spPr>
          <a:xfrm>
            <a:off x="1134158" y="5553024"/>
            <a:ext cx="5445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>
                <a:solidFill>
                  <a:schemeClr val="bg1"/>
                </a:solidFill>
                <a:latin typeface="Georgia" panose="02040502050405020303" pitchFamily="18" charset="0"/>
              </a:rPr>
              <a:t>Vytautas Kernagis  - „Kai sirpsta vyšnios Suvalkijoj“</a:t>
            </a:r>
            <a:endParaRPr lang="en-GB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032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16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602</Words>
  <Application>Microsoft Office PowerPoint</Application>
  <PresentationFormat>Plačiaekranė</PresentationFormat>
  <Paragraphs>49</Paragraphs>
  <Slides>13</Slides>
  <Notes>0</Notes>
  <HiddenSlides>0</HiddenSlides>
  <MMClips>2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13</vt:i4>
      </vt:variant>
    </vt:vector>
  </HeadingPairs>
  <TitlesOfParts>
    <vt:vector size="19" baseType="lpstr">
      <vt:lpstr>Meiryo</vt:lpstr>
      <vt:lpstr>Arial</vt:lpstr>
      <vt:lpstr>Calibri</vt:lpstr>
      <vt:lpstr>Calibri Light</vt:lpstr>
      <vt:lpstr>Georgia</vt:lpstr>
      <vt:lpstr>„Office“ tema</vt:lpstr>
      <vt:lpstr>Marcelijus Martinaitis</vt:lpstr>
      <vt:lpstr>„PowerPoint“ pateiktis</vt:lpstr>
      <vt:lpstr>Biografija</vt:lpstr>
      <vt:lpstr>Biografija</vt:lpstr>
      <vt:lpstr>Kūryba</vt:lpstr>
      <vt:lpstr>Kūryba</vt:lpstr>
      <vt:lpstr>Kūrybos bruožai</vt:lpstr>
      <vt:lpstr>„PowerPoint“ pateiktis</vt:lpstr>
      <vt:lpstr>„PowerPoint“ pateiktis</vt:lpstr>
      <vt:lpstr>Kelios knygos:</vt:lpstr>
      <vt:lpstr>Temos</vt:lpstr>
      <vt:lpstr>Marcelijus Martinaitis „Mes gyvenome“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Marcelijus Martinaitis</dc:title>
  <dc:creator>AKVILĖ ZALIECKAITĖ</dc:creator>
  <cp:lastModifiedBy>AKVILĖ ZALIECKAITĖ</cp:lastModifiedBy>
  <cp:revision>1</cp:revision>
  <dcterms:created xsi:type="dcterms:W3CDTF">2021-03-03T18:46:00Z</dcterms:created>
  <dcterms:modified xsi:type="dcterms:W3CDTF">2021-03-03T18:46:32Z</dcterms:modified>
</cp:coreProperties>
</file>