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9" r:id="rId5"/>
    <p:sldId id="258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inora Žukauskienė" userId="4180faad-dd16-4a13-b4b1-b8870292c315" providerId="ADAL" clId="{9EEA2AA5-3C50-48A1-A74F-5E751B8F91EB}"/>
    <pc:docChg chg="undo custSel addSld delSld modSld sldOrd">
      <pc:chgData name="Dainora Žukauskienė" userId="4180faad-dd16-4a13-b4b1-b8870292c315" providerId="ADAL" clId="{9EEA2AA5-3C50-48A1-A74F-5E751B8F91EB}" dt="2021-01-28T07:21:50.366" v="1019" actId="1076"/>
      <pc:docMkLst>
        <pc:docMk/>
      </pc:docMkLst>
      <pc:sldChg chg="addSp modSp new mod">
        <pc:chgData name="Dainora Žukauskienė" userId="4180faad-dd16-4a13-b4b1-b8870292c315" providerId="ADAL" clId="{9EEA2AA5-3C50-48A1-A74F-5E751B8F91EB}" dt="2021-01-25T07:44:02.695" v="210" actId="122"/>
        <pc:sldMkLst>
          <pc:docMk/>
          <pc:sldMk cId="2636927775" sldId="256"/>
        </pc:sldMkLst>
        <pc:spChg chg="add mod">
          <ac:chgData name="Dainora Žukauskienė" userId="4180faad-dd16-4a13-b4b1-b8870292c315" providerId="ADAL" clId="{9EEA2AA5-3C50-48A1-A74F-5E751B8F91EB}" dt="2021-01-24T22:53:15.944" v="106" actId="1076"/>
          <ac:spMkLst>
            <pc:docMk/>
            <pc:sldMk cId="2636927775" sldId="256"/>
            <ac:spMk id="2" creationId="{8D899FDE-58A1-47E8-8814-359156C011CF}"/>
          </ac:spMkLst>
        </pc:spChg>
        <pc:spChg chg="add mod">
          <ac:chgData name="Dainora Žukauskienė" userId="4180faad-dd16-4a13-b4b1-b8870292c315" providerId="ADAL" clId="{9EEA2AA5-3C50-48A1-A74F-5E751B8F91EB}" dt="2021-01-25T07:44:02.695" v="210" actId="122"/>
          <ac:spMkLst>
            <pc:docMk/>
            <pc:sldMk cId="2636927775" sldId="256"/>
            <ac:spMk id="4" creationId="{DB0E2490-7644-4A2E-A901-4569E003BF08}"/>
          </ac:spMkLst>
        </pc:spChg>
        <pc:spChg chg="add mod">
          <ac:chgData name="Dainora Žukauskienė" userId="4180faad-dd16-4a13-b4b1-b8870292c315" providerId="ADAL" clId="{9EEA2AA5-3C50-48A1-A74F-5E751B8F91EB}" dt="2021-01-24T22:53:19.326" v="107" actId="1076"/>
          <ac:spMkLst>
            <pc:docMk/>
            <pc:sldMk cId="2636927775" sldId="256"/>
            <ac:spMk id="5" creationId="{1C2F6257-FBB0-4792-8A75-8355C9DF48BB}"/>
          </ac:spMkLst>
        </pc:spChg>
        <pc:picChg chg="add mod">
          <ac:chgData name="Dainora Žukauskienė" userId="4180faad-dd16-4a13-b4b1-b8870292c315" providerId="ADAL" clId="{9EEA2AA5-3C50-48A1-A74F-5E751B8F91EB}" dt="2021-01-24T22:53:25.604" v="108" actId="1076"/>
          <ac:picMkLst>
            <pc:docMk/>
            <pc:sldMk cId="2636927775" sldId="256"/>
            <ac:picMk id="1026" creationId="{9DD721C8-7976-4C83-96B0-8B2A8B54C394}"/>
          </ac:picMkLst>
        </pc:picChg>
      </pc:sldChg>
      <pc:sldChg chg="addSp modSp add mod">
        <pc:chgData name="Dainora Žukauskienė" userId="4180faad-dd16-4a13-b4b1-b8870292c315" providerId="ADAL" clId="{9EEA2AA5-3C50-48A1-A74F-5E751B8F91EB}" dt="2021-01-24T22:53:35.789" v="109" actId="1076"/>
        <pc:sldMkLst>
          <pc:docMk/>
          <pc:sldMk cId="762680284" sldId="257"/>
        </pc:sldMkLst>
        <pc:picChg chg="add mod modCrop">
          <ac:chgData name="Dainora Žukauskienė" userId="4180faad-dd16-4a13-b4b1-b8870292c315" providerId="ADAL" clId="{9EEA2AA5-3C50-48A1-A74F-5E751B8F91EB}" dt="2021-01-24T22:53:35.789" v="109" actId="1076"/>
          <ac:picMkLst>
            <pc:docMk/>
            <pc:sldMk cId="762680284" sldId="257"/>
            <ac:picMk id="3" creationId="{EE3CE764-E165-424B-9592-7F2FBC594D76}"/>
          </ac:picMkLst>
        </pc:picChg>
      </pc:sldChg>
      <pc:sldChg chg="addSp modSp add mod ord">
        <pc:chgData name="Dainora Žukauskienė" userId="4180faad-dd16-4a13-b4b1-b8870292c315" providerId="ADAL" clId="{9EEA2AA5-3C50-48A1-A74F-5E751B8F91EB}" dt="2021-01-24T22:55:55.023" v="116"/>
        <pc:sldMkLst>
          <pc:docMk/>
          <pc:sldMk cId="219906241" sldId="258"/>
        </pc:sldMkLst>
        <pc:picChg chg="add mod">
          <ac:chgData name="Dainora Žukauskienė" userId="4180faad-dd16-4a13-b4b1-b8870292c315" providerId="ADAL" clId="{9EEA2AA5-3C50-48A1-A74F-5E751B8F91EB}" dt="2021-01-24T22:44:40.789" v="6" actId="14100"/>
          <ac:picMkLst>
            <pc:docMk/>
            <pc:sldMk cId="219906241" sldId="258"/>
            <ac:picMk id="3" creationId="{C86A7CA6-49EF-452A-94F4-B5052D05F82B}"/>
          </ac:picMkLst>
        </pc:picChg>
      </pc:sldChg>
      <pc:sldChg chg="addSp modSp add mod ord">
        <pc:chgData name="Dainora Žukauskienė" userId="4180faad-dd16-4a13-b4b1-b8870292c315" providerId="ADAL" clId="{9EEA2AA5-3C50-48A1-A74F-5E751B8F91EB}" dt="2021-01-24T22:55:53.571" v="114"/>
        <pc:sldMkLst>
          <pc:docMk/>
          <pc:sldMk cId="1483484576" sldId="259"/>
        </pc:sldMkLst>
        <pc:picChg chg="add mod">
          <ac:chgData name="Dainora Žukauskienė" userId="4180faad-dd16-4a13-b4b1-b8870292c315" providerId="ADAL" clId="{9EEA2AA5-3C50-48A1-A74F-5E751B8F91EB}" dt="2021-01-24T22:45:22.803" v="9" actId="1076"/>
          <ac:picMkLst>
            <pc:docMk/>
            <pc:sldMk cId="1483484576" sldId="259"/>
            <ac:picMk id="3" creationId="{55CC4298-8459-4624-A1BD-4222C6A2027A}"/>
          </ac:picMkLst>
        </pc:picChg>
      </pc:sldChg>
      <pc:sldChg chg="addSp delSp modSp add del mod ord">
        <pc:chgData name="Dainora Žukauskienė" userId="4180faad-dd16-4a13-b4b1-b8870292c315" providerId="ADAL" clId="{9EEA2AA5-3C50-48A1-A74F-5E751B8F91EB}" dt="2021-01-25T08:00:01.218" v="845" actId="47"/>
        <pc:sldMkLst>
          <pc:docMk/>
          <pc:sldMk cId="2441301598" sldId="260"/>
        </pc:sldMkLst>
        <pc:picChg chg="add del">
          <ac:chgData name="Dainora Žukauskienė" userId="4180faad-dd16-4a13-b4b1-b8870292c315" providerId="ADAL" clId="{9EEA2AA5-3C50-48A1-A74F-5E751B8F91EB}" dt="2021-01-24T22:46:24.316" v="12" actId="478"/>
          <ac:picMkLst>
            <pc:docMk/>
            <pc:sldMk cId="2441301598" sldId="260"/>
            <ac:picMk id="3" creationId="{4CD6265E-1E62-4592-985D-1982C4F10C83}"/>
          </ac:picMkLst>
        </pc:picChg>
        <pc:picChg chg="add mod">
          <ac:chgData name="Dainora Žukauskienė" userId="4180faad-dd16-4a13-b4b1-b8870292c315" providerId="ADAL" clId="{9EEA2AA5-3C50-48A1-A74F-5E751B8F91EB}" dt="2021-01-24T22:54:12.131" v="110"/>
          <ac:picMkLst>
            <pc:docMk/>
            <pc:sldMk cId="2441301598" sldId="260"/>
            <ac:picMk id="4" creationId="{259F6D6F-1EC9-4392-8F50-64F7D17F11B0}"/>
          </ac:picMkLst>
        </pc:picChg>
        <pc:picChg chg="add mod">
          <ac:chgData name="Dainora Žukauskienė" userId="4180faad-dd16-4a13-b4b1-b8870292c315" providerId="ADAL" clId="{9EEA2AA5-3C50-48A1-A74F-5E751B8F91EB}" dt="2021-01-24T22:55:42.944" v="112" actId="1076"/>
          <ac:picMkLst>
            <pc:docMk/>
            <pc:sldMk cId="2441301598" sldId="260"/>
            <ac:picMk id="2050" creationId="{E278B01B-4513-4734-9DB7-67980B875E55}"/>
          </ac:picMkLst>
        </pc:picChg>
      </pc:sldChg>
      <pc:sldChg chg="addSp modSp new mod ord">
        <pc:chgData name="Dainora Žukauskienė" userId="4180faad-dd16-4a13-b4b1-b8870292c315" providerId="ADAL" clId="{9EEA2AA5-3C50-48A1-A74F-5E751B8F91EB}" dt="2021-01-28T06:54:04.830" v="1013"/>
        <pc:sldMkLst>
          <pc:docMk/>
          <pc:sldMk cId="1409258656" sldId="261"/>
        </pc:sldMkLst>
        <pc:spChg chg="add mod">
          <ac:chgData name="Dainora Žukauskienė" userId="4180faad-dd16-4a13-b4b1-b8870292c315" providerId="ADAL" clId="{9EEA2AA5-3C50-48A1-A74F-5E751B8F91EB}" dt="2021-01-25T07:42:44.056" v="177" actId="1076"/>
          <ac:spMkLst>
            <pc:docMk/>
            <pc:sldMk cId="1409258656" sldId="261"/>
            <ac:spMk id="2" creationId="{DDB5F46A-B498-4A6F-AB75-1AF0F8C4AFB0}"/>
          </ac:spMkLst>
        </pc:spChg>
        <pc:picChg chg="add mod">
          <ac:chgData name="Dainora Žukauskienė" userId="4180faad-dd16-4a13-b4b1-b8870292c315" providerId="ADAL" clId="{9EEA2AA5-3C50-48A1-A74F-5E751B8F91EB}" dt="2021-01-25T07:42:48.984" v="178" actId="1076"/>
          <ac:picMkLst>
            <pc:docMk/>
            <pc:sldMk cId="1409258656" sldId="261"/>
            <ac:picMk id="3" creationId="{7B2B5DBE-9BEB-46B5-BC58-7D29C13586E1}"/>
          </ac:picMkLst>
        </pc:picChg>
        <pc:picChg chg="add mod">
          <ac:chgData name="Dainora Žukauskienė" userId="4180faad-dd16-4a13-b4b1-b8870292c315" providerId="ADAL" clId="{9EEA2AA5-3C50-48A1-A74F-5E751B8F91EB}" dt="2021-01-25T07:42:53.839" v="180" actId="1076"/>
          <ac:picMkLst>
            <pc:docMk/>
            <pc:sldMk cId="1409258656" sldId="261"/>
            <ac:picMk id="5" creationId="{7C822ED1-151D-484D-AD80-A903E42651F5}"/>
          </ac:picMkLst>
        </pc:picChg>
        <pc:picChg chg="add mod">
          <ac:chgData name="Dainora Žukauskienė" userId="4180faad-dd16-4a13-b4b1-b8870292c315" providerId="ADAL" clId="{9EEA2AA5-3C50-48A1-A74F-5E751B8F91EB}" dt="2021-01-25T07:42:51.436" v="179" actId="1076"/>
          <ac:picMkLst>
            <pc:docMk/>
            <pc:sldMk cId="1409258656" sldId="261"/>
            <ac:picMk id="7" creationId="{FA5A04BF-A380-4231-A278-EE07B81C73EA}"/>
          </ac:picMkLst>
        </pc:picChg>
      </pc:sldChg>
      <pc:sldChg chg="addSp modSp new del mod ord">
        <pc:chgData name="Dainora Žukauskienė" userId="4180faad-dd16-4a13-b4b1-b8870292c315" providerId="ADAL" clId="{9EEA2AA5-3C50-48A1-A74F-5E751B8F91EB}" dt="2021-01-25T08:03:55.972" v="1009" actId="47"/>
        <pc:sldMkLst>
          <pc:docMk/>
          <pc:sldMk cId="1749742508" sldId="262"/>
        </pc:sldMkLst>
        <pc:picChg chg="add mod">
          <ac:chgData name="Dainora Žukauskienė" userId="4180faad-dd16-4a13-b4b1-b8870292c315" providerId="ADAL" clId="{9EEA2AA5-3C50-48A1-A74F-5E751B8F91EB}" dt="2021-01-24T22:57:51.033" v="122" actId="1076"/>
          <ac:picMkLst>
            <pc:docMk/>
            <pc:sldMk cId="1749742508" sldId="262"/>
            <ac:picMk id="2" creationId="{934A63CC-62F4-4F2F-B630-0C6FFDB14BFB}"/>
          </ac:picMkLst>
        </pc:picChg>
      </pc:sldChg>
      <pc:sldChg chg="addSp delSp modSp new mod">
        <pc:chgData name="Dainora Žukauskienė" userId="4180faad-dd16-4a13-b4b1-b8870292c315" providerId="ADAL" clId="{9EEA2AA5-3C50-48A1-A74F-5E751B8F91EB}" dt="2021-01-28T07:21:50.366" v="1019" actId="1076"/>
        <pc:sldMkLst>
          <pc:docMk/>
          <pc:sldMk cId="724794926" sldId="263"/>
        </pc:sldMkLst>
        <pc:spChg chg="add mod">
          <ac:chgData name="Dainora Žukauskienė" userId="4180faad-dd16-4a13-b4b1-b8870292c315" providerId="ADAL" clId="{9EEA2AA5-3C50-48A1-A74F-5E751B8F91EB}" dt="2021-01-25T08:00:08.669" v="846" actId="1076"/>
          <ac:spMkLst>
            <pc:docMk/>
            <pc:sldMk cId="724794926" sldId="263"/>
            <ac:spMk id="2" creationId="{EF19CF5C-5EF8-46D4-BD07-E62719FF5C7B}"/>
          </ac:spMkLst>
        </pc:spChg>
        <pc:spChg chg="add mod">
          <ac:chgData name="Dainora Žukauskienė" userId="4180faad-dd16-4a13-b4b1-b8870292c315" providerId="ADAL" clId="{9EEA2AA5-3C50-48A1-A74F-5E751B8F91EB}" dt="2021-01-28T07:21:50.366" v="1019" actId="1076"/>
          <ac:spMkLst>
            <pc:docMk/>
            <pc:sldMk cId="724794926" sldId="263"/>
            <ac:spMk id="3" creationId="{FA67C0A9-F437-4915-AB9C-50440DEE720C}"/>
          </ac:spMkLst>
        </pc:spChg>
        <pc:picChg chg="add del mod">
          <ac:chgData name="Dainora Žukauskienė" userId="4180faad-dd16-4a13-b4b1-b8870292c315" providerId="ADAL" clId="{9EEA2AA5-3C50-48A1-A74F-5E751B8F91EB}" dt="2021-01-25T07:53:47.474" v="641" actId="478"/>
          <ac:picMkLst>
            <pc:docMk/>
            <pc:sldMk cId="724794926" sldId="263"/>
            <ac:picMk id="5" creationId="{3E7F5DDD-8F80-4745-933F-B6E153AC4205}"/>
          </ac:picMkLst>
        </pc:picChg>
        <pc:picChg chg="add mod">
          <ac:chgData name="Dainora Žukauskienė" userId="4180faad-dd16-4a13-b4b1-b8870292c315" providerId="ADAL" clId="{9EEA2AA5-3C50-48A1-A74F-5E751B8F91EB}" dt="2021-01-25T08:04:50.293" v="1010" actId="1076"/>
          <ac:picMkLst>
            <pc:docMk/>
            <pc:sldMk cId="724794926" sldId="263"/>
            <ac:picMk id="7" creationId="{C7E0D4AB-A8EC-49D0-BA34-A4D34FC22027}"/>
          </ac:picMkLst>
        </pc:picChg>
        <pc:cxnChg chg="add mod">
          <ac:chgData name="Dainora Žukauskienė" userId="4180faad-dd16-4a13-b4b1-b8870292c315" providerId="ADAL" clId="{9EEA2AA5-3C50-48A1-A74F-5E751B8F91EB}" dt="2021-01-25T08:04:54.159" v="1011" actId="1076"/>
          <ac:cxnSpMkLst>
            <pc:docMk/>
            <pc:sldMk cId="724794926" sldId="263"/>
            <ac:cxnSpMk id="9" creationId="{2E689B8C-93CF-44B5-8314-7EA14D9C993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2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60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19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888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81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49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11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5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42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40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80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7542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206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67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09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96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383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C930836-73D7-42EB-960A-525049367DA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3FD227D-E288-4E84-8AF7-6C557AAA1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4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lrt.lt/mediateka/irasas/105243424/devyni-broliai-ir-ju-sesuo-elenyte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899FDE-58A1-47E8-8814-359156C011CF}"/>
              </a:ext>
            </a:extLst>
          </p:cNvPr>
          <p:cNvSpPr txBox="1"/>
          <p:nvPr/>
        </p:nvSpPr>
        <p:spPr>
          <a:xfrm>
            <a:off x="-522514" y="3162022"/>
            <a:ext cx="10631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dirty="0"/>
              <a:t>,,Devyni broliai ir jų sesuo Elenytė“</a:t>
            </a:r>
            <a:endParaRPr lang="en-US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0E2490-7644-4A2E-A901-4569E003BF08}"/>
              </a:ext>
            </a:extLst>
          </p:cNvPr>
          <p:cNvSpPr txBox="1"/>
          <p:nvPr/>
        </p:nvSpPr>
        <p:spPr>
          <a:xfrm>
            <a:off x="512466" y="4603933"/>
            <a:ext cx="867497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2"/>
              </a:rPr>
              <a:t>https://www.lrt.lt/mediateka/irasas/105243424/devyni-broliai-ir-ju-sesuo-elenyte</a:t>
            </a:r>
            <a:endParaRPr lang="lt-LT" sz="2000" dirty="0"/>
          </a:p>
          <a:p>
            <a:pPr algn="ctr"/>
            <a:r>
              <a:rPr lang="lt-LT" dirty="0"/>
              <a:t>pasakos garso įrašas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2F6257-FBB0-4792-8A75-8355C9DF48BB}"/>
              </a:ext>
            </a:extLst>
          </p:cNvPr>
          <p:cNvSpPr txBox="1"/>
          <p:nvPr/>
        </p:nvSpPr>
        <p:spPr>
          <a:xfrm>
            <a:off x="-318302" y="1999622"/>
            <a:ext cx="95057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dirty="0"/>
              <a:t>Kodėl herojai visada laimi?</a:t>
            </a:r>
            <a:endParaRPr lang="en-US" sz="4400" dirty="0"/>
          </a:p>
        </p:txBody>
      </p:sp>
      <p:pic>
        <p:nvPicPr>
          <p:cNvPr id="1026" name="Picture 2" descr="Pasakos &quot;Devyni broliai ir jų sesuo Elenytė&quot;">
            <a:extLst>
              <a:ext uri="{FF2B5EF4-FFF2-40B4-BE49-F238E27FC236}">
                <a16:creationId xmlns:a16="http://schemas.microsoft.com/office/drawing/2014/main" id="{9DD721C8-7976-4C83-96B0-8B2A8B54C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439" y="632513"/>
            <a:ext cx="28003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927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3CE764-E165-424B-9592-7F2FBC594D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11663" r="7115" b="27861"/>
          <a:stretch/>
        </p:blipFill>
        <p:spPr>
          <a:xfrm>
            <a:off x="422031" y="1027443"/>
            <a:ext cx="10570866" cy="335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680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2B5DBE-9BEB-46B5-BC58-7D29C1358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6976" y="1188753"/>
            <a:ext cx="5594315" cy="49025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822ED1-151D-484D-AD80-A903E4265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2389832"/>
            <a:ext cx="3771900" cy="1695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5A04BF-A380-4231-A278-EE07B81C7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4548227"/>
            <a:ext cx="5810250" cy="15430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B5F46A-B498-4A6F-AB75-1AF0F8C4AFB0}"/>
              </a:ext>
            </a:extLst>
          </p:cNvPr>
          <p:cNvSpPr txBox="1"/>
          <p:nvPr/>
        </p:nvSpPr>
        <p:spPr>
          <a:xfrm>
            <a:off x="2076659" y="287251"/>
            <a:ext cx="6380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/>
              <a:t>Dainuojamieji intarpai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40925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CC4298-8459-4624-A1BD-4222C6A20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969352"/>
            <a:ext cx="1076325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84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6A7CA6-49EF-452A-94F4-B5052D05F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833" y="0"/>
            <a:ext cx="7267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06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19CF5C-5EF8-46D4-BD07-E62719FF5C7B}"/>
              </a:ext>
            </a:extLst>
          </p:cNvPr>
          <p:cNvSpPr txBox="1"/>
          <p:nvPr/>
        </p:nvSpPr>
        <p:spPr>
          <a:xfrm>
            <a:off x="1879042" y="0"/>
            <a:ext cx="69333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/>
              <a:t>Užduotys </a:t>
            </a:r>
            <a:endParaRPr lang="en-US" sz="4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67C0A9-F437-4915-AB9C-50440DEE720C}"/>
              </a:ext>
            </a:extLst>
          </p:cNvPr>
          <p:cNvSpPr txBox="1"/>
          <p:nvPr/>
        </p:nvSpPr>
        <p:spPr>
          <a:xfrm>
            <a:off x="813916" y="752338"/>
            <a:ext cx="99780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lt-LT" sz="2400" dirty="0"/>
              <a:t>Suskirstyk veikėjus į 2 grupes: į teigiamus ir neigiamus. Remkis 4 skaidrėje pateikta schema.</a:t>
            </a:r>
          </a:p>
          <a:p>
            <a:pPr marL="342900" indent="-342900">
              <a:buFont typeface="+mj-lt"/>
              <a:buAutoNum type="arabicPeriod"/>
            </a:pPr>
            <a:r>
              <a:rPr lang="lt-LT" sz="2400" dirty="0"/>
              <a:t>Pasirink vieną pasakos veikėją (Elenytę arba vieną kurį nors jos brolį) ir surašyk jo poelgius. Nurodyk, kuris poelgis padėjo įveikti raganos klastą, o kuris buvo klaidingas. Ko veikėjai pasimokė?</a:t>
            </a:r>
          </a:p>
          <a:p>
            <a:pPr marL="342900" indent="-342900">
              <a:buFont typeface="+mj-lt"/>
              <a:buAutoNum type="arabicPeriod"/>
            </a:pPr>
            <a:r>
              <a:rPr lang="lt-LT" sz="2400" dirty="0"/>
              <a:t>Stebuklinėse pasakose herojai dažnai turi pagalbininkų. Kuo herojaus (pagrindinio veikėjo) tikslas svarbesnis, tuo daugiau pagalbininkų jis sulaukia. Kas padeda šios pasakos mergelei kovoti su laume ragana?</a:t>
            </a:r>
          </a:p>
          <a:p>
            <a:pPr marL="342900" indent="-342900">
              <a:buFont typeface="+mj-lt"/>
              <a:buAutoNum type="arabicPeriod"/>
            </a:pPr>
            <a:r>
              <a:rPr lang="lt-LT" sz="2400" dirty="0"/>
              <a:t>Nuosekliai surašyk visus pasakos įvykius </a:t>
            </a:r>
          </a:p>
          <a:p>
            <a:r>
              <a:rPr lang="lt-LT" sz="2400" dirty="0"/>
              <a:t>(atskirais trumpais sakiniais).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E0D4AB-A8EC-49D0-BA34-A4D34FC22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638" y="3898760"/>
            <a:ext cx="5219700" cy="28289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2E689B8C-93CF-44B5-8314-7EA14D9C9932}"/>
              </a:ext>
            </a:extLst>
          </p:cNvPr>
          <p:cNvCxnSpPr/>
          <p:nvPr/>
        </p:nvCxnSpPr>
        <p:spPr>
          <a:xfrm>
            <a:off x="4451837" y="4212836"/>
            <a:ext cx="2240783" cy="1218362"/>
          </a:xfrm>
          <a:prstGeom prst="curved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79492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69</TotalTime>
  <Words>129</Words>
  <Application>Microsoft Office PowerPoint</Application>
  <PresentationFormat>Widescreen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Dainora Žukauskienė</dc:creator>
  <cp:lastModifiedBy>Dainora Žukauskienė</cp:lastModifiedBy>
  <cp:revision>2</cp:revision>
  <dcterms:created xsi:type="dcterms:W3CDTF">2021-01-24T22:44:10Z</dcterms:created>
  <dcterms:modified xsi:type="dcterms:W3CDTF">2021-01-28T07:21:51Z</dcterms:modified>
</cp:coreProperties>
</file>