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57" r:id="rId6"/>
    <p:sldId id="260" r:id="rId7"/>
    <p:sldId id="262" r:id="rId8"/>
    <p:sldId id="264" r:id="rId9"/>
    <p:sldId id="263" r:id="rId10"/>
    <p:sldId id="265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inora Žukauskienė" initials="DŽ" lastIdx="1" clrIdx="0">
    <p:extLst>
      <p:ext uri="{19B8F6BF-5375-455C-9EA6-DF929625EA0E}">
        <p15:presenceInfo xmlns:p15="http://schemas.microsoft.com/office/powerpoint/2012/main" userId="S::dainora.zukauskiene@kgm.lt::4180faad-dd16-4a13-b4b1-b8870292c3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inora Žukauskienė" userId="4180faad-dd16-4a13-b4b1-b8870292c315" providerId="ADAL" clId="{46055107-5C89-49A4-90CD-306996E2248C}"/>
    <pc:docChg chg="undo custSel addSld delSld modSld sldOrd addSection delSection">
      <pc:chgData name="Dainora Žukauskienė" userId="4180faad-dd16-4a13-b4b1-b8870292c315" providerId="ADAL" clId="{46055107-5C89-49A4-90CD-306996E2248C}" dt="2021-02-10T21:41:38.222" v="2255" actId="47"/>
      <pc:docMkLst>
        <pc:docMk/>
      </pc:docMkLst>
      <pc:sldChg chg="addSp delSp modSp new mod">
        <pc:chgData name="Dainora Žukauskienė" userId="4180faad-dd16-4a13-b4b1-b8870292c315" providerId="ADAL" clId="{46055107-5C89-49A4-90CD-306996E2248C}" dt="2021-01-24T21:14:34.122" v="1798" actId="20577"/>
        <pc:sldMkLst>
          <pc:docMk/>
          <pc:sldMk cId="2005537894" sldId="256"/>
        </pc:sldMkLst>
        <pc:spChg chg="add del">
          <ac:chgData name="Dainora Žukauskienė" userId="4180faad-dd16-4a13-b4b1-b8870292c315" providerId="ADAL" clId="{46055107-5C89-49A4-90CD-306996E2248C}" dt="2021-01-24T19:47:38.774" v="7" actId="22"/>
          <ac:spMkLst>
            <pc:docMk/>
            <pc:sldMk cId="2005537894" sldId="256"/>
            <ac:spMk id="5" creationId="{819F11CB-C309-4597-9838-1C901135FB0E}"/>
          </ac:spMkLst>
        </pc:spChg>
        <pc:spChg chg="add del">
          <ac:chgData name="Dainora Žukauskienė" userId="4180faad-dd16-4a13-b4b1-b8870292c315" providerId="ADAL" clId="{46055107-5C89-49A4-90CD-306996E2248C}" dt="2021-01-24T19:47:49.280" v="9" actId="22"/>
          <ac:spMkLst>
            <pc:docMk/>
            <pc:sldMk cId="2005537894" sldId="256"/>
            <ac:spMk id="7" creationId="{5819EF13-809A-4D82-82BC-D08F31F99DD2}"/>
          </ac:spMkLst>
        </pc:spChg>
        <pc:spChg chg="add del mod">
          <ac:chgData name="Dainora Žukauskienė" userId="4180faad-dd16-4a13-b4b1-b8870292c315" providerId="ADAL" clId="{46055107-5C89-49A4-90CD-306996E2248C}" dt="2021-01-24T19:49:57.051" v="135" actId="478"/>
          <ac:spMkLst>
            <pc:docMk/>
            <pc:sldMk cId="2005537894" sldId="256"/>
            <ac:spMk id="9" creationId="{7D38221B-CC96-4BF8-8EF6-4D982B627BD6}"/>
          </ac:spMkLst>
        </pc:spChg>
        <pc:spChg chg="add mod">
          <ac:chgData name="Dainora Žukauskienė" userId="4180faad-dd16-4a13-b4b1-b8870292c315" providerId="ADAL" clId="{46055107-5C89-49A4-90CD-306996E2248C}" dt="2021-01-24T21:14:34.122" v="1798" actId="20577"/>
          <ac:spMkLst>
            <pc:docMk/>
            <pc:sldMk cId="2005537894" sldId="256"/>
            <ac:spMk id="10" creationId="{4696513D-F593-4284-909C-94635C2FAEB4}"/>
          </ac:spMkLst>
        </pc:spChg>
        <pc:picChg chg="add mod">
          <ac:chgData name="Dainora Žukauskienė" userId="4180faad-dd16-4a13-b4b1-b8870292c315" providerId="ADAL" clId="{46055107-5C89-49A4-90CD-306996E2248C}" dt="2021-01-24T19:53:01.514" v="146" actId="1076"/>
          <ac:picMkLst>
            <pc:docMk/>
            <pc:sldMk cId="2005537894" sldId="256"/>
            <ac:picMk id="3" creationId="{B9E02971-E377-4148-BA93-B7952FE47932}"/>
          </ac:picMkLst>
        </pc:picChg>
        <pc:picChg chg="add del mod">
          <ac:chgData name="Dainora Žukauskienė" userId="4180faad-dd16-4a13-b4b1-b8870292c315" providerId="ADAL" clId="{46055107-5C89-49A4-90CD-306996E2248C}" dt="2021-01-24T20:20:16.652" v="829" actId="1076"/>
          <ac:picMkLst>
            <pc:docMk/>
            <pc:sldMk cId="2005537894" sldId="256"/>
            <ac:picMk id="1026" creationId="{9E139666-B6D0-4F24-BAAB-27B703C8EAB2}"/>
          </ac:picMkLst>
        </pc:picChg>
      </pc:sldChg>
      <pc:sldChg chg="addSp delSp modSp add mod ord">
        <pc:chgData name="Dainora Žukauskienė" userId="4180faad-dd16-4a13-b4b1-b8870292c315" providerId="ADAL" clId="{46055107-5C89-49A4-90CD-306996E2248C}" dt="2021-01-24T20:36:20.704" v="930"/>
        <pc:sldMkLst>
          <pc:docMk/>
          <pc:sldMk cId="797434655" sldId="257"/>
        </pc:sldMkLst>
        <pc:spChg chg="add mod">
          <ac:chgData name="Dainora Žukauskienė" userId="4180faad-dd16-4a13-b4b1-b8870292c315" providerId="ADAL" clId="{46055107-5C89-49A4-90CD-306996E2248C}" dt="2021-01-24T20:31:17.720" v="874" actId="1076"/>
          <ac:spMkLst>
            <pc:docMk/>
            <pc:sldMk cId="797434655" sldId="257"/>
            <ac:spMk id="2" creationId="{5DD14377-F970-4EB8-8ED8-FC43F8F22D7A}"/>
          </ac:spMkLst>
        </pc:spChg>
        <pc:spChg chg="add mod">
          <ac:chgData name="Dainora Žukauskienė" userId="4180faad-dd16-4a13-b4b1-b8870292c315" providerId="ADAL" clId="{46055107-5C89-49A4-90CD-306996E2248C}" dt="2021-01-24T20:31:20.143" v="875" actId="1076"/>
          <ac:spMkLst>
            <pc:docMk/>
            <pc:sldMk cId="797434655" sldId="257"/>
            <ac:spMk id="7" creationId="{9D7B24C7-F3DC-4BD1-BB80-F095246EEAB9}"/>
          </ac:spMkLst>
        </pc:spChg>
        <pc:picChg chg="add del mod modCrop">
          <ac:chgData name="Dainora Žukauskienė" userId="4180faad-dd16-4a13-b4b1-b8870292c315" providerId="ADAL" clId="{46055107-5C89-49A4-90CD-306996E2248C}" dt="2021-01-24T20:23:55.659" v="851" actId="22"/>
          <ac:picMkLst>
            <pc:docMk/>
            <pc:sldMk cId="797434655" sldId="257"/>
            <ac:picMk id="6" creationId="{F6FC6E61-0741-4D27-AF2F-5B27A80DFB55}"/>
          </ac:picMkLst>
        </pc:picChg>
        <pc:picChg chg="add mod">
          <ac:chgData name="Dainora Žukauskienė" userId="4180faad-dd16-4a13-b4b1-b8870292c315" providerId="ADAL" clId="{46055107-5C89-49A4-90CD-306996E2248C}" dt="2021-01-24T20:31:21.988" v="876" actId="1076"/>
          <ac:picMkLst>
            <pc:docMk/>
            <pc:sldMk cId="797434655" sldId="257"/>
            <ac:picMk id="8" creationId="{9667FC91-C86E-459C-9ACB-337B7B5B075B}"/>
          </ac:picMkLst>
        </pc:picChg>
        <pc:picChg chg="add del mod">
          <ac:chgData name="Dainora Žukauskienė" userId="4180faad-dd16-4a13-b4b1-b8870292c315" providerId="ADAL" clId="{46055107-5C89-49A4-90CD-306996E2248C}" dt="2021-01-24T20:31:15.345" v="873" actId="21"/>
          <ac:picMkLst>
            <pc:docMk/>
            <pc:sldMk cId="797434655" sldId="257"/>
            <ac:picMk id="11" creationId="{20F6DE1C-AE5E-46D4-9BCF-9C6A4B7723A3}"/>
          </ac:picMkLst>
        </pc:picChg>
        <pc:picChg chg="add del mod">
          <ac:chgData name="Dainora Žukauskienė" userId="4180faad-dd16-4a13-b4b1-b8870292c315" providerId="ADAL" clId="{46055107-5C89-49A4-90CD-306996E2248C}" dt="2021-01-24T20:08:20.952" v="757" actId="478"/>
          <ac:picMkLst>
            <pc:docMk/>
            <pc:sldMk cId="797434655" sldId="257"/>
            <ac:picMk id="2050" creationId="{4D6F4D35-CD86-4950-8DBA-E80E18B9FFF3}"/>
          </ac:picMkLst>
        </pc:picChg>
        <pc:picChg chg="add del mod">
          <ac:chgData name="Dainora Žukauskienė" userId="4180faad-dd16-4a13-b4b1-b8870292c315" providerId="ADAL" clId="{46055107-5C89-49A4-90CD-306996E2248C}" dt="2021-01-24T20:08:20.268" v="756" actId="478"/>
          <ac:picMkLst>
            <pc:docMk/>
            <pc:sldMk cId="797434655" sldId="257"/>
            <ac:picMk id="2052" creationId="{DF69BEA4-CCC4-4037-94B0-A081BE3D0E90}"/>
          </ac:picMkLst>
        </pc:picChg>
      </pc:sldChg>
      <pc:sldChg chg="addSp modSp add mod ord">
        <pc:chgData name="Dainora Žukauskienė" userId="4180faad-dd16-4a13-b4b1-b8870292c315" providerId="ADAL" clId="{46055107-5C89-49A4-90CD-306996E2248C}" dt="2021-01-24T20:47:08.010" v="1231" actId="14100"/>
        <pc:sldMkLst>
          <pc:docMk/>
          <pc:sldMk cId="3867450109" sldId="258"/>
        </pc:sldMkLst>
        <pc:spChg chg="add mod">
          <ac:chgData name="Dainora Žukauskienė" userId="4180faad-dd16-4a13-b4b1-b8870292c315" providerId="ADAL" clId="{46055107-5C89-49A4-90CD-306996E2248C}" dt="2021-01-24T20:03:52.869" v="514" actId="255"/>
          <ac:spMkLst>
            <pc:docMk/>
            <pc:sldMk cId="3867450109" sldId="258"/>
            <ac:spMk id="2" creationId="{1D1E9400-9D3E-47C8-AF9D-4520267B9CD6}"/>
          </ac:spMkLst>
        </pc:spChg>
        <pc:spChg chg="add mod">
          <ac:chgData name="Dainora Žukauskienė" userId="4180faad-dd16-4a13-b4b1-b8870292c315" providerId="ADAL" clId="{46055107-5C89-49A4-90CD-306996E2248C}" dt="2021-01-24T20:12:26.700" v="804" actId="1076"/>
          <ac:spMkLst>
            <pc:docMk/>
            <pc:sldMk cId="3867450109" sldId="258"/>
            <ac:spMk id="4" creationId="{A5485C1C-4523-4F15-8805-8C190A361469}"/>
          </ac:spMkLst>
        </pc:spChg>
        <pc:spChg chg="add mod">
          <ac:chgData name="Dainora Žukauskienė" userId="4180faad-dd16-4a13-b4b1-b8870292c315" providerId="ADAL" clId="{46055107-5C89-49A4-90CD-306996E2248C}" dt="2021-01-24T20:06:57.199" v="752" actId="113"/>
          <ac:spMkLst>
            <pc:docMk/>
            <pc:sldMk cId="3867450109" sldId="258"/>
            <ac:spMk id="5" creationId="{EF46F13A-3F09-4B42-A75A-23F6AC502BBE}"/>
          </ac:spMkLst>
        </pc:spChg>
        <pc:spChg chg="add mod">
          <ac:chgData name="Dainora Žukauskienė" userId="4180faad-dd16-4a13-b4b1-b8870292c315" providerId="ADAL" clId="{46055107-5C89-49A4-90CD-306996E2248C}" dt="2021-01-24T20:47:08.010" v="1231" actId="14100"/>
          <ac:spMkLst>
            <pc:docMk/>
            <pc:sldMk cId="3867450109" sldId="258"/>
            <ac:spMk id="6" creationId="{C8C5951E-8682-498A-8CE8-1929B48B746D}"/>
          </ac:spMkLst>
        </pc:spChg>
        <pc:spChg chg="add mod">
          <ac:chgData name="Dainora Žukauskienė" userId="4180faad-dd16-4a13-b4b1-b8870292c315" providerId="ADAL" clId="{46055107-5C89-49A4-90CD-306996E2248C}" dt="2021-01-24T20:07:00.071" v="753" actId="113"/>
          <ac:spMkLst>
            <pc:docMk/>
            <pc:sldMk cId="3867450109" sldId="258"/>
            <ac:spMk id="7" creationId="{9BFF0782-3A47-4E23-A3CB-D02AD6E42A31}"/>
          </ac:spMkLst>
        </pc:spChg>
      </pc:sldChg>
      <pc:sldChg chg="addSp modSp add mod addCm delCm">
        <pc:chgData name="Dainora Žukauskienė" userId="4180faad-dd16-4a13-b4b1-b8870292c315" providerId="ADAL" clId="{46055107-5C89-49A4-90CD-306996E2248C}" dt="2021-01-25T11:23:52.175" v="2029" actId="113"/>
        <pc:sldMkLst>
          <pc:docMk/>
          <pc:sldMk cId="2820319893" sldId="259"/>
        </pc:sldMkLst>
        <pc:spChg chg="add mod">
          <ac:chgData name="Dainora Žukauskienė" userId="4180faad-dd16-4a13-b4b1-b8870292c315" providerId="ADAL" clId="{46055107-5C89-49A4-90CD-306996E2248C}" dt="2021-01-24T19:57:41.030" v="204" actId="122"/>
          <ac:spMkLst>
            <pc:docMk/>
            <pc:sldMk cId="2820319893" sldId="259"/>
            <ac:spMk id="2" creationId="{AB176DB2-E7A2-4931-BAD1-B0EB1DC716AB}"/>
          </ac:spMkLst>
        </pc:spChg>
        <pc:spChg chg="add mod">
          <ac:chgData name="Dainora Žukauskienė" userId="4180faad-dd16-4a13-b4b1-b8870292c315" providerId="ADAL" clId="{46055107-5C89-49A4-90CD-306996E2248C}" dt="2021-01-25T11:22:00.918" v="2026" actId="20577"/>
          <ac:spMkLst>
            <pc:docMk/>
            <pc:sldMk cId="2820319893" sldId="259"/>
            <ac:spMk id="4" creationId="{3758F4B2-8DAA-4CB2-BD2C-D92624FF3C52}"/>
          </ac:spMkLst>
        </pc:spChg>
        <pc:spChg chg="add mod">
          <ac:chgData name="Dainora Žukauskienė" userId="4180faad-dd16-4a13-b4b1-b8870292c315" providerId="ADAL" clId="{46055107-5C89-49A4-90CD-306996E2248C}" dt="2021-01-24T20:03:07.259" v="487" actId="14100"/>
          <ac:spMkLst>
            <pc:docMk/>
            <pc:sldMk cId="2820319893" sldId="259"/>
            <ac:spMk id="5" creationId="{955E07AE-FCAD-4DF8-A615-BEAD893B4ADA}"/>
          </ac:spMkLst>
        </pc:spChg>
        <pc:spChg chg="add mod">
          <ac:chgData name="Dainora Žukauskienė" userId="4180faad-dd16-4a13-b4b1-b8870292c315" providerId="ADAL" clId="{46055107-5C89-49A4-90CD-306996E2248C}" dt="2021-01-25T11:23:52.175" v="2029" actId="113"/>
          <ac:spMkLst>
            <pc:docMk/>
            <pc:sldMk cId="2820319893" sldId="259"/>
            <ac:spMk id="6" creationId="{8D3F922E-863B-4FDC-BC7C-C6EBC2AE5751}"/>
          </ac:spMkLst>
        </pc:spChg>
        <pc:picChg chg="mod">
          <ac:chgData name="Dainora Žukauskienė" userId="4180faad-dd16-4a13-b4b1-b8870292c315" providerId="ADAL" clId="{46055107-5C89-49A4-90CD-306996E2248C}" dt="2021-01-24T19:57:36.540" v="201" actId="13822"/>
          <ac:picMkLst>
            <pc:docMk/>
            <pc:sldMk cId="2820319893" sldId="259"/>
            <ac:picMk id="3" creationId="{B9E02971-E377-4148-BA93-B7952FE47932}"/>
          </ac:picMkLst>
        </pc:picChg>
      </pc:sldChg>
      <pc:sldChg chg="addSp delSp modSp add mod ord">
        <pc:chgData name="Dainora Žukauskienė" userId="4180faad-dd16-4a13-b4b1-b8870292c315" providerId="ADAL" clId="{46055107-5C89-49A4-90CD-306996E2248C}" dt="2021-01-24T21:17:07.928" v="1814" actId="1076"/>
        <pc:sldMkLst>
          <pc:docMk/>
          <pc:sldMk cId="2724095838" sldId="260"/>
        </pc:sldMkLst>
        <pc:picChg chg="mod">
          <ac:chgData name="Dainora Žukauskienė" userId="4180faad-dd16-4a13-b4b1-b8870292c315" providerId="ADAL" clId="{46055107-5C89-49A4-90CD-306996E2248C}" dt="2021-01-24T21:16:48.451" v="1812" actId="1076"/>
          <ac:picMkLst>
            <pc:docMk/>
            <pc:sldMk cId="2724095838" sldId="260"/>
            <ac:picMk id="3" creationId="{B9E02971-E377-4148-BA93-B7952FE47932}"/>
          </ac:picMkLst>
        </pc:picChg>
        <pc:picChg chg="add del">
          <ac:chgData name="Dainora Žukauskienė" userId="4180faad-dd16-4a13-b4b1-b8870292c315" providerId="ADAL" clId="{46055107-5C89-49A4-90CD-306996E2248C}" dt="2021-01-24T20:19:15.113" v="818" actId="478"/>
          <ac:picMkLst>
            <pc:docMk/>
            <pc:sldMk cId="2724095838" sldId="260"/>
            <ac:picMk id="4" creationId="{66A5F042-74B4-426D-B21D-D4F16A81DF91}"/>
          </ac:picMkLst>
        </pc:picChg>
        <pc:picChg chg="add mod modCrop">
          <ac:chgData name="Dainora Žukauskienė" userId="4180faad-dd16-4a13-b4b1-b8870292c315" providerId="ADAL" clId="{46055107-5C89-49A4-90CD-306996E2248C}" dt="2021-01-24T21:17:07.928" v="1814" actId="1076"/>
          <ac:picMkLst>
            <pc:docMk/>
            <pc:sldMk cId="2724095838" sldId="260"/>
            <ac:picMk id="6" creationId="{102B5266-7083-4248-8EE7-7E4DF2610697}"/>
          </ac:picMkLst>
        </pc:picChg>
        <pc:picChg chg="add mod">
          <ac:chgData name="Dainora Žukauskienė" userId="4180faad-dd16-4a13-b4b1-b8870292c315" providerId="ADAL" clId="{46055107-5C89-49A4-90CD-306996E2248C}" dt="2021-01-24T20:45:08.011" v="1222" actId="1076"/>
          <ac:picMkLst>
            <pc:docMk/>
            <pc:sldMk cId="2724095838" sldId="260"/>
            <ac:picMk id="9" creationId="{BDA537E4-C8FB-47AE-931E-E4E8B7942DE3}"/>
          </ac:picMkLst>
        </pc:picChg>
        <pc:picChg chg="del">
          <ac:chgData name="Dainora Žukauskienė" userId="4180faad-dd16-4a13-b4b1-b8870292c315" providerId="ADAL" clId="{46055107-5C89-49A4-90CD-306996E2248C}" dt="2021-01-24T20:14:16.114" v="807" actId="478"/>
          <ac:picMkLst>
            <pc:docMk/>
            <pc:sldMk cId="2724095838" sldId="260"/>
            <ac:picMk id="2050" creationId="{4D6F4D35-CD86-4950-8DBA-E80E18B9FFF3}"/>
          </ac:picMkLst>
        </pc:picChg>
        <pc:picChg chg="del">
          <ac:chgData name="Dainora Žukauskienė" userId="4180faad-dd16-4a13-b4b1-b8870292c315" providerId="ADAL" clId="{46055107-5C89-49A4-90CD-306996E2248C}" dt="2021-01-24T20:14:15.416" v="806" actId="478"/>
          <ac:picMkLst>
            <pc:docMk/>
            <pc:sldMk cId="2724095838" sldId="260"/>
            <ac:picMk id="2052" creationId="{DF69BEA4-CCC4-4037-94B0-A081BE3D0E90}"/>
          </ac:picMkLst>
        </pc:picChg>
      </pc:sldChg>
      <pc:sldChg chg="addSp delSp modSp add del mod ord">
        <pc:chgData name="Dainora Žukauskienė" userId="4180faad-dd16-4a13-b4b1-b8870292c315" providerId="ADAL" clId="{46055107-5C89-49A4-90CD-306996E2248C}" dt="2021-01-24T21:06:33.073" v="1562" actId="47"/>
        <pc:sldMkLst>
          <pc:docMk/>
          <pc:sldMk cId="3065098128" sldId="261"/>
        </pc:sldMkLst>
        <pc:picChg chg="add del mod modCrop">
          <ac:chgData name="Dainora Žukauskienė" userId="4180faad-dd16-4a13-b4b1-b8870292c315" providerId="ADAL" clId="{46055107-5C89-49A4-90CD-306996E2248C}" dt="2021-01-24T20:56:04.102" v="1436" actId="478"/>
          <ac:picMkLst>
            <pc:docMk/>
            <pc:sldMk cId="3065098128" sldId="261"/>
            <ac:picMk id="4" creationId="{4E8DF4DA-A3A5-4EBB-87DF-E790BAA94A48}"/>
          </ac:picMkLst>
        </pc:picChg>
        <pc:picChg chg="add del mod">
          <ac:chgData name="Dainora Žukauskienė" userId="4180faad-dd16-4a13-b4b1-b8870292c315" providerId="ADAL" clId="{46055107-5C89-49A4-90CD-306996E2248C}" dt="2021-01-24T20:56:03.493" v="1435" actId="478"/>
          <ac:picMkLst>
            <pc:docMk/>
            <pc:sldMk cId="3065098128" sldId="261"/>
            <ac:picMk id="6" creationId="{1E79529B-B938-463D-8781-49D4CF18DAB4}"/>
          </ac:picMkLst>
        </pc:picChg>
        <pc:picChg chg="add del mod">
          <ac:chgData name="Dainora Žukauskienė" userId="4180faad-dd16-4a13-b4b1-b8870292c315" providerId="ADAL" clId="{46055107-5C89-49A4-90CD-306996E2248C}" dt="2021-01-24T20:31:31.267" v="879" actId="478"/>
          <ac:picMkLst>
            <pc:docMk/>
            <pc:sldMk cId="3065098128" sldId="261"/>
            <ac:picMk id="7" creationId="{306A7873-FC66-46D8-BB27-5DB267199403}"/>
          </ac:picMkLst>
        </pc:picChg>
        <pc:picChg chg="add del mod">
          <ac:chgData name="Dainora Žukauskienė" userId="4180faad-dd16-4a13-b4b1-b8870292c315" providerId="ADAL" clId="{46055107-5C89-49A4-90CD-306996E2248C}" dt="2021-01-24T21:06:31.719" v="1561" actId="21"/>
          <ac:picMkLst>
            <pc:docMk/>
            <pc:sldMk cId="3065098128" sldId="261"/>
            <ac:picMk id="9" creationId="{5F264B79-A40C-4C77-A661-38A81F0B981F}"/>
          </ac:picMkLst>
        </pc:picChg>
        <pc:picChg chg="del">
          <ac:chgData name="Dainora Žukauskienė" userId="4180faad-dd16-4a13-b4b1-b8870292c315" providerId="ADAL" clId="{46055107-5C89-49A4-90CD-306996E2248C}" dt="2021-01-24T20:21:51.262" v="836" actId="478"/>
          <ac:picMkLst>
            <pc:docMk/>
            <pc:sldMk cId="3065098128" sldId="261"/>
            <ac:picMk id="2050" creationId="{4D6F4D35-CD86-4950-8DBA-E80E18B9FFF3}"/>
          </ac:picMkLst>
        </pc:picChg>
        <pc:picChg chg="del">
          <ac:chgData name="Dainora Žukauskienė" userId="4180faad-dd16-4a13-b4b1-b8870292c315" providerId="ADAL" clId="{46055107-5C89-49A4-90CD-306996E2248C}" dt="2021-01-24T20:19:46.956" v="824" actId="21"/>
          <ac:picMkLst>
            <pc:docMk/>
            <pc:sldMk cId="3065098128" sldId="261"/>
            <ac:picMk id="2052" creationId="{DF69BEA4-CCC4-4037-94B0-A081BE3D0E90}"/>
          </ac:picMkLst>
        </pc:picChg>
      </pc:sldChg>
      <pc:sldChg chg="addSp delSp modSp add mod ord">
        <pc:chgData name="Dainora Žukauskienė" userId="4180faad-dd16-4a13-b4b1-b8870292c315" providerId="ADAL" clId="{46055107-5C89-49A4-90CD-306996E2248C}" dt="2021-01-24T20:45:43.774" v="1230" actId="1076"/>
        <pc:sldMkLst>
          <pc:docMk/>
          <pc:sldMk cId="372792215" sldId="262"/>
        </pc:sldMkLst>
        <pc:picChg chg="del">
          <ac:chgData name="Dainora Žukauskienė" userId="4180faad-dd16-4a13-b4b1-b8870292c315" providerId="ADAL" clId="{46055107-5C89-49A4-90CD-306996E2248C}" dt="2021-01-24T20:18:11.683" v="810" actId="478"/>
          <ac:picMkLst>
            <pc:docMk/>
            <pc:sldMk cId="372792215" sldId="262"/>
            <ac:picMk id="4" creationId="{66A5F042-74B4-426D-B21D-D4F16A81DF91}"/>
          </ac:picMkLst>
        </pc:picChg>
        <pc:picChg chg="add mod">
          <ac:chgData name="Dainora Žukauskienė" userId="4180faad-dd16-4a13-b4b1-b8870292c315" providerId="ADAL" clId="{46055107-5C89-49A4-90CD-306996E2248C}" dt="2021-01-24T20:45:43.774" v="1230" actId="1076"/>
          <ac:picMkLst>
            <pc:docMk/>
            <pc:sldMk cId="372792215" sldId="262"/>
            <ac:picMk id="5" creationId="{7A36387F-F43B-459E-BBE4-1D09A7C1E1B0}"/>
          </ac:picMkLst>
        </pc:picChg>
        <pc:picChg chg="add del mod">
          <ac:chgData name="Dainora Žukauskienė" userId="4180faad-dd16-4a13-b4b1-b8870292c315" providerId="ADAL" clId="{46055107-5C89-49A4-90CD-306996E2248C}" dt="2021-01-24T20:45:37.555" v="1229" actId="478"/>
          <ac:picMkLst>
            <pc:docMk/>
            <pc:sldMk cId="372792215" sldId="262"/>
            <ac:picMk id="6" creationId="{E73A488A-6BF9-4847-99D3-E134632A37EC}"/>
          </ac:picMkLst>
        </pc:picChg>
      </pc:sldChg>
      <pc:sldChg chg="addSp delSp modSp add mod">
        <pc:chgData name="Dainora Žukauskienė" userId="4180faad-dd16-4a13-b4b1-b8870292c315" providerId="ADAL" clId="{46055107-5C89-49A4-90CD-306996E2248C}" dt="2021-02-10T21:39:30.556" v="2204" actId="14100"/>
        <pc:sldMkLst>
          <pc:docMk/>
          <pc:sldMk cId="2879028160" sldId="263"/>
        </pc:sldMkLst>
        <pc:spChg chg="add del mod">
          <ac:chgData name="Dainora Žukauskienė" userId="4180faad-dd16-4a13-b4b1-b8870292c315" providerId="ADAL" clId="{46055107-5C89-49A4-90CD-306996E2248C}" dt="2021-02-10T21:39:25.612" v="2203" actId="478"/>
          <ac:spMkLst>
            <pc:docMk/>
            <pc:sldMk cId="2879028160" sldId="263"/>
            <ac:spMk id="7" creationId="{B244B7A0-2411-4E0B-B946-0390686F0113}"/>
          </ac:spMkLst>
        </pc:spChg>
        <pc:picChg chg="add del mod">
          <ac:chgData name="Dainora Žukauskienė" userId="4180faad-dd16-4a13-b4b1-b8870292c315" providerId="ADAL" clId="{46055107-5C89-49A4-90CD-306996E2248C}" dt="2021-01-24T20:26:24.425" v="855" actId="478"/>
          <ac:picMkLst>
            <pc:docMk/>
            <pc:sldMk cId="2879028160" sldId="263"/>
            <ac:picMk id="4" creationId="{BC715A53-0ABF-4BA1-81BE-FA8115120116}"/>
          </ac:picMkLst>
        </pc:picChg>
        <pc:picChg chg="add del mod modCrop">
          <ac:chgData name="Dainora Žukauskienė" userId="4180faad-dd16-4a13-b4b1-b8870292c315" providerId="ADAL" clId="{46055107-5C89-49A4-90CD-306996E2248C}" dt="2021-01-24T20:29:13.280" v="860" actId="21"/>
          <ac:picMkLst>
            <pc:docMk/>
            <pc:sldMk cId="2879028160" sldId="263"/>
            <ac:picMk id="6" creationId="{CC39477A-9C4F-41AE-AB2D-EB48B7A53F1F}"/>
          </ac:picMkLst>
        </pc:picChg>
        <pc:picChg chg="add del mod">
          <ac:chgData name="Dainora Žukauskienė" userId="4180faad-dd16-4a13-b4b1-b8870292c315" providerId="ADAL" clId="{46055107-5C89-49A4-90CD-306996E2248C}" dt="2021-01-24T20:30:23.492" v="865" actId="21"/>
          <ac:picMkLst>
            <pc:docMk/>
            <pc:sldMk cId="2879028160" sldId="263"/>
            <ac:picMk id="8" creationId="{C67CF070-2543-4013-8234-0DD261BDA0BF}"/>
          </ac:picMkLst>
        </pc:picChg>
        <pc:picChg chg="add del mod">
          <ac:chgData name="Dainora Žukauskienė" userId="4180faad-dd16-4a13-b4b1-b8870292c315" providerId="ADAL" clId="{46055107-5C89-49A4-90CD-306996E2248C}" dt="2021-01-24T20:36:33.768" v="932" actId="478"/>
          <ac:picMkLst>
            <pc:docMk/>
            <pc:sldMk cId="2879028160" sldId="263"/>
            <ac:picMk id="9" creationId="{6080932E-1983-4A5F-A0BB-1AA2DD91AF33}"/>
          </ac:picMkLst>
        </pc:picChg>
        <pc:picChg chg="add mod">
          <ac:chgData name="Dainora Žukauskienė" userId="4180faad-dd16-4a13-b4b1-b8870292c315" providerId="ADAL" clId="{46055107-5C89-49A4-90CD-306996E2248C}" dt="2021-02-10T21:39:30.556" v="2204" actId="14100"/>
          <ac:picMkLst>
            <pc:docMk/>
            <pc:sldMk cId="2879028160" sldId="263"/>
            <ac:picMk id="11" creationId="{0B3B425E-7B2B-4AA9-81AE-C99B7558C08A}"/>
          </ac:picMkLst>
        </pc:picChg>
        <pc:picChg chg="del mod">
          <ac:chgData name="Dainora Žukauskienė" userId="4180faad-dd16-4a13-b4b1-b8870292c315" providerId="ADAL" clId="{46055107-5C89-49A4-90CD-306996E2248C}" dt="2021-01-24T20:36:34.398" v="933" actId="478"/>
          <ac:picMkLst>
            <pc:docMk/>
            <pc:sldMk cId="2879028160" sldId="263"/>
            <ac:picMk id="2050" creationId="{4D6F4D35-CD86-4950-8DBA-E80E18B9FFF3}"/>
          </ac:picMkLst>
        </pc:picChg>
      </pc:sldChg>
      <pc:sldChg chg="new del">
        <pc:chgData name="Dainora Žukauskienė" userId="4180faad-dd16-4a13-b4b1-b8870292c315" providerId="ADAL" clId="{46055107-5C89-49A4-90CD-306996E2248C}" dt="2021-01-24T20:21:38.256" v="833" actId="680"/>
        <pc:sldMkLst>
          <pc:docMk/>
          <pc:sldMk cId="1388232153" sldId="264"/>
        </pc:sldMkLst>
      </pc:sldChg>
      <pc:sldChg chg="addSp delSp modSp add mod ord">
        <pc:chgData name="Dainora Žukauskienė" userId="4180faad-dd16-4a13-b4b1-b8870292c315" providerId="ADAL" clId="{46055107-5C89-49A4-90CD-306996E2248C}" dt="2021-01-24T20:35:37.197" v="924" actId="1076"/>
        <pc:sldMkLst>
          <pc:docMk/>
          <pc:sldMk cId="1476582163" sldId="264"/>
        </pc:sldMkLst>
        <pc:spChg chg="add mod">
          <ac:chgData name="Dainora Žukauskienė" userId="4180faad-dd16-4a13-b4b1-b8870292c315" providerId="ADAL" clId="{46055107-5C89-49A4-90CD-306996E2248C}" dt="2021-01-24T20:35:37.197" v="924" actId="1076"/>
          <ac:spMkLst>
            <pc:docMk/>
            <pc:sldMk cId="1476582163" sldId="264"/>
            <ac:spMk id="5" creationId="{4CA6AD64-B70A-4B9D-BBC9-4804E777AE1F}"/>
          </ac:spMkLst>
        </pc:spChg>
        <pc:picChg chg="mod">
          <ac:chgData name="Dainora Žukauskienė" userId="4180faad-dd16-4a13-b4b1-b8870292c315" providerId="ADAL" clId="{46055107-5C89-49A4-90CD-306996E2248C}" dt="2021-01-24T20:35:27.890" v="922" actId="1076"/>
          <ac:picMkLst>
            <pc:docMk/>
            <pc:sldMk cId="1476582163" sldId="264"/>
            <ac:picMk id="3" creationId="{B9E02971-E377-4148-BA93-B7952FE47932}"/>
          </ac:picMkLst>
        </pc:picChg>
        <pc:picChg chg="add mod">
          <ac:chgData name="Dainora Žukauskienė" userId="4180faad-dd16-4a13-b4b1-b8870292c315" providerId="ADAL" clId="{46055107-5C89-49A4-90CD-306996E2248C}" dt="2021-01-24T20:34:56.993" v="914" actId="1076"/>
          <ac:picMkLst>
            <pc:docMk/>
            <pc:sldMk cId="1476582163" sldId="264"/>
            <ac:picMk id="4" creationId="{4659B96F-1B44-44FB-9DA4-518DAFD4E55F}"/>
          </ac:picMkLst>
        </pc:picChg>
        <pc:picChg chg="del">
          <ac:chgData name="Dainora Žukauskienė" userId="4180faad-dd16-4a13-b4b1-b8870292c315" providerId="ADAL" clId="{46055107-5C89-49A4-90CD-306996E2248C}" dt="2021-01-24T20:33:15.818" v="885" actId="478"/>
          <ac:picMkLst>
            <pc:docMk/>
            <pc:sldMk cId="1476582163" sldId="264"/>
            <ac:picMk id="2050" creationId="{4D6F4D35-CD86-4950-8DBA-E80E18B9FFF3}"/>
          </ac:picMkLst>
        </pc:picChg>
      </pc:sldChg>
      <pc:sldChg chg="addSp delSp modSp add mod ord">
        <pc:chgData name="Dainora Žukauskienė" userId="4180faad-dd16-4a13-b4b1-b8870292c315" providerId="ADAL" clId="{46055107-5C89-49A4-90CD-306996E2248C}" dt="2021-01-25T08:13:54.156" v="2006" actId="20577"/>
        <pc:sldMkLst>
          <pc:docMk/>
          <pc:sldMk cId="657468733" sldId="265"/>
        </pc:sldMkLst>
        <pc:spChg chg="add mod">
          <ac:chgData name="Dainora Žukauskienė" userId="4180faad-dd16-4a13-b4b1-b8870292c315" providerId="ADAL" clId="{46055107-5C89-49A4-90CD-306996E2248C}" dt="2021-01-24T20:50:39.250" v="1334" actId="1076"/>
          <ac:spMkLst>
            <pc:docMk/>
            <pc:sldMk cId="657468733" sldId="265"/>
            <ac:spMk id="2" creationId="{AD736CFD-B372-4AF3-9960-3C459B5F7634}"/>
          </ac:spMkLst>
        </pc:spChg>
        <pc:spChg chg="add mod">
          <ac:chgData name="Dainora Žukauskienė" userId="4180faad-dd16-4a13-b4b1-b8870292c315" providerId="ADAL" clId="{46055107-5C89-49A4-90CD-306996E2248C}" dt="2021-01-25T08:13:54.156" v="2006" actId="20577"/>
          <ac:spMkLst>
            <pc:docMk/>
            <pc:sldMk cId="657468733" sldId="265"/>
            <ac:spMk id="5" creationId="{9F741EAB-AB61-4F6B-BE9D-C61E4B73598B}"/>
          </ac:spMkLst>
        </pc:spChg>
        <pc:graphicFrameChg chg="add mod modGraphic">
          <ac:chgData name="Dainora Žukauskienė" userId="4180faad-dd16-4a13-b4b1-b8870292c315" providerId="ADAL" clId="{46055107-5C89-49A4-90CD-306996E2248C}" dt="2021-01-24T20:52:17.935" v="1433" actId="20577"/>
          <ac:graphicFrameMkLst>
            <pc:docMk/>
            <pc:sldMk cId="657468733" sldId="265"/>
            <ac:graphicFrameMk id="4" creationId="{C2597FC3-9944-476C-81FB-2E366B9EA7F5}"/>
          </ac:graphicFrameMkLst>
        </pc:graphicFrameChg>
        <pc:picChg chg="del mod">
          <ac:chgData name="Dainora Žukauskienė" userId="4180faad-dd16-4a13-b4b1-b8870292c315" providerId="ADAL" clId="{46055107-5C89-49A4-90CD-306996E2248C}" dt="2021-01-24T20:43:34.236" v="1207" actId="478"/>
          <ac:picMkLst>
            <pc:docMk/>
            <pc:sldMk cId="657468733" sldId="265"/>
            <ac:picMk id="9" creationId="{6080932E-1983-4A5F-A0BB-1AA2DD91AF33}"/>
          </ac:picMkLst>
        </pc:picChg>
        <pc:picChg chg="del mod">
          <ac:chgData name="Dainora Žukauskienė" userId="4180faad-dd16-4a13-b4b1-b8870292c315" providerId="ADAL" clId="{46055107-5C89-49A4-90CD-306996E2248C}" dt="2021-01-24T20:44:35.579" v="1213" actId="21"/>
          <ac:picMkLst>
            <pc:docMk/>
            <pc:sldMk cId="657468733" sldId="265"/>
            <ac:picMk id="2050" creationId="{4D6F4D35-CD86-4950-8DBA-E80E18B9FFF3}"/>
          </ac:picMkLst>
        </pc:picChg>
      </pc:sldChg>
      <pc:sldChg chg="add">
        <pc:chgData name="Dainora Žukauskienė" userId="4180faad-dd16-4a13-b4b1-b8870292c315" providerId="ADAL" clId="{46055107-5C89-49A4-90CD-306996E2248C}" dt="2021-01-24T20:56:01.569" v="1434" actId="2890"/>
        <pc:sldMkLst>
          <pc:docMk/>
          <pc:sldMk cId="2052270704" sldId="266"/>
        </pc:sldMkLst>
      </pc:sldChg>
      <pc:sldChg chg="addSp delSp modSp add mod">
        <pc:chgData name="Dainora Žukauskienė" userId="4180faad-dd16-4a13-b4b1-b8870292c315" providerId="ADAL" clId="{46055107-5C89-49A4-90CD-306996E2248C}" dt="2021-01-26T07:50:41.585" v="2051" actId="20577"/>
        <pc:sldMkLst>
          <pc:docMk/>
          <pc:sldMk cId="881993420" sldId="267"/>
        </pc:sldMkLst>
        <pc:spChg chg="add mod">
          <ac:chgData name="Dainora Žukauskienė" userId="4180faad-dd16-4a13-b4b1-b8870292c315" providerId="ADAL" clId="{46055107-5C89-49A4-90CD-306996E2248C}" dt="2021-01-26T07:50:41.585" v="2051" actId="20577"/>
          <ac:spMkLst>
            <pc:docMk/>
            <pc:sldMk cId="881993420" sldId="267"/>
            <ac:spMk id="2" creationId="{6C05752A-C4BD-4E09-92CD-F040E20C08ED}"/>
          </ac:spMkLst>
        </pc:spChg>
        <pc:spChg chg="add mod">
          <ac:chgData name="Dainora Žukauskienė" userId="4180faad-dd16-4a13-b4b1-b8870292c315" providerId="ADAL" clId="{46055107-5C89-49A4-90CD-306996E2248C}" dt="2021-01-24T21:16:33.791" v="1811" actId="20577"/>
          <ac:spMkLst>
            <pc:docMk/>
            <pc:sldMk cId="881993420" sldId="267"/>
            <ac:spMk id="4" creationId="{13855EEF-B0C5-42E7-B4AB-67F9B6F91E4C}"/>
          </ac:spMkLst>
        </pc:spChg>
        <pc:spChg chg="add del mod">
          <ac:chgData name="Dainora Žukauskienė" userId="4180faad-dd16-4a13-b4b1-b8870292c315" providerId="ADAL" clId="{46055107-5C89-49A4-90CD-306996E2248C}" dt="2021-01-24T21:09:26.769" v="1762"/>
          <ac:spMkLst>
            <pc:docMk/>
            <pc:sldMk cId="881993420" sldId="267"/>
            <ac:spMk id="6" creationId="{CC7A7A6F-D6B0-48CC-9A09-788302011F8C}"/>
          </ac:spMkLst>
        </pc:spChg>
        <pc:spChg chg="mod">
          <ac:chgData name="Dainora Žukauskienė" userId="4180faad-dd16-4a13-b4b1-b8870292c315" providerId="ADAL" clId="{46055107-5C89-49A4-90CD-306996E2248C}" dt="2021-01-24T21:10:35.575" v="1777" actId="1076"/>
          <ac:spMkLst>
            <pc:docMk/>
            <pc:sldMk cId="881993420" sldId="267"/>
            <ac:spMk id="7" creationId="{B244B7A0-2411-4E0B-B946-0390686F0113}"/>
          </ac:spMkLst>
        </pc:spChg>
        <pc:spChg chg="add mod">
          <ac:chgData name="Dainora Žukauskienė" userId="4180faad-dd16-4a13-b4b1-b8870292c315" providerId="ADAL" clId="{46055107-5C89-49A4-90CD-306996E2248C}" dt="2021-01-24T21:08:25.271" v="1741" actId="1076"/>
          <ac:spMkLst>
            <pc:docMk/>
            <pc:sldMk cId="881993420" sldId="267"/>
            <ac:spMk id="8" creationId="{141E97F1-F52F-4941-9BE2-5BFF995B9260}"/>
          </ac:spMkLst>
        </pc:spChg>
        <pc:spChg chg="add mod">
          <ac:chgData name="Dainora Žukauskienė" userId="4180faad-dd16-4a13-b4b1-b8870292c315" providerId="ADAL" clId="{46055107-5C89-49A4-90CD-306996E2248C}" dt="2021-01-24T21:09:57.439" v="1768" actId="1076"/>
          <ac:spMkLst>
            <pc:docMk/>
            <pc:sldMk cId="881993420" sldId="267"/>
            <ac:spMk id="9" creationId="{F692222D-5FAC-4789-9A39-1FCA54C80930}"/>
          </ac:spMkLst>
        </pc:spChg>
        <pc:spChg chg="add mod">
          <ac:chgData name="Dainora Žukauskienė" userId="4180faad-dd16-4a13-b4b1-b8870292c315" providerId="ADAL" clId="{46055107-5C89-49A4-90CD-306996E2248C}" dt="2021-01-24T21:10:09.776" v="1771" actId="1076"/>
          <ac:spMkLst>
            <pc:docMk/>
            <pc:sldMk cId="881993420" sldId="267"/>
            <ac:spMk id="10" creationId="{6C2C8495-F25A-4EB3-A494-B59D302BA78E}"/>
          </ac:spMkLst>
        </pc:spChg>
        <pc:picChg chg="mod">
          <ac:chgData name="Dainora Žukauskienė" userId="4180faad-dd16-4a13-b4b1-b8870292c315" providerId="ADAL" clId="{46055107-5C89-49A4-90CD-306996E2248C}" dt="2021-01-24T21:09:15.165" v="1757" actId="1076"/>
          <ac:picMkLst>
            <pc:docMk/>
            <pc:sldMk cId="881993420" sldId="267"/>
            <ac:picMk id="3" creationId="{B9E02971-E377-4148-BA93-B7952FE47932}"/>
          </ac:picMkLst>
        </pc:picChg>
        <pc:picChg chg="add del mod">
          <ac:chgData name="Dainora Žukauskienė" userId="4180faad-dd16-4a13-b4b1-b8870292c315" providerId="ADAL" clId="{46055107-5C89-49A4-90CD-306996E2248C}" dt="2021-01-24T21:07:57.102" v="1735" actId="478"/>
          <ac:picMkLst>
            <pc:docMk/>
            <pc:sldMk cId="881993420" sldId="267"/>
            <ac:picMk id="5" creationId="{8E9E72EB-834D-4B77-82CF-1CD25CA97FAB}"/>
          </ac:picMkLst>
        </pc:picChg>
        <pc:picChg chg="del">
          <ac:chgData name="Dainora Žukauskienė" userId="4180faad-dd16-4a13-b4b1-b8870292c315" providerId="ADAL" clId="{46055107-5C89-49A4-90CD-306996E2248C}" dt="2021-01-24T20:57:19.781" v="1442" actId="478"/>
          <ac:picMkLst>
            <pc:docMk/>
            <pc:sldMk cId="881993420" sldId="267"/>
            <ac:picMk id="11" creationId="{0B3B425E-7B2B-4AA9-81AE-C99B7558C08A}"/>
          </ac:picMkLst>
        </pc:picChg>
      </pc:sldChg>
      <pc:sldChg chg="addSp delSp modSp add del mod">
        <pc:chgData name="Dainora Žukauskienė" userId="4180faad-dd16-4a13-b4b1-b8870292c315" providerId="ADAL" clId="{46055107-5C89-49A4-90CD-306996E2248C}" dt="2021-02-10T21:41:38.222" v="2255" actId="47"/>
        <pc:sldMkLst>
          <pc:docMk/>
          <pc:sldMk cId="3280480823" sldId="268"/>
        </pc:sldMkLst>
        <pc:spChg chg="del mod">
          <ac:chgData name="Dainora Žukauskienė" userId="4180faad-dd16-4a13-b4b1-b8870292c315" providerId="ADAL" clId="{46055107-5C89-49A4-90CD-306996E2248C}" dt="2021-01-24T21:12:35.543" v="1784" actId="478"/>
          <ac:spMkLst>
            <pc:docMk/>
            <pc:sldMk cId="3280480823" sldId="268"/>
            <ac:spMk id="2" creationId="{AD736CFD-B372-4AF3-9960-3C459B5F7634}"/>
          </ac:spMkLst>
        </pc:spChg>
        <pc:spChg chg="del">
          <ac:chgData name="Dainora Žukauskienė" userId="4180faad-dd16-4a13-b4b1-b8870292c315" providerId="ADAL" clId="{46055107-5C89-49A4-90CD-306996E2248C}" dt="2021-01-24T21:12:32.844" v="1781" actId="478"/>
          <ac:spMkLst>
            <pc:docMk/>
            <pc:sldMk cId="3280480823" sldId="268"/>
            <ac:spMk id="5" creationId="{9F741EAB-AB61-4F6B-BE9D-C61E4B73598B}"/>
          </ac:spMkLst>
        </pc:spChg>
        <pc:graphicFrameChg chg="del modGraphic">
          <ac:chgData name="Dainora Žukauskienė" userId="4180faad-dd16-4a13-b4b1-b8870292c315" providerId="ADAL" clId="{46055107-5C89-49A4-90CD-306996E2248C}" dt="2021-01-24T21:12:30.992" v="1780" actId="478"/>
          <ac:graphicFrameMkLst>
            <pc:docMk/>
            <pc:sldMk cId="3280480823" sldId="268"/>
            <ac:graphicFrameMk id="4" creationId="{C2597FC3-9944-476C-81FB-2E366B9EA7F5}"/>
          </ac:graphicFrameMkLst>
        </pc:graphicFrameChg>
        <pc:picChg chg="add mod modCrop">
          <ac:chgData name="Dainora Žukauskienė" userId="4180faad-dd16-4a13-b4b1-b8870292c315" providerId="ADAL" clId="{46055107-5C89-49A4-90CD-306996E2248C}" dt="2021-01-24T21:13:49.419" v="1797" actId="14100"/>
          <ac:picMkLst>
            <pc:docMk/>
            <pc:sldMk cId="3280480823" sldId="268"/>
            <ac:picMk id="7" creationId="{5D409F7A-9181-4085-BA9D-017C6153E8A4}"/>
          </ac:picMkLst>
        </pc:picChg>
      </pc:sldChg>
      <pc:sldChg chg="delSp modSp add mod">
        <pc:chgData name="Dainora Žukauskienė" userId="4180faad-dd16-4a13-b4b1-b8870292c315" providerId="ADAL" clId="{46055107-5C89-49A4-90CD-306996E2248C}" dt="2021-02-10T21:41:17.586" v="2254" actId="20577"/>
        <pc:sldMkLst>
          <pc:docMk/>
          <pc:sldMk cId="2772273487" sldId="269"/>
        </pc:sldMkLst>
        <pc:spChg chg="del mod">
          <ac:chgData name="Dainora Žukauskienė" userId="4180faad-dd16-4a13-b4b1-b8870292c315" providerId="ADAL" clId="{46055107-5C89-49A4-90CD-306996E2248C}" dt="2021-01-25T08:09:01.130" v="1817" actId="478"/>
          <ac:spMkLst>
            <pc:docMk/>
            <pc:sldMk cId="2772273487" sldId="269"/>
            <ac:spMk id="2" creationId="{AD736CFD-B372-4AF3-9960-3C459B5F7634}"/>
          </ac:spMkLst>
        </pc:spChg>
        <pc:spChg chg="del">
          <ac:chgData name="Dainora Žukauskienė" userId="4180faad-dd16-4a13-b4b1-b8870292c315" providerId="ADAL" clId="{46055107-5C89-49A4-90CD-306996E2248C}" dt="2021-01-25T08:09:04.361" v="1818" actId="478"/>
          <ac:spMkLst>
            <pc:docMk/>
            <pc:sldMk cId="2772273487" sldId="269"/>
            <ac:spMk id="5" creationId="{9F741EAB-AB61-4F6B-BE9D-C61E4B73598B}"/>
          </ac:spMkLst>
        </pc:spChg>
        <pc:graphicFrameChg chg="mod modGraphic">
          <ac:chgData name="Dainora Žukauskienė" userId="4180faad-dd16-4a13-b4b1-b8870292c315" providerId="ADAL" clId="{46055107-5C89-49A4-90CD-306996E2248C}" dt="2021-02-10T21:41:17.586" v="2254" actId="20577"/>
          <ac:graphicFrameMkLst>
            <pc:docMk/>
            <pc:sldMk cId="2772273487" sldId="269"/>
            <ac:graphicFrameMk id="4" creationId="{C2597FC3-9944-476C-81FB-2E366B9EA7F5}"/>
          </ac:graphicFrameMkLst>
        </pc:graphicFrameChg>
      </pc:sldChg>
      <pc:sldChg chg="addSp new mod">
        <pc:chgData name="Dainora Žukauskienė" userId="4180faad-dd16-4a13-b4b1-b8870292c315" providerId="ADAL" clId="{46055107-5C89-49A4-90CD-306996E2248C}" dt="2021-01-25T08:22:54.902" v="2025" actId="22"/>
        <pc:sldMkLst>
          <pc:docMk/>
          <pc:sldMk cId="1865529400" sldId="270"/>
        </pc:sldMkLst>
        <pc:picChg chg="add">
          <ac:chgData name="Dainora Žukauskienė" userId="4180faad-dd16-4a13-b4b1-b8870292c315" providerId="ADAL" clId="{46055107-5C89-49A4-90CD-306996E2248C}" dt="2021-01-25T08:22:54.902" v="2025" actId="22"/>
          <ac:picMkLst>
            <pc:docMk/>
            <pc:sldMk cId="1865529400" sldId="270"/>
            <ac:picMk id="3" creationId="{99A28EE8-B92A-4FE9-94BD-00BC5A51141D}"/>
          </ac:picMkLst>
        </pc:picChg>
      </pc:sldChg>
      <pc:sldChg chg="addSp delSp new del mod">
        <pc:chgData name="Dainora Žukauskienė" userId="4180faad-dd16-4a13-b4b1-b8870292c315" providerId="ADAL" clId="{46055107-5C89-49A4-90CD-306996E2248C}" dt="2021-01-28T14:22:21.461" v="2202" actId="47"/>
        <pc:sldMkLst>
          <pc:docMk/>
          <pc:sldMk cId="533550495" sldId="271"/>
        </pc:sldMkLst>
        <pc:picChg chg="add del">
          <ac:chgData name="Dainora Žukauskienė" userId="4180faad-dd16-4a13-b4b1-b8870292c315" providerId="ADAL" clId="{46055107-5C89-49A4-90CD-306996E2248C}" dt="2021-01-28T14:22:20.208" v="2201" actId="478"/>
          <ac:picMkLst>
            <pc:docMk/>
            <pc:sldMk cId="533550495" sldId="271"/>
            <ac:picMk id="3" creationId="{94450D6F-93D0-4E3A-9731-ED56760FE5F8}"/>
          </ac:picMkLst>
        </pc:picChg>
      </pc:sldChg>
    </pc:docChg>
  </pc:docChgLst>
  <pc:docChgLst>
    <pc:chgData name="Dainora Žukauskienė" userId="4180faad-dd16-4a13-b4b1-b8870292c315" providerId="ADAL" clId="{D6087CD7-285C-4F8A-A792-D0F19CDC3704}"/>
    <pc:docChg chg="custSel addSld delSld modSld">
      <pc:chgData name="Dainora Žukauskienė" userId="4180faad-dd16-4a13-b4b1-b8870292c315" providerId="ADAL" clId="{D6087CD7-285C-4F8A-A792-D0F19CDC3704}" dt="2021-02-10T21:45:01.099" v="158" actId="20577"/>
      <pc:docMkLst>
        <pc:docMk/>
      </pc:docMkLst>
      <pc:sldChg chg="del">
        <pc:chgData name="Dainora Žukauskienė" userId="4180faad-dd16-4a13-b4b1-b8870292c315" providerId="ADAL" clId="{D6087CD7-285C-4F8A-A792-D0F19CDC3704}" dt="2021-02-10T21:42:17.613" v="0" actId="47"/>
        <pc:sldMkLst>
          <pc:docMk/>
          <pc:sldMk cId="881993420" sldId="267"/>
        </pc:sldMkLst>
      </pc:sldChg>
      <pc:sldChg chg="del">
        <pc:chgData name="Dainora Žukauskienė" userId="4180faad-dd16-4a13-b4b1-b8870292c315" providerId="ADAL" clId="{D6087CD7-285C-4F8A-A792-D0F19CDC3704}" dt="2021-02-10T21:42:22.063" v="1" actId="47"/>
        <pc:sldMkLst>
          <pc:docMk/>
          <pc:sldMk cId="1865529400" sldId="270"/>
        </pc:sldMkLst>
      </pc:sldChg>
      <pc:sldChg chg="addSp delSp modSp add mod">
        <pc:chgData name="Dainora Žukauskienė" userId="4180faad-dd16-4a13-b4b1-b8870292c315" providerId="ADAL" clId="{D6087CD7-285C-4F8A-A792-D0F19CDC3704}" dt="2021-02-10T21:45:01.099" v="158" actId="20577"/>
        <pc:sldMkLst>
          <pc:docMk/>
          <pc:sldMk cId="2823143106" sldId="270"/>
        </pc:sldMkLst>
        <pc:spChg chg="add mod">
          <ac:chgData name="Dainora Žukauskienė" userId="4180faad-dd16-4a13-b4b1-b8870292c315" providerId="ADAL" clId="{D6087CD7-285C-4F8A-A792-D0F19CDC3704}" dt="2021-02-10T21:45:01.099" v="158" actId="20577"/>
          <ac:spMkLst>
            <pc:docMk/>
            <pc:sldMk cId="2823143106" sldId="270"/>
            <ac:spMk id="2" creationId="{4E704F6D-D237-492C-9CDA-1AB27738B5F1}"/>
          </ac:spMkLst>
        </pc:spChg>
        <pc:graphicFrameChg chg="del modGraphic">
          <ac:chgData name="Dainora Žukauskienė" userId="4180faad-dd16-4a13-b4b1-b8870292c315" providerId="ADAL" clId="{D6087CD7-285C-4F8A-A792-D0F19CDC3704}" dt="2021-02-10T21:44:04.265" v="4" actId="478"/>
          <ac:graphicFrameMkLst>
            <pc:docMk/>
            <pc:sldMk cId="2823143106" sldId="270"/>
            <ac:graphicFrameMk id="4" creationId="{C2597FC3-9944-476C-81FB-2E366B9EA7F5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BE903-9F6C-44E5-9773-3DE46AA3A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53532-831C-483C-89EF-8CA25B355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B9400-B511-4D56-A918-84B74206D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4C8A9-F193-4EE2-91A1-4E63D588F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60BC4-DAFD-4963-8E8B-D78AF104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9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3746-1CEC-42D5-AEF6-DC07B180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D75BD-CBBF-4967-A540-A7A7D5B37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18264-A967-4961-BE6E-8B7F7A08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007A6-BB12-4CFF-B0B9-AC3910C7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FEAA-5BFB-4273-92EF-1FB89610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5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55C84-D256-4519-BDF5-5CFF5576D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D35F8-E11A-4FB6-B920-3307FDA8B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F458B-FEC6-4B97-9637-3EBB5E95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2922C-1A17-47A3-9B53-4661D7E60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49D81-7673-4882-B1C2-B6BFC652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2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C4E46-0C9B-48D6-8736-BE4249A00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F25AE-A678-4639-97A4-0DC7DDA0C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0C8D1-141B-4C3F-8B93-E25A22D5B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AA4B1-DFA7-49FD-9706-CA85EDAB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F9FC9-DB3D-4000-BF5C-B720E1BF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ACED2-EA17-4E17-A26E-52520310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2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423E1-8AA9-409D-A88F-2A4C4838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F5158-7E7C-40F9-B291-890FF1014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DBA27-A2DD-46E3-A00C-4D9C68141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D18045-288F-4E9E-8D54-4479FE7529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8FF0B1-B091-41F2-97C1-DBB3E822CC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BCE50-890D-4FFD-BBD8-81F89A2B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39DECA-2A10-44DF-8601-A8D3CD24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600BC-3523-4B04-9D5F-64E617EA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6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30A9F-F38B-46EB-B7D6-64BC3B16C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8DC8D8-D5CC-47D4-8C70-8E265C6D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CFBD1-C4BA-4194-84D9-ED0762B0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426D7-13B3-4F0B-90E2-01127F10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1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6C463F-C5E8-485B-A861-5B06DBE7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67D8E-CBC5-40C8-91C7-3EA927B6B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80450-1A9D-4D93-94D8-DFDCC148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2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B9401-3995-4176-8CFE-EA8270F4F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3C132-52A6-4B19-A6E0-C2473AB98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8A198-9CF8-41F9-88D2-A2F4DA015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04E14-D907-4C5F-B96B-B3CC64D1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6AFE6-3E68-4473-A54E-41AB833B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A7B4B6-0E10-4B3E-959C-7671398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3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48D7-6B24-4370-A731-41E23260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CBE66F-DEA9-4EF7-B2D5-59E1132C3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26583-839A-491B-883D-F112E32BD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79F9B-41BA-4F52-AABF-CD8A20DF2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B22E3-5D54-45B2-B83C-999DB4A14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295C6-CD5F-45BA-9025-F76E4A56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0744A-B108-4B65-9152-E0D6BBE2E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B7F8DD-E02F-4A98-8473-F689A6A91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3CF8B-E024-4D2C-9F0D-F64F1EB9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B8AE3-30EA-4762-9E4F-292D69B87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626C3-E157-43EA-A8DE-92EAA755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54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5C8985-1AEB-4D48-BD4F-D01BA3C76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F039A-1062-48D0-8D53-73AE213D3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C62A2-BB09-4931-87AE-3F956D48E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08A0A-31CE-4111-A9D7-FD424B1CB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C6DE0-F9AB-4623-86E8-1D534889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3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01D0D8-1293-48B0-84E0-2A52A7E84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F4D2B-359A-4862-B315-97778B32E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4598-AD95-4AB5-8FA9-9A677066C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A061-6655-4FB0-80D7-C41C35FB1EF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5F38-B65E-4804-851F-B100C5CF2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164C0-3CF6-4A3B-92F4-52097C98B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B758A-FAC4-4CD3-A9D6-8E7AC9A49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4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rt.lt/mediateka/irasas/1002722072/gudri-mergin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96513D-F593-4284-909C-94635C2FAEB4}"/>
              </a:ext>
            </a:extLst>
          </p:cNvPr>
          <p:cNvSpPr txBox="1"/>
          <p:nvPr/>
        </p:nvSpPr>
        <p:spPr>
          <a:xfrm>
            <a:off x="1991247" y="949964"/>
            <a:ext cx="8209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Buitinės pasakos. </a:t>
            </a:r>
          </a:p>
          <a:p>
            <a:pPr algn="ctr"/>
            <a:r>
              <a:rPr lang="lt-LT" sz="3200" b="1" dirty="0"/>
              <a:t>Buitinės pasakos ,,Gudri merga“  analizė</a:t>
            </a:r>
            <a:endParaRPr lang="en-US" sz="3200" b="1" dirty="0"/>
          </a:p>
        </p:txBody>
      </p:sp>
      <p:pic>
        <p:nvPicPr>
          <p:cNvPr id="1026" name="Picture 2" descr="Gudri valstiečio dukra&quot;: kas jį parašė? &quot;Gudri valstiečio dukra&quot;, pasaka">
            <a:extLst>
              <a:ext uri="{FF2B5EF4-FFF2-40B4-BE49-F238E27FC236}">
                <a16:creationId xmlns:a16="http://schemas.microsoft.com/office/drawing/2014/main" id="{9E139666-B6D0-4F24-BAAB-27B703C8E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1" y="2940974"/>
            <a:ext cx="6619875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53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8DF4DA-A3A5-4EBB-87DF-E790BAA94A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5"/>
          <a:stretch/>
        </p:blipFill>
        <p:spPr>
          <a:xfrm>
            <a:off x="1144307" y="2024744"/>
            <a:ext cx="5618022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79529B-B938-463D-8781-49D4CF18D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652" y="973012"/>
            <a:ext cx="4967025" cy="438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7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1E9400-9D3E-47C8-AF9D-4520267B9CD6}"/>
              </a:ext>
            </a:extLst>
          </p:cNvPr>
          <p:cNvSpPr txBox="1"/>
          <p:nvPr/>
        </p:nvSpPr>
        <p:spPr>
          <a:xfrm>
            <a:off x="1668026" y="783771"/>
            <a:ext cx="877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/>
              <a:t>Kodėl sekamos pasakos?</a:t>
            </a:r>
            <a:endParaRPr lang="en-US" sz="3600" b="1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A5485C1C-4523-4F15-8805-8C190A361469}"/>
              </a:ext>
            </a:extLst>
          </p:cNvPr>
          <p:cNvSpPr/>
          <p:nvPr/>
        </p:nvSpPr>
        <p:spPr>
          <a:xfrm>
            <a:off x="2200589" y="1863970"/>
            <a:ext cx="2642716" cy="156503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Pramogai, gerai praleisti laiką.</a:t>
            </a:r>
            <a:endParaRPr lang="en-US" b="1" dirty="0"/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EF46F13A-3F09-4B42-A75A-23F6AC502BBE}"/>
              </a:ext>
            </a:extLst>
          </p:cNvPr>
          <p:cNvSpPr/>
          <p:nvPr/>
        </p:nvSpPr>
        <p:spPr>
          <a:xfrm>
            <a:off x="6854652" y="1695830"/>
            <a:ext cx="2502039" cy="144696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Pasakomis siekiama pamokyti.</a:t>
            </a:r>
            <a:endParaRPr lang="en-US" b="1" dirty="0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C8C5951E-8682-498A-8CE8-1929B48B746D}"/>
              </a:ext>
            </a:extLst>
          </p:cNvPr>
          <p:cNvSpPr/>
          <p:nvPr/>
        </p:nvSpPr>
        <p:spPr>
          <a:xfrm>
            <a:off x="8023190" y="3986513"/>
            <a:ext cx="2778788" cy="176683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Sužadinami jausmai, lavinama vaizduotė.</a:t>
            </a:r>
            <a:endParaRPr lang="en-US" b="1" dirty="0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9BFF0782-3A47-4E23-A3CB-D02AD6E42A31}"/>
              </a:ext>
            </a:extLst>
          </p:cNvPr>
          <p:cNvSpPr/>
          <p:nvPr/>
        </p:nvSpPr>
        <p:spPr>
          <a:xfrm>
            <a:off x="2505808" y="4375778"/>
            <a:ext cx="3326005" cy="174339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Išreiškiamos žmogaus svajonės, troškimai.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67450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176DB2-E7A2-4931-BAD1-B0EB1DC716AB}"/>
              </a:ext>
            </a:extLst>
          </p:cNvPr>
          <p:cNvSpPr txBox="1"/>
          <p:nvPr/>
        </p:nvSpPr>
        <p:spPr>
          <a:xfrm>
            <a:off x="2270927" y="1024932"/>
            <a:ext cx="8330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/>
              <a:t>Buitinės pasakos požymiai</a:t>
            </a:r>
            <a:endParaRPr lang="en-US" sz="4800" b="1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3758F4B2-8DAA-4CB2-BD2C-D92624FF3C52}"/>
              </a:ext>
            </a:extLst>
          </p:cNvPr>
          <p:cNvSpPr/>
          <p:nvPr/>
        </p:nvSpPr>
        <p:spPr>
          <a:xfrm>
            <a:off x="1286189" y="1855928"/>
            <a:ext cx="2552282" cy="157307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Kasdienė, įprasta aplinka</a:t>
            </a:r>
            <a:endParaRPr lang="en-US" b="1" dirty="0"/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955E07AE-FCAD-4DF8-A615-BEAD893B4ADA}"/>
              </a:ext>
            </a:extLst>
          </p:cNvPr>
          <p:cNvSpPr/>
          <p:nvPr/>
        </p:nvSpPr>
        <p:spPr>
          <a:xfrm>
            <a:off x="4334189" y="2485459"/>
            <a:ext cx="3071446" cy="211668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Veikėjai dažniausiai būna paprasti žmonės – valstiečiai, samdiniai, ponai</a:t>
            </a:r>
            <a:endParaRPr lang="en-US" b="1" dirty="0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8D3F922E-863B-4FDC-BC7C-C6EBC2AE5751}"/>
              </a:ext>
            </a:extLst>
          </p:cNvPr>
          <p:cNvSpPr/>
          <p:nvPr/>
        </p:nvSpPr>
        <p:spPr>
          <a:xfrm>
            <a:off x="7857811" y="3482257"/>
            <a:ext cx="3768132" cy="266130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Dažniausiai pasakojama, kaip neturtingas žmogus savo išmintimi arba fizine jėga  įveikia poną, karalių, atskleidžia jų ydas.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20319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D14377-F970-4EB8-8ED8-FC43F8F22D7A}"/>
              </a:ext>
            </a:extLst>
          </p:cNvPr>
          <p:cNvSpPr txBox="1"/>
          <p:nvPr/>
        </p:nvSpPr>
        <p:spPr>
          <a:xfrm>
            <a:off x="1363645" y="1570166"/>
            <a:ext cx="681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/>
              <a:t>Buitinė pasaka ,,Gudri merga“ </a:t>
            </a:r>
            <a:endParaRPr lang="en-US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7B24C7-F3DC-4BD1-BB80-F095246EEAB9}"/>
              </a:ext>
            </a:extLst>
          </p:cNvPr>
          <p:cNvSpPr txBox="1"/>
          <p:nvPr/>
        </p:nvSpPr>
        <p:spPr>
          <a:xfrm>
            <a:off x="1363645" y="3004719"/>
            <a:ext cx="72540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https://www.lrt.lt/mediateka/irasas/1002722072/gudri-mergina</a:t>
            </a:r>
            <a:endParaRPr lang="lt-LT" sz="2000" dirty="0"/>
          </a:p>
          <a:p>
            <a:endParaRPr lang="en-US" dirty="0"/>
          </a:p>
        </p:txBody>
      </p:sp>
      <p:pic>
        <p:nvPicPr>
          <p:cNvPr id="8" name="Picture 4" descr="Сказка&quot;Умная дочь крестьянская&quot;. Краткое содержание сказки, что писать?">
            <a:extLst>
              <a:ext uri="{FF2B5EF4-FFF2-40B4-BE49-F238E27FC236}">
                <a16:creationId xmlns:a16="http://schemas.microsoft.com/office/drawing/2014/main" id="{9667FC91-C86E-459C-9ACB-337B7B5B0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131" y="1570166"/>
            <a:ext cx="31908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434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2B5266-7083-4248-8EE7-7E4DF26106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20"/>
          <a:stretch/>
        </p:blipFill>
        <p:spPr>
          <a:xfrm>
            <a:off x="401934" y="331040"/>
            <a:ext cx="8492864" cy="6237471"/>
          </a:xfrm>
          <a:prstGeom prst="rect">
            <a:avLst/>
          </a:prstGeom>
        </p:spPr>
      </p:pic>
      <p:pic>
        <p:nvPicPr>
          <p:cNvPr id="9" name="Picture 2" descr="Сказка Умная дочь крестьянская, Братья Гримм - читать для детей онлайн">
            <a:extLst>
              <a:ext uri="{FF2B5EF4-FFF2-40B4-BE49-F238E27FC236}">
                <a16:creationId xmlns:a16="http://schemas.microsoft.com/office/drawing/2014/main" id="{BDA537E4-C8FB-47AE-931E-E4E8B7942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137" y="331040"/>
            <a:ext cx="3106728" cy="407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09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36387F-F43B-459E-BBE4-1D09A7C1E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83" y="313597"/>
            <a:ext cx="9756950" cy="623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59B96F-1B44-44FB-9DA4-518DAFD4E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330" y="304529"/>
            <a:ext cx="9061802" cy="6248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A6AD64-B70A-4B9D-BBC9-4804E777AE1F}"/>
              </a:ext>
            </a:extLst>
          </p:cNvPr>
          <p:cNvSpPr txBox="1"/>
          <p:nvPr/>
        </p:nvSpPr>
        <p:spPr>
          <a:xfrm rot="16200000">
            <a:off x="-35657" y="2953230"/>
            <a:ext cx="361740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Pasakos aplikybės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76582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3B425E-7B2B-4AA9-81AE-C99B7558C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640" y="462768"/>
            <a:ext cx="8207646" cy="60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28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736CFD-B372-4AF3-9960-3C459B5F7634}"/>
              </a:ext>
            </a:extLst>
          </p:cNvPr>
          <p:cNvSpPr txBox="1"/>
          <p:nvPr/>
        </p:nvSpPr>
        <p:spPr>
          <a:xfrm>
            <a:off x="1326382" y="512216"/>
            <a:ext cx="920429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2000" b="1" dirty="0"/>
              <a:t>Veikėjas</a:t>
            </a:r>
            <a:r>
              <a:rPr lang="lt-LT" dirty="0"/>
              <a:t> – asmuo ar daiktas, kuris veikia literatūros kūrinyje. Dar vadinamas personažu, horojumis. Kūrinyje būna vienas, keli, keliolika ar daugiau veikėjų. Svarbiausias veikėjas vadinamas pagrindiniu.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2597FC3-9944-476C-81FB-2E366B9EA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752175"/>
              </p:ext>
            </p:extLst>
          </p:nvPr>
        </p:nvGraphicFramePr>
        <p:xfrm>
          <a:off x="1808145" y="3335028"/>
          <a:ext cx="8575710" cy="26462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58570">
                  <a:extLst>
                    <a:ext uri="{9D8B030D-6E8A-4147-A177-3AD203B41FA5}">
                      <a16:colId xmlns:a16="http://schemas.microsoft.com/office/drawing/2014/main" val="3670442142"/>
                    </a:ext>
                  </a:extLst>
                </a:gridCol>
                <a:gridCol w="2858570">
                  <a:extLst>
                    <a:ext uri="{9D8B030D-6E8A-4147-A177-3AD203B41FA5}">
                      <a16:colId xmlns:a16="http://schemas.microsoft.com/office/drawing/2014/main" val="1723717374"/>
                    </a:ext>
                  </a:extLst>
                </a:gridCol>
                <a:gridCol w="2858570">
                  <a:extLst>
                    <a:ext uri="{9D8B030D-6E8A-4147-A177-3AD203B41FA5}">
                      <a16:colId xmlns:a16="http://schemas.microsoft.com/office/drawing/2014/main" val="4246709437"/>
                    </a:ext>
                  </a:extLst>
                </a:gridCol>
              </a:tblGrid>
              <a:tr h="599425">
                <a:tc>
                  <a:txBody>
                    <a:bodyPr/>
                    <a:lstStyle/>
                    <a:p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Veikėjas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Būdo savybė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Paaiškinimas remiantis pasaka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47678"/>
                  </a:ext>
                </a:extLst>
              </a:tr>
              <a:tr h="607751">
                <a:tc>
                  <a:txBody>
                    <a:bodyPr/>
                    <a:lstStyle/>
                    <a:p>
                      <a:r>
                        <a:rPr lang="lt-LT" dirty="0">
                          <a:solidFill>
                            <a:schemeClr val="tx1"/>
                          </a:solidFill>
                        </a:rPr>
                        <a:t>Karalius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98395"/>
                  </a:ext>
                </a:extLst>
              </a:tr>
              <a:tr h="607751">
                <a:tc>
                  <a:txBody>
                    <a:bodyPr/>
                    <a:lstStyle/>
                    <a:p>
                      <a:r>
                        <a:rPr lang="lt-LT" dirty="0">
                          <a:solidFill>
                            <a:schemeClr val="tx1"/>
                          </a:solidFill>
                        </a:rPr>
                        <a:t>Mergina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523711"/>
                  </a:ext>
                </a:extLst>
              </a:tr>
              <a:tr h="607751">
                <a:tc>
                  <a:txBody>
                    <a:bodyPr/>
                    <a:lstStyle/>
                    <a:p>
                      <a:r>
                        <a:rPr lang="lt-LT" dirty="0">
                          <a:solidFill>
                            <a:schemeClr val="tx1"/>
                          </a:solidFill>
                        </a:rPr>
                        <a:t>Valstietis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9394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F741EAB-AB61-4F6B-BE9D-C61E4B73598B}"/>
              </a:ext>
            </a:extLst>
          </p:cNvPr>
          <p:cNvSpPr txBox="1"/>
          <p:nvPr/>
        </p:nvSpPr>
        <p:spPr>
          <a:xfrm>
            <a:off x="1267767" y="2122193"/>
            <a:ext cx="9656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UŽDUOTIS. Apibūdinkite pasakos veikėjus. Būdo savybes įvardykite </a:t>
            </a:r>
          </a:p>
          <a:p>
            <a:pPr algn="ctr"/>
            <a:r>
              <a:rPr lang="lt-LT" sz="2400" b="1" dirty="0"/>
              <a:t>3-4 epitetais.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5746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2597FC3-9944-476C-81FB-2E366B9EA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433005"/>
              </p:ext>
            </p:extLst>
          </p:nvPr>
        </p:nvGraphicFramePr>
        <p:xfrm>
          <a:off x="2009670" y="1891090"/>
          <a:ext cx="8796216" cy="33752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32072">
                  <a:extLst>
                    <a:ext uri="{9D8B030D-6E8A-4147-A177-3AD203B41FA5}">
                      <a16:colId xmlns:a16="http://schemas.microsoft.com/office/drawing/2014/main" val="3670442142"/>
                    </a:ext>
                  </a:extLst>
                </a:gridCol>
                <a:gridCol w="2932072">
                  <a:extLst>
                    <a:ext uri="{9D8B030D-6E8A-4147-A177-3AD203B41FA5}">
                      <a16:colId xmlns:a16="http://schemas.microsoft.com/office/drawing/2014/main" val="1723717374"/>
                    </a:ext>
                  </a:extLst>
                </a:gridCol>
                <a:gridCol w="2932072">
                  <a:extLst>
                    <a:ext uri="{9D8B030D-6E8A-4147-A177-3AD203B41FA5}">
                      <a16:colId xmlns:a16="http://schemas.microsoft.com/office/drawing/2014/main" val="4246709437"/>
                    </a:ext>
                  </a:extLst>
                </a:gridCol>
              </a:tblGrid>
              <a:tr h="956566">
                <a:tc>
                  <a:txBody>
                    <a:bodyPr/>
                    <a:lstStyle/>
                    <a:p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Veikėjas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Būdo savybė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Paaiškinimas remiantis pasaka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47678"/>
                  </a:ext>
                </a:extLst>
              </a:tr>
              <a:tr h="706418">
                <a:tc>
                  <a:txBody>
                    <a:bodyPr/>
                    <a:lstStyle/>
                    <a:p>
                      <a:r>
                        <a:rPr lang="lt-LT" sz="2000" dirty="0">
                          <a:solidFill>
                            <a:schemeClr val="tx1"/>
                          </a:solidFill>
                        </a:rPr>
                        <a:t>Karalius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>
                          <a:solidFill>
                            <a:schemeClr val="tx1"/>
                          </a:solidFill>
                        </a:rPr>
                        <a:t>šykštus, godus, savimyla, protingas...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98395"/>
                  </a:ext>
                </a:extLst>
              </a:tr>
              <a:tr h="706418">
                <a:tc>
                  <a:txBody>
                    <a:bodyPr/>
                    <a:lstStyle/>
                    <a:p>
                      <a:r>
                        <a:rPr lang="lt-LT" sz="2000" dirty="0">
                          <a:solidFill>
                            <a:schemeClr val="tx1"/>
                          </a:solidFill>
                        </a:rPr>
                        <a:t>Mergina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>
                          <a:solidFill>
                            <a:schemeClr val="tx1"/>
                          </a:solidFill>
                        </a:rPr>
                        <a:t>gudri, išradinga, rami, teisinga, atkakli...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523711"/>
                  </a:ext>
                </a:extLst>
              </a:tr>
              <a:tr h="706418">
                <a:tc>
                  <a:txBody>
                    <a:bodyPr/>
                    <a:lstStyle/>
                    <a:p>
                      <a:r>
                        <a:rPr lang="lt-LT" sz="2000" dirty="0">
                          <a:solidFill>
                            <a:schemeClr val="tx1"/>
                          </a:solidFill>
                        </a:rPr>
                        <a:t>Valstietis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>
                          <a:solidFill>
                            <a:schemeClr val="tx1"/>
                          </a:solidFill>
                        </a:rPr>
                        <a:t>rūpestingas, paklusnus, jautrus, ramus, kuklus</a:t>
                      </a:r>
                      <a:r>
                        <a:rPr lang="lt-LT" sz="2000">
                          <a:solidFill>
                            <a:schemeClr val="tx1"/>
                          </a:solidFill>
                        </a:rPr>
                        <a:t>, mylintis...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939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273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2971-E377-4148-BA93-B7952FE47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704F6D-D237-492C-9CDA-1AB27738B5F1}"/>
              </a:ext>
            </a:extLst>
          </p:cNvPr>
          <p:cNvSpPr txBox="1"/>
          <p:nvPr/>
        </p:nvSpPr>
        <p:spPr>
          <a:xfrm>
            <a:off x="1607735" y="1446963"/>
            <a:ext cx="102995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/>
              <a:t>Kūrinio tema – ........................................</a:t>
            </a:r>
          </a:p>
          <a:p>
            <a:endParaRPr lang="lt-LT" sz="4400" b="1" dirty="0"/>
          </a:p>
          <a:p>
            <a:r>
              <a:rPr lang="lt-LT" sz="4400" b="1" dirty="0"/>
              <a:t>Pagrindinė mintis – .....................................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82314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198</Words>
  <Application>Microsoft Office PowerPoint</Application>
  <PresentationFormat>Widescreen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Dainora Žukauskienė</dc:creator>
  <cp:lastModifiedBy>Dainora Žukauskienė</cp:lastModifiedBy>
  <cp:revision>1</cp:revision>
  <dcterms:created xsi:type="dcterms:W3CDTF">2021-01-24T19:39:20Z</dcterms:created>
  <dcterms:modified xsi:type="dcterms:W3CDTF">2021-02-10T21:45:04Z</dcterms:modified>
</cp:coreProperties>
</file>