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01" r:id="rId1"/>
  </p:sldMasterIdLst>
  <p:sldIdLst>
    <p:sldId id="256" r:id="rId2"/>
    <p:sldId id="285" r:id="rId3"/>
    <p:sldId id="287" r:id="rId4"/>
    <p:sldId id="257" r:id="rId5"/>
    <p:sldId id="258" r:id="rId6"/>
    <p:sldId id="259" r:id="rId7"/>
    <p:sldId id="260" r:id="rId8"/>
    <p:sldId id="270" r:id="rId9"/>
    <p:sldId id="267" r:id="rId10"/>
    <p:sldId id="272" r:id="rId11"/>
    <p:sldId id="277" r:id="rId12"/>
    <p:sldId id="278" r:id="rId13"/>
    <p:sldId id="279" r:id="rId14"/>
    <p:sldId id="280" r:id="rId15"/>
    <p:sldId id="281" r:id="rId16"/>
    <p:sldId id="282" r:id="rId17"/>
    <p:sldId id="283" r:id="rId18"/>
    <p:sldId id="284" r:id="rId19"/>
    <p:sldId id="286" r:id="rId20"/>
    <p:sldId id="288" r:id="rId21"/>
  </p:sldIdLst>
  <p:sldSz cx="12192000" cy="6858000"/>
  <p:notesSz cx="6858000" cy="9144000"/>
  <p:defaultTextStyle>
    <a:defPPr>
      <a:defRPr lang="lt-L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0016" autoAdjust="0"/>
    <p:restoredTop sz="94249" autoAdjust="0"/>
  </p:normalViewPr>
  <p:slideViewPr>
    <p:cSldViewPr snapToGrid="0">
      <p:cViewPr varScale="1">
        <p:scale>
          <a:sx n="68" d="100"/>
          <a:sy n="68" d="100"/>
        </p:scale>
        <p:origin x="612"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Pavadinimo skaidrė">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718D41D4-FDDF-4004-BBF6-150F93400DFE}"/>
              </a:ext>
            </a:extLst>
          </p:cNvPr>
          <p:cNvSpPr>
            <a:spLocks noGrp="1"/>
          </p:cNvSpPr>
          <p:nvPr>
            <p:ph type="ctrTitle"/>
          </p:nvPr>
        </p:nvSpPr>
        <p:spPr>
          <a:xfrm>
            <a:off x="1524000" y="1122363"/>
            <a:ext cx="9144000" cy="2387600"/>
          </a:xfrm>
        </p:spPr>
        <p:txBody>
          <a:bodyPr anchor="b"/>
          <a:lstStyle>
            <a:lvl1pPr algn="ctr">
              <a:defRPr sz="6000"/>
            </a:lvl1pPr>
          </a:lstStyle>
          <a:p>
            <a:r>
              <a:rPr lang="lt-LT"/>
              <a:t>Spustelėję redaguokite stilių</a:t>
            </a:r>
          </a:p>
        </p:txBody>
      </p:sp>
      <p:sp>
        <p:nvSpPr>
          <p:cNvPr id="3" name="Antrinis pavadinimas 2">
            <a:extLst>
              <a:ext uri="{FF2B5EF4-FFF2-40B4-BE49-F238E27FC236}">
                <a16:creationId xmlns:a16="http://schemas.microsoft.com/office/drawing/2014/main" id="{4C45C31D-B220-4F93-A58C-49F89EB6C088}"/>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lt-LT"/>
              <a:t>Spustelėkite norėdami redaguoti šablono paantraštės stilių</a:t>
            </a:r>
          </a:p>
        </p:txBody>
      </p:sp>
      <p:sp>
        <p:nvSpPr>
          <p:cNvPr id="4" name="Datos vietos rezervavimo ženklas 3">
            <a:extLst>
              <a:ext uri="{FF2B5EF4-FFF2-40B4-BE49-F238E27FC236}">
                <a16:creationId xmlns:a16="http://schemas.microsoft.com/office/drawing/2014/main" id="{1D2B754A-4C27-4CD2-B639-772A30BFA731}"/>
              </a:ext>
            </a:extLst>
          </p:cNvPr>
          <p:cNvSpPr>
            <a:spLocks noGrp="1"/>
          </p:cNvSpPr>
          <p:nvPr>
            <p:ph type="dt" sz="half" idx="10"/>
          </p:nvPr>
        </p:nvSpPr>
        <p:spPr/>
        <p:txBody>
          <a:bodyPr/>
          <a:lstStyle/>
          <a:p>
            <a:fld id="{0CB0CC6D-0144-45F3-9369-104F5E19B0A4}" type="datetimeFigureOut">
              <a:rPr lang="lt-LT" smtClean="0"/>
              <a:t>2021-01-23</a:t>
            </a:fld>
            <a:endParaRPr lang="lt-LT"/>
          </a:p>
        </p:txBody>
      </p:sp>
      <p:sp>
        <p:nvSpPr>
          <p:cNvPr id="5" name="Poraštės vietos rezervavimo ženklas 4">
            <a:extLst>
              <a:ext uri="{FF2B5EF4-FFF2-40B4-BE49-F238E27FC236}">
                <a16:creationId xmlns:a16="http://schemas.microsoft.com/office/drawing/2014/main" id="{2CD629D4-5DFE-4608-96A1-7D89F937B1C5}"/>
              </a:ext>
            </a:extLst>
          </p:cNvPr>
          <p:cNvSpPr>
            <a:spLocks noGrp="1"/>
          </p:cNvSpPr>
          <p:nvPr>
            <p:ph type="ftr" sz="quarter" idx="11"/>
          </p:nvPr>
        </p:nvSpPr>
        <p:spPr/>
        <p:txBody>
          <a:bodyPr/>
          <a:lstStyle/>
          <a:p>
            <a:endParaRPr lang="lt-LT"/>
          </a:p>
        </p:txBody>
      </p:sp>
      <p:sp>
        <p:nvSpPr>
          <p:cNvPr id="6" name="Skaidrės numerio vietos rezervavimo ženklas 5">
            <a:extLst>
              <a:ext uri="{FF2B5EF4-FFF2-40B4-BE49-F238E27FC236}">
                <a16:creationId xmlns:a16="http://schemas.microsoft.com/office/drawing/2014/main" id="{838348B7-448F-4F5D-A27C-78E7CF817F63}"/>
              </a:ext>
            </a:extLst>
          </p:cNvPr>
          <p:cNvSpPr>
            <a:spLocks noGrp="1"/>
          </p:cNvSpPr>
          <p:nvPr>
            <p:ph type="sldNum" sz="quarter" idx="12"/>
          </p:nvPr>
        </p:nvSpPr>
        <p:spPr/>
        <p:txBody>
          <a:bodyPr/>
          <a:lstStyle/>
          <a:p>
            <a:fld id="{F20C3872-F209-4AED-AF9D-3421042FB074}" type="slidenum">
              <a:rPr lang="lt-LT" smtClean="0"/>
              <a:t>‹#›</a:t>
            </a:fld>
            <a:endParaRPr lang="lt-LT"/>
          </a:p>
        </p:txBody>
      </p:sp>
    </p:spTree>
    <p:extLst>
      <p:ext uri="{BB962C8B-B14F-4D97-AF65-F5344CB8AC3E}">
        <p14:creationId xmlns:p14="http://schemas.microsoft.com/office/powerpoint/2010/main" val="263816705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Pavadinimas ir turinys">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076F7BB7-33EA-4D83-9343-4A00F56F1B9F}"/>
              </a:ext>
            </a:extLst>
          </p:cNvPr>
          <p:cNvSpPr>
            <a:spLocks noGrp="1"/>
          </p:cNvSpPr>
          <p:nvPr>
            <p:ph type="title"/>
          </p:nvPr>
        </p:nvSpPr>
        <p:spPr/>
        <p:txBody>
          <a:bodyPr/>
          <a:lstStyle/>
          <a:p>
            <a:r>
              <a:rPr lang="lt-LT"/>
              <a:t>Spustelėję redaguokite stilių</a:t>
            </a:r>
          </a:p>
        </p:txBody>
      </p:sp>
      <p:sp>
        <p:nvSpPr>
          <p:cNvPr id="3" name="Turinio vietos rezervavimo ženklas 2">
            <a:extLst>
              <a:ext uri="{FF2B5EF4-FFF2-40B4-BE49-F238E27FC236}">
                <a16:creationId xmlns:a16="http://schemas.microsoft.com/office/drawing/2014/main" id="{C46F656B-7054-44FE-87E0-E357AF513815}"/>
              </a:ext>
            </a:extLst>
          </p:cNvPr>
          <p:cNvSpPr>
            <a:spLocks noGrp="1"/>
          </p:cNvSpPr>
          <p:nvPr>
            <p:ph idx="1"/>
          </p:nvPr>
        </p:nvSpPr>
        <p:spPr/>
        <p:txBody>
          <a:bodyPr/>
          <a:lstStyle/>
          <a:p>
            <a:pPr lvl="0"/>
            <a:r>
              <a:rPr lang="lt-LT"/>
              <a:t>Spustelėkite, kad galėtumėte redaguoti šablono teksto stilius</a:t>
            </a:r>
          </a:p>
          <a:p>
            <a:pPr lvl="1"/>
            <a:r>
              <a:rPr lang="lt-LT"/>
              <a:t>Antras lygis</a:t>
            </a:r>
          </a:p>
          <a:p>
            <a:pPr lvl="2"/>
            <a:r>
              <a:rPr lang="lt-LT"/>
              <a:t>Trečias lygis</a:t>
            </a:r>
          </a:p>
          <a:p>
            <a:pPr lvl="3"/>
            <a:r>
              <a:rPr lang="lt-LT"/>
              <a:t>Ketvirtas lygis</a:t>
            </a:r>
          </a:p>
          <a:p>
            <a:pPr lvl="4"/>
            <a:r>
              <a:rPr lang="lt-LT"/>
              <a:t>Penktas lygis</a:t>
            </a:r>
          </a:p>
        </p:txBody>
      </p:sp>
      <p:sp>
        <p:nvSpPr>
          <p:cNvPr id="4" name="Datos vietos rezervavimo ženklas 3">
            <a:extLst>
              <a:ext uri="{FF2B5EF4-FFF2-40B4-BE49-F238E27FC236}">
                <a16:creationId xmlns:a16="http://schemas.microsoft.com/office/drawing/2014/main" id="{D4D81932-7C7B-4373-B5F7-74CE55EF97BF}"/>
              </a:ext>
            </a:extLst>
          </p:cNvPr>
          <p:cNvSpPr>
            <a:spLocks noGrp="1"/>
          </p:cNvSpPr>
          <p:nvPr>
            <p:ph type="dt" sz="half" idx="10"/>
          </p:nvPr>
        </p:nvSpPr>
        <p:spPr/>
        <p:txBody>
          <a:bodyPr/>
          <a:lstStyle/>
          <a:p>
            <a:fld id="{0CB0CC6D-0144-45F3-9369-104F5E19B0A4}" type="datetimeFigureOut">
              <a:rPr lang="lt-LT" smtClean="0"/>
              <a:t>2021-01-23</a:t>
            </a:fld>
            <a:endParaRPr lang="lt-LT"/>
          </a:p>
        </p:txBody>
      </p:sp>
      <p:sp>
        <p:nvSpPr>
          <p:cNvPr id="5" name="Poraštės vietos rezervavimo ženklas 4">
            <a:extLst>
              <a:ext uri="{FF2B5EF4-FFF2-40B4-BE49-F238E27FC236}">
                <a16:creationId xmlns:a16="http://schemas.microsoft.com/office/drawing/2014/main" id="{78A7B6B2-8CF3-4E96-8E96-51C0ECE8D407}"/>
              </a:ext>
            </a:extLst>
          </p:cNvPr>
          <p:cNvSpPr>
            <a:spLocks noGrp="1"/>
          </p:cNvSpPr>
          <p:nvPr>
            <p:ph type="ftr" sz="quarter" idx="11"/>
          </p:nvPr>
        </p:nvSpPr>
        <p:spPr/>
        <p:txBody>
          <a:bodyPr/>
          <a:lstStyle/>
          <a:p>
            <a:endParaRPr lang="lt-LT"/>
          </a:p>
        </p:txBody>
      </p:sp>
      <p:sp>
        <p:nvSpPr>
          <p:cNvPr id="6" name="Skaidrės numerio vietos rezervavimo ženklas 5">
            <a:extLst>
              <a:ext uri="{FF2B5EF4-FFF2-40B4-BE49-F238E27FC236}">
                <a16:creationId xmlns:a16="http://schemas.microsoft.com/office/drawing/2014/main" id="{0704C493-356F-4A17-A975-7828A67D53BA}"/>
              </a:ext>
            </a:extLst>
          </p:cNvPr>
          <p:cNvSpPr>
            <a:spLocks noGrp="1"/>
          </p:cNvSpPr>
          <p:nvPr>
            <p:ph type="sldNum" sz="quarter" idx="12"/>
          </p:nvPr>
        </p:nvSpPr>
        <p:spPr/>
        <p:txBody>
          <a:bodyPr/>
          <a:lstStyle/>
          <a:p>
            <a:fld id="{F20C3872-F209-4AED-AF9D-3421042FB074}" type="slidenum">
              <a:rPr lang="lt-LT" smtClean="0"/>
              <a:t>‹#›</a:t>
            </a:fld>
            <a:endParaRPr lang="lt-LT"/>
          </a:p>
        </p:txBody>
      </p:sp>
    </p:spTree>
    <p:extLst>
      <p:ext uri="{BB962C8B-B14F-4D97-AF65-F5344CB8AC3E}">
        <p14:creationId xmlns:p14="http://schemas.microsoft.com/office/powerpoint/2010/main" val="311015050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kcijos antraštė">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7047EE9D-9FFC-4BCB-BA27-6C1332975A05}"/>
              </a:ext>
            </a:extLst>
          </p:cNvPr>
          <p:cNvSpPr>
            <a:spLocks noGrp="1"/>
          </p:cNvSpPr>
          <p:nvPr>
            <p:ph type="title"/>
          </p:nvPr>
        </p:nvSpPr>
        <p:spPr>
          <a:xfrm>
            <a:off x="831850" y="1709738"/>
            <a:ext cx="10515600" cy="2852737"/>
          </a:xfrm>
        </p:spPr>
        <p:txBody>
          <a:bodyPr anchor="b"/>
          <a:lstStyle>
            <a:lvl1pPr>
              <a:defRPr sz="6000"/>
            </a:lvl1pPr>
          </a:lstStyle>
          <a:p>
            <a:r>
              <a:rPr lang="lt-LT"/>
              <a:t>Spustelėję redaguokite stilių</a:t>
            </a:r>
          </a:p>
        </p:txBody>
      </p:sp>
      <p:sp>
        <p:nvSpPr>
          <p:cNvPr id="3" name="Teksto vietos rezervavimo ženklas 2">
            <a:extLst>
              <a:ext uri="{FF2B5EF4-FFF2-40B4-BE49-F238E27FC236}">
                <a16:creationId xmlns:a16="http://schemas.microsoft.com/office/drawing/2014/main" id="{ED3A2701-1EF2-4EC3-90C1-A7AAF7CFC3AB}"/>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lt-LT"/>
              <a:t>Spustelėkite, kad galėtumėte redaguoti šablono teksto stilius</a:t>
            </a:r>
          </a:p>
        </p:txBody>
      </p:sp>
      <p:sp>
        <p:nvSpPr>
          <p:cNvPr id="4" name="Datos vietos rezervavimo ženklas 3">
            <a:extLst>
              <a:ext uri="{FF2B5EF4-FFF2-40B4-BE49-F238E27FC236}">
                <a16:creationId xmlns:a16="http://schemas.microsoft.com/office/drawing/2014/main" id="{305846E1-9309-47F7-82A1-863FE6323725}"/>
              </a:ext>
            </a:extLst>
          </p:cNvPr>
          <p:cNvSpPr>
            <a:spLocks noGrp="1"/>
          </p:cNvSpPr>
          <p:nvPr>
            <p:ph type="dt" sz="half" idx="10"/>
          </p:nvPr>
        </p:nvSpPr>
        <p:spPr/>
        <p:txBody>
          <a:bodyPr/>
          <a:lstStyle/>
          <a:p>
            <a:fld id="{0CB0CC6D-0144-45F3-9369-104F5E19B0A4}" type="datetimeFigureOut">
              <a:rPr lang="lt-LT" smtClean="0"/>
              <a:t>2021-01-23</a:t>
            </a:fld>
            <a:endParaRPr lang="lt-LT"/>
          </a:p>
        </p:txBody>
      </p:sp>
      <p:sp>
        <p:nvSpPr>
          <p:cNvPr id="5" name="Poraštės vietos rezervavimo ženklas 4">
            <a:extLst>
              <a:ext uri="{FF2B5EF4-FFF2-40B4-BE49-F238E27FC236}">
                <a16:creationId xmlns:a16="http://schemas.microsoft.com/office/drawing/2014/main" id="{83C6A30F-CC5C-4182-96CA-B409D6DB1A40}"/>
              </a:ext>
            </a:extLst>
          </p:cNvPr>
          <p:cNvSpPr>
            <a:spLocks noGrp="1"/>
          </p:cNvSpPr>
          <p:nvPr>
            <p:ph type="ftr" sz="quarter" idx="11"/>
          </p:nvPr>
        </p:nvSpPr>
        <p:spPr/>
        <p:txBody>
          <a:bodyPr/>
          <a:lstStyle/>
          <a:p>
            <a:endParaRPr lang="lt-LT"/>
          </a:p>
        </p:txBody>
      </p:sp>
      <p:sp>
        <p:nvSpPr>
          <p:cNvPr id="6" name="Skaidrės numerio vietos rezervavimo ženklas 5">
            <a:extLst>
              <a:ext uri="{FF2B5EF4-FFF2-40B4-BE49-F238E27FC236}">
                <a16:creationId xmlns:a16="http://schemas.microsoft.com/office/drawing/2014/main" id="{D5A14618-05DD-42C2-B502-BCDB8D86F612}"/>
              </a:ext>
            </a:extLst>
          </p:cNvPr>
          <p:cNvSpPr>
            <a:spLocks noGrp="1"/>
          </p:cNvSpPr>
          <p:nvPr>
            <p:ph type="sldNum" sz="quarter" idx="12"/>
          </p:nvPr>
        </p:nvSpPr>
        <p:spPr/>
        <p:txBody>
          <a:bodyPr/>
          <a:lstStyle/>
          <a:p>
            <a:fld id="{F20C3872-F209-4AED-AF9D-3421042FB074}" type="slidenum">
              <a:rPr lang="lt-LT" smtClean="0"/>
              <a:t>‹#›</a:t>
            </a:fld>
            <a:endParaRPr lang="lt-LT"/>
          </a:p>
        </p:txBody>
      </p:sp>
    </p:spTree>
    <p:extLst>
      <p:ext uri="{BB962C8B-B14F-4D97-AF65-F5344CB8AC3E}">
        <p14:creationId xmlns:p14="http://schemas.microsoft.com/office/powerpoint/2010/main" val="307097198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 turiniai">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7ED13936-AFB5-4EE9-AAA3-63ED8AA3B93C}"/>
              </a:ext>
            </a:extLst>
          </p:cNvPr>
          <p:cNvSpPr>
            <a:spLocks noGrp="1"/>
          </p:cNvSpPr>
          <p:nvPr>
            <p:ph type="title"/>
          </p:nvPr>
        </p:nvSpPr>
        <p:spPr/>
        <p:txBody>
          <a:bodyPr/>
          <a:lstStyle/>
          <a:p>
            <a:r>
              <a:rPr lang="lt-LT"/>
              <a:t>Spustelėję redaguokite stilių</a:t>
            </a:r>
          </a:p>
        </p:txBody>
      </p:sp>
      <p:sp>
        <p:nvSpPr>
          <p:cNvPr id="3" name="Turinio vietos rezervavimo ženklas 2">
            <a:extLst>
              <a:ext uri="{FF2B5EF4-FFF2-40B4-BE49-F238E27FC236}">
                <a16:creationId xmlns:a16="http://schemas.microsoft.com/office/drawing/2014/main" id="{71353AF4-A9EF-4AB6-BADC-CC8EC4549CB0}"/>
              </a:ext>
            </a:extLst>
          </p:cNvPr>
          <p:cNvSpPr>
            <a:spLocks noGrp="1"/>
          </p:cNvSpPr>
          <p:nvPr>
            <p:ph sz="half" idx="1"/>
          </p:nvPr>
        </p:nvSpPr>
        <p:spPr>
          <a:xfrm>
            <a:off x="838200" y="1825625"/>
            <a:ext cx="5181600" cy="4351338"/>
          </a:xfrm>
        </p:spPr>
        <p:txBody>
          <a:bodyPr/>
          <a:lstStyle/>
          <a:p>
            <a:pPr lvl="0"/>
            <a:r>
              <a:rPr lang="lt-LT"/>
              <a:t>Spustelėkite, kad galėtumėte redaguoti šablono teksto stilius</a:t>
            </a:r>
          </a:p>
          <a:p>
            <a:pPr lvl="1"/>
            <a:r>
              <a:rPr lang="lt-LT"/>
              <a:t>Antras lygis</a:t>
            </a:r>
          </a:p>
          <a:p>
            <a:pPr lvl="2"/>
            <a:r>
              <a:rPr lang="lt-LT"/>
              <a:t>Trečias lygis</a:t>
            </a:r>
          </a:p>
          <a:p>
            <a:pPr lvl="3"/>
            <a:r>
              <a:rPr lang="lt-LT"/>
              <a:t>Ketvirtas lygis</a:t>
            </a:r>
          </a:p>
          <a:p>
            <a:pPr lvl="4"/>
            <a:r>
              <a:rPr lang="lt-LT"/>
              <a:t>Penktas lygis</a:t>
            </a:r>
          </a:p>
        </p:txBody>
      </p:sp>
      <p:sp>
        <p:nvSpPr>
          <p:cNvPr id="4" name="Turinio vietos rezervavimo ženklas 3">
            <a:extLst>
              <a:ext uri="{FF2B5EF4-FFF2-40B4-BE49-F238E27FC236}">
                <a16:creationId xmlns:a16="http://schemas.microsoft.com/office/drawing/2014/main" id="{C821F11D-EA8A-4F0A-AFE8-24FC5D84DA27}"/>
              </a:ext>
            </a:extLst>
          </p:cNvPr>
          <p:cNvSpPr>
            <a:spLocks noGrp="1"/>
          </p:cNvSpPr>
          <p:nvPr>
            <p:ph sz="half" idx="2"/>
          </p:nvPr>
        </p:nvSpPr>
        <p:spPr>
          <a:xfrm>
            <a:off x="6172200" y="1825625"/>
            <a:ext cx="5181600" cy="4351338"/>
          </a:xfrm>
        </p:spPr>
        <p:txBody>
          <a:bodyPr/>
          <a:lstStyle/>
          <a:p>
            <a:pPr lvl="0"/>
            <a:r>
              <a:rPr lang="lt-LT"/>
              <a:t>Spustelėkite, kad galėtumėte redaguoti šablono teksto stilius</a:t>
            </a:r>
          </a:p>
          <a:p>
            <a:pPr lvl="1"/>
            <a:r>
              <a:rPr lang="lt-LT"/>
              <a:t>Antras lygis</a:t>
            </a:r>
          </a:p>
          <a:p>
            <a:pPr lvl="2"/>
            <a:r>
              <a:rPr lang="lt-LT"/>
              <a:t>Trečias lygis</a:t>
            </a:r>
          </a:p>
          <a:p>
            <a:pPr lvl="3"/>
            <a:r>
              <a:rPr lang="lt-LT"/>
              <a:t>Ketvirtas lygis</a:t>
            </a:r>
          </a:p>
          <a:p>
            <a:pPr lvl="4"/>
            <a:r>
              <a:rPr lang="lt-LT"/>
              <a:t>Penktas lygis</a:t>
            </a:r>
          </a:p>
        </p:txBody>
      </p:sp>
      <p:sp>
        <p:nvSpPr>
          <p:cNvPr id="5" name="Datos vietos rezervavimo ženklas 4">
            <a:extLst>
              <a:ext uri="{FF2B5EF4-FFF2-40B4-BE49-F238E27FC236}">
                <a16:creationId xmlns:a16="http://schemas.microsoft.com/office/drawing/2014/main" id="{EC2AF399-293A-4D7D-AA3D-A8EDE8F70948}"/>
              </a:ext>
            </a:extLst>
          </p:cNvPr>
          <p:cNvSpPr>
            <a:spLocks noGrp="1"/>
          </p:cNvSpPr>
          <p:nvPr>
            <p:ph type="dt" sz="half" idx="10"/>
          </p:nvPr>
        </p:nvSpPr>
        <p:spPr/>
        <p:txBody>
          <a:bodyPr/>
          <a:lstStyle/>
          <a:p>
            <a:fld id="{0CB0CC6D-0144-45F3-9369-104F5E19B0A4}" type="datetimeFigureOut">
              <a:rPr lang="lt-LT" smtClean="0"/>
              <a:t>2021-01-23</a:t>
            </a:fld>
            <a:endParaRPr lang="lt-LT"/>
          </a:p>
        </p:txBody>
      </p:sp>
      <p:sp>
        <p:nvSpPr>
          <p:cNvPr id="6" name="Poraštės vietos rezervavimo ženklas 5">
            <a:extLst>
              <a:ext uri="{FF2B5EF4-FFF2-40B4-BE49-F238E27FC236}">
                <a16:creationId xmlns:a16="http://schemas.microsoft.com/office/drawing/2014/main" id="{98384CCF-B9A0-4719-9392-14EFA75169AD}"/>
              </a:ext>
            </a:extLst>
          </p:cNvPr>
          <p:cNvSpPr>
            <a:spLocks noGrp="1"/>
          </p:cNvSpPr>
          <p:nvPr>
            <p:ph type="ftr" sz="quarter" idx="11"/>
          </p:nvPr>
        </p:nvSpPr>
        <p:spPr/>
        <p:txBody>
          <a:bodyPr/>
          <a:lstStyle/>
          <a:p>
            <a:endParaRPr lang="lt-LT"/>
          </a:p>
        </p:txBody>
      </p:sp>
      <p:sp>
        <p:nvSpPr>
          <p:cNvPr id="7" name="Skaidrės numerio vietos rezervavimo ženklas 6">
            <a:extLst>
              <a:ext uri="{FF2B5EF4-FFF2-40B4-BE49-F238E27FC236}">
                <a16:creationId xmlns:a16="http://schemas.microsoft.com/office/drawing/2014/main" id="{C79AECF7-BACD-4A4D-9AF9-9509B03CCF2C}"/>
              </a:ext>
            </a:extLst>
          </p:cNvPr>
          <p:cNvSpPr>
            <a:spLocks noGrp="1"/>
          </p:cNvSpPr>
          <p:nvPr>
            <p:ph type="sldNum" sz="quarter" idx="12"/>
          </p:nvPr>
        </p:nvSpPr>
        <p:spPr/>
        <p:txBody>
          <a:bodyPr/>
          <a:lstStyle/>
          <a:p>
            <a:fld id="{F20C3872-F209-4AED-AF9D-3421042FB074}" type="slidenum">
              <a:rPr lang="lt-LT" smtClean="0"/>
              <a:t>‹#›</a:t>
            </a:fld>
            <a:endParaRPr lang="lt-LT"/>
          </a:p>
        </p:txBody>
      </p:sp>
    </p:spTree>
    <p:extLst>
      <p:ext uri="{BB962C8B-B14F-4D97-AF65-F5344CB8AC3E}">
        <p14:creationId xmlns:p14="http://schemas.microsoft.com/office/powerpoint/2010/main" val="307636768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Lyginimas">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DF3DCF7D-C98F-4696-A4AD-052E9AEE1EE4}"/>
              </a:ext>
            </a:extLst>
          </p:cNvPr>
          <p:cNvSpPr>
            <a:spLocks noGrp="1"/>
          </p:cNvSpPr>
          <p:nvPr>
            <p:ph type="title"/>
          </p:nvPr>
        </p:nvSpPr>
        <p:spPr>
          <a:xfrm>
            <a:off x="839788" y="365125"/>
            <a:ext cx="10515600" cy="1325563"/>
          </a:xfrm>
        </p:spPr>
        <p:txBody>
          <a:bodyPr/>
          <a:lstStyle/>
          <a:p>
            <a:r>
              <a:rPr lang="lt-LT"/>
              <a:t>Spustelėję redaguokite stilių</a:t>
            </a:r>
          </a:p>
        </p:txBody>
      </p:sp>
      <p:sp>
        <p:nvSpPr>
          <p:cNvPr id="3" name="Teksto vietos rezervavimo ženklas 2">
            <a:extLst>
              <a:ext uri="{FF2B5EF4-FFF2-40B4-BE49-F238E27FC236}">
                <a16:creationId xmlns:a16="http://schemas.microsoft.com/office/drawing/2014/main" id="{ED1A76DB-EDDA-407A-B196-1041957CDE51}"/>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lt-LT"/>
              <a:t>Spustelėkite, kad galėtumėte redaguoti šablono teksto stilius</a:t>
            </a:r>
          </a:p>
        </p:txBody>
      </p:sp>
      <p:sp>
        <p:nvSpPr>
          <p:cNvPr id="4" name="Turinio vietos rezervavimo ženklas 3">
            <a:extLst>
              <a:ext uri="{FF2B5EF4-FFF2-40B4-BE49-F238E27FC236}">
                <a16:creationId xmlns:a16="http://schemas.microsoft.com/office/drawing/2014/main" id="{4AB5C823-1361-4042-BBAC-0CD4BBC6BC41}"/>
              </a:ext>
            </a:extLst>
          </p:cNvPr>
          <p:cNvSpPr>
            <a:spLocks noGrp="1"/>
          </p:cNvSpPr>
          <p:nvPr>
            <p:ph sz="half" idx="2"/>
          </p:nvPr>
        </p:nvSpPr>
        <p:spPr>
          <a:xfrm>
            <a:off x="839788" y="2505075"/>
            <a:ext cx="5157787" cy="3684588"/>
          </a:xfrm>
        </p:spPr>
        <p:txBody>
          <a:bodyPr/>
          <a:lstStyle/>
          <a:p>
            <a:pPr lvl="0"/>
            <a:r>
              <a:rPr lang="lt-LT"/>
              <a:t>Spustelėkite, kad galėtumėte redaguoti šablono teksto stilius</a:t>
            </a:r>
          </a:p>
          <a:p>
            <a:pPr lvl="1"/>
            <a:r>
              <a:rPr lang="lt-LT"/>
              <a:t>Antras lygis</a:t>
            </a:r>
          </a:p>
          <a:p>
            <a:pPr lvl="2"/>
            <a:r>
              <a:rPr lang="lt-LT"/>
              <a:t>Trečias lygis</a:t>
            </a:r>
          </a:p>
          <a:p>
            <a:pPr lvl="3"/>
            <a:r>
              <a:rPr lang="lt-LT"/>
              <a:t>Ketvirtas lygis</a:t>
            </a:r>
          </a:p>
          <a:p>
            <a:pPr lvl="4"/>
            <a:r>
              <a:rPr lang="lt-LT"/>
              <a:t>Penktas lygis</a:t>
            </a:r>
          </a:p>
        </p:txBody>
      </p:sp>
      <p:sp>
        <p:nvSpPr>
          <p:cNvPr id="5" name="Teksto vietos rezervavimo ženklas 4">
            <a:extLst>
              <a:ext uri="{FF2B5EF4-FFF2-40B4-BE49-F238E27FC236}">
                <a16:creationId xmlns:a16="http://schemas.microsoft.com/office/drawing/2014/main" id="{011468BF-40C8-4412-8F77-C46D6E472CE0}"/>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lt-LT"/>
              <a:t>Spustelėkite, kad galėtumėte redaguoti šablono teksto stilius</a:t>
            </a:r>
          </a:p>
        </p:txBody>
      </p:sp>
      <p:sp>
        <p:nvSpPr>
          <p:cNvPr id="6" name="Turinio vietos rezervavimo ženklas 5">
            <a:extLst>
              <a:ext uri="{FF2B5EF4-FFF2-40B4-BE49-F238E27FC236}">
                <a16:creationId xmlns:a16="http://schemas.microsoft.com/office/drawing/2014/main" id="{90E3BE23-018C-4C44-83F8-E6A3AF2D0F50}"/>
              </a:ext>
            </a:extLst>
          </p:cNvPr>
          <p:cNvSpPr>
            <a:spLocks noGrp="1"/>
          </p:cNvSpPr>
          <p:nvPr>
            <p:ph sz="quarter" idx="4"/>
          </p:nvPr>
        </p:nvSpPr>
        <p:spPr>
          <a:xfrm>
            <a:off x="6172200" y="2505075"/>
            <a:ext cx="5183188" cy="3684588"/>
          </a:xfrm>
        </p:spPr>
        <p:txBody>
          <a:bodyPr/>
          <a:lstStyle/>
          <a:p>
            <a:pPr lvl="0"/>
            <a:r>
              <a:rPr lang="lt-LT"/>
              <a:t>Spustelėkite, kad galėtumėte redaguoti šablono teksto stilius</a:t>
            </a:r>
          </a:p>
          <a:p>
            <a:pPr lvl="1"/>
            <a:r>
              <a:rPr lang="lt-LT"/>
              <a:t>Antras lygis</a:t>
            </a:r>
          </a:p>
          <a:p>
            <a:pPr lvl="2"/>
            <a:r>
              <a:rPr lang="lt-LT"/>
              <a:t>Trečias lygis</a:t>
            </a:r>
          </a:p>
          <a:p>
            <a:pPr lvl="3"/>
            <a:r>
              <a:rPr lang="lt-LT"/>
              <a:t>Ketvirtas lygis</a:t>
            </a:r>
          </a:p>
          <a:p>
            <a:pPr lvl="4"/>
            <a:r>
              <a:rPr lang="lt-LT"/>
              <a:t>Penktas lygis</a:t>
            </a:r>
          </a:p>
        </p:txBody>
      </p:sp>
      <p:sp>
        <p:nvSpPr>
          <p:cNvPr id="7" name="Datos vietos rezervavimo ženklas 6">
            <a:extLst>
              <a:ext uri="{FF2B5EF4-FFF2-40B4-BE49-F238E27FC236}">
                <a16:creationId xmlns:a16="http://schemas.microsoft.com/office/drawing/2014/main" id="{DC75D75C-1B3E-4364-A288-9A4023F4A71C}"/>
              </a:ext>
            </a:extLst>
          </p:cNvPr>
          <p:cNvSpPr>
            <a:spLocks noGrp="1"/>
          </p:cNvSpPr>
          <p:nvPr>
            <p:ph type="dt" sz="half" idx="10"/>
          </p:nvPr>
        </p:nvSpPr>
        <p:spPr/>
        <p:txBody>
          <a:bodyPr/>
          <a:lstStyle/>
          <a:p>
            <a:fld id="{0CB0CC6D-0144-45F3-9369-104F5E19B0A4}" type="datetimeFigureOut">
              <a:rPr lang="lt-LT" smtClean="0"/>
              <a:t>2021-01-23</a:t>
            </a:fld>
            <a:endParaRPr lang="lt-LT"/>
          </a:p>
        </p:txBody>
      </p:sp>
      <p:sp>
        <p:nvSpPr>
          <p:cNvPr id="8" name="Poraštės vietos rezervavimo ženklas 7">
            <a:extLst>
              <a:ext uri="{FF2B5EF4-FFF2-40B4-BE49-F238E27FC236}">
                <a16:creationId xmlns:a16="http://schemas.microsoft.com/office/drawing/2014/main" id="{8EA211E0-1240-4D34-856B-E2273C2E6316}"/>
              </a:ext>
            </a:extLst>
          </p:cNvPr>
          <p:cNvSpPr>
            <a:spLocks noGrp="1"/>
          </p:cNvSpPr>
          <p:nvPr>
            <p:ph type="ftr" sz="quarter" idx="11"/>
          </p:nvPr>
        </p:nvSpPr>
        <p:spPr/>
        <p:txBody>
          <a:bodyPr/>
          <a:lstStyle/>
          <a:p>
            <a:endParaRPr lang="lt-LT"/>
          </a:p>
        </p:txBody>
      </p:sp>
      <p:sp>
        <p:nvSpPr>
          <p:cNvPr id="9" name="Skaidrės numerio vietos rezervavimo ženklas 8">
            <a:extLst>
              <a:ext uri="{FF2B5EF4-FFF2-40B4-BE49-F238E27FC236}">
                <a16:creationId xmlns:a16="http://schemas.microsoft.com/office/drawing/2014/main" id="{33BA5ED2-E269-4175-B8A2-FFB2E01D8966}"/>
              </a:ext>
            </a:extLst>
          </p:cNvPr>
          <p:cNvSpPr>
            <a:spLocks noGrp="1"/>
          </p:cNvSpPr>
          <p:nvPr>
            <p:ph type="sldNum" sz="quarter" idx="12"/>
          </p:nvPr>
        </p:nvSpPr>
        <p:spPr/>
        <p:txBody>
          <a:bodyPr/>
          <a:lstStyle/>
          <a:p>
            <a:fld id="{F20C3872-F209-4AED-AF9D-3421042FB074}" type="slidenum">
              <a:rPr lang="lt-LT" smtClean="0"/>
              <a:t>‹#›</a:t>
            </a:fld>
            <a:endParaRPr lang="lt-LT"/>
          </a:p>
        </p:txBody>
      </p:sp>
    </p:spTree>
    <p:extLst>
      <p:ext uri="{BB962C8B-B14F-4D97-AF65-F5344CB8AC3E}">
        <p14:creationId xmlns:p14="http://schemas.microsoft.com/office/powerpoint/2010/main" val="17344484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k pavadinimas">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852239DE-2EDC-4A5A-8173-29526A71D902}"/>
              </a:ext>
            </a:extLst>
          </p:cNvPr>
          <p:cNvSpPr>
            <a:spLocks noGrp="1"/>
          </p:cNvSpPr>
          <p:nvPr>
            <p:ph type="title"/>
          </p:nvPr>
        </p:nvSpPr>
        <p:spPr/>
        <p:txBody>
          <a:bodyPr/>
          <a:lstStyle/>
          <a:p>
            <a:r>
              <a:rPr lang="lt-LT"/>
              <a:t>Spustelėję redaguokite stilių</a:t>
            </a:r>
          </a:p>
        </p:txBody>
      </p:sp>
      <p:sp>
        <p:nvSpPr>
          <p:cNvPr id="3" name="Datos vietos rezervavimo ženklas 2">
            <a:extLst>
              <a:ext uri="{FF2B5EF4-FFF2-40B4-BE49-F238E27FC236}">
                <a16:creationId xmlns:a16="http://schemas.microsoft.com/office/drawing/2014/main" id="{BA6F9D22-D450-4198-91CB-17B0A5462BAA}"/>
              </a:ext>
            </a:extLst>
          </p:cNvPr>
          <p:cNvSpPr>
            <a:spLocks noGrp="1"/>
          </p:cNvSpPr>
          <p:nvPr>
            <p:ph type="dt" sz="half" idx="10"/>
          </p:nvPr>
        </p:nvSpPr>
        <p:spPr/>
        <p:txBody>
          <a:bodyPr/>
          <a:lstStyle/>
          <a:p>
            <a:fld id="{0CB0CC6D-0144-45F3-9369-104F5E19B0A4}" type="datetimeFigureOut">
              <a:rPr lang="lt-LT" smtClean="0"/>
              <a:t>2021-01-23</a:t>
            </a:fld>
            <a:endParaRPr lang="lt-LT"/>
          </a:p>
        </p:txBody>
      </p:sp>
      <p:sp>
        <p:nvSpPr>
          <p:cNvPr id="4" name="Poraštės vietos rezervavimo ženklas 3">
            <a:extLst>
              <a:ext uri="{FF2B5EF4-FFF2-40B4-BE49-F238E27FC236}">
                <a16:creationId xmlns:a16="http://schemas.microsoft.com/office/drawing/2014/main" id="{A90741DA-F028-403C-8A3E-2FAE69C1315C}"/>
              </a:ext>
            </a:extLst>
          </p:cNvPr>
          <p:cNvSpPr>
            <a:spLocks noGrp="1"/>
          </p:cNvSpPr>
          <p:nvPr>
            <p:ph type="ftr" sz="quarter" idx="11"/>
          </p:nvPr>
        </p:nvSpPr>
        <p:spPr/>
        <p:txBody>
          <a:bodyPr/>
          <a:lstStyle/>
          <a:p>
            <a:endParaRPr lang="lt-LT"/>
          </a:p>
        </p:txBody>
      </p:sp>
      <p:sp>
        <p:nvSpPr>
          <p:cNvPr id="5" name="Skaidrės numerio vietos rezervavimo ženklas 4">
            <a:extLst>
              <a:ext uri="{FF2B5EF4-FFF2-40B4-BE49-F238E27FC236}">
                <a16:creationId xmlns:a16="http://schemas.microsoft.com/office/drawing/2014/main" id="{8CC19739-879E-4B69-873C-CA21F1E1D47B}"/>
              </a:ext>
            </a:extLst>
          </p:cNvPr>
          <p:cNvSpPr>
            <a:spLocks noGrp="1"/>
          </p:cNvSpPr>
          <p:nvPr>
            <p:ph type="sldNum" sz="quarter" idx="12"/>
          </p:nvPr>
        </p:nvSpPr>
        <p:spPr/>
        <p:txBody>
          <a:bodyPr/>
          <a:lstStyle/>
          <a:p>
            <a:fld id="{F20C3872-F209-4AED-AF9D-3421042FB074}" type="slidenum">
              <a:rPr lang="lt-LT" smtClean="0"/>
              <a:t>‹#›</a:t>
            </a:fld>
            <a:endParaRPr lang="lt-LT"/>
          </a:p>
        </p:txBody>
      </p:sp>
    </p:spTree>
    <p:extLst>
      <p:ext uri="{BB962C8B-B14F-4D97-AF65-F5344CB8AC3E}">
        <p14:creationId xmlns:p14="http://schemas.microsoft.com/office/powerpoint/2010/main" val="281748998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uščia">
    <p:spTree>
      <p:nvGrpSpPr>
        <p:cNvPr id="1" name=""/>
        <p:cNvGrpSpPr/>
        <p:nvPr/>
      </p:nvGrpSpPr>
      <p:grpSpPr>
        <a:xfrm>
          <a:off x="0" y="0"/>
          <a:ext cx="0" cy="0"/>
          <a:chOff x="0" y="0"/>
          <a:chExt cx="0" cy="0"/>
        </a:xfrm>
      </p:grpSpPr>
      <p:sp>
        <p:nvSpPr>
          <p:cNvPr id="2" name="Datos vietos rezervavimo ženklas 1">
            <a:extLst>
              <a:ext uri="{FF2B5EF4-FFF2-40B4-BE49-F238E27FC236}">
                <a16:creationId xmlns:a16="http://schemas.microsoft.com/office/drawing/2014/main" id="{4D302122-88FE-4C6B-AD29-A66A9B45516E}"/>
              </a:ext>
            </a:extLst>
          </p:cNvPr>
          <p:cNvSpPr>
            <a:spLocks noGrp="1"/>
          </p:cNvSpPr>
          <p:nvPr>
            <p:ph type="dt" sz="half" idx="10"/>
          </p:nvPr>
        </p:nvSpPr>
        <p:spPr/>
        <p:txBody>
          <a:bodyPr/>
          <a:lstStyle/>
          <a:p>
            <a:fld id="{0CB0CC6D-0144-45F3-9369-104F5E19B0A4}" type="datetimeFigureOut">
              <a:rPr lang="lt-LT" smtClean="0"/>
              <a:t>2021-01-23</a:t>
            </a:fld>
            <a:endParaRPr lang="lt-LT"/>
          </a:p>
        </p:txBody>
      </p:sp>
      <p:sp>
        <p:nvSpPr>
          <p:cNvPr id="3" name="Poraštės vietos rezervavimo ženklas 2">
            <a:extLst>
              <a:ext uri="{FF2B5EF4-FFF2-40B4-BE49-F238E27FC236}">
                <a16:creationId xmlns:a16="http://schemas.microsoft.com/office/drawing/2014/main" id="{E1113C71-5022-4E1D-89B8-7BC80CC35BD0}"/>
              </a:ext>
            </a:extLst>
          </p:cNvPr>
          <p:cNvSpPr>
            <a:spLocks noGrp="1"/>
          </p:cNvSpPr>
          <p:nvPr>
            <p:ph type="ftr" sz="quarter" idx="11"/>
          </p:nvPr>
        </p:nvSpPr>
        <p:spPr/>
        <p:txBody>
          <a:bodyPr/>
          <a:lstStyle/>
          <a:p>
            <a:endParaRPr lang="lt-LT"/>
          </a:p>
        </p:txBody>
      </p:sp>
      <p:sp>
        <p:nvSpPr>
          <p:cNvPr id="4" name="Skaidrės numerio vietos rezervavimo ženklas 3">
            <a:extLst>
              <a:ext uri="{FF2B5EF4-FFF2-40B4-BE49-F238E27FC236}">
                <a16:creationId xmlns:a16="http://schemas.microsoft.com/office/drawing/2014/main" id="{87F0454C-6A3C-4CC8-A6C1-3EC55E5807DE}"/>
              </a:ext>
            </a:extLst>
          </p:cNvPr>
          <p:cNvSpPr>
            <a:spLocks noGrp="1"/>
          </p:cNvSpPr>
          <p:nvPr>
            <p:ph type="sldNum" sz="quarter" idx="12"/>
          </p:nvPr>
        </p:nvSpPr>
        <p:spPr/>
        <p:txBody>
          <a:bodyPr/>
          <a:lstStyle/>
          <a:p>
            <a:fld id="{F20C3872-F209-4AED-AF9D-3421042FB074}" type="slidenum">
              <a:rPr lang="lt-LT" smtClean="0"/>
              <a:t>‹#›</a:t>
            </a:fld>
            <a:endParaRPr lang="lt-LT"/>
          </a:p>
        </p:txBody>
      </p:sp>
    </p:spTree>
    <p:extLst>
      <p:ext uri="{BB962C8B-B14F-4D97-AF65-F5344CB8AC3E}">
        <p14:creationId xmlns:p14="http://schemas.microsoft.com/office/powerpoint/2010/main" val="46069341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Turinys ir antraštė">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FE0053D9-C4D6-4AF8-AB86-DA7CBDA3F05C}"/>
              </a:ext>
            </a:extLst>
          </p:cNvPr>
          <p:cNvSpPr>
            <a:spLocks noGrp="1"/>
          </p:cNvSpPr>
          <p:nvPr>
            <p:ph type="title"/>
          </p:nvPr>
        </p:nvSpPr>
        <p:spPr>
          <a:xfrm>
            <a:off x="839788" y="457200"/>
            <a:ext cx="3932237" cy="1600200"/>
          </a:xfrm>
        </p:spPr>
        <p:txBody>
          <a:bodyPr anchor="b"/>
          <a:lstStyle>
            <a:lvl1pPr>
              <a:defRPr sz="3200"/>
            </a:lvl1pPr>
          </a:lstStyle>
          <a:p>
            <a:r>
              <a:rPr lang="lt-LT"/>
              <a:t>Spustelėję redaguokite stilių</a:t>
            </a:r>
          </a:p>
        </p:txBody>
      </p:sp>
      <p:sp>
        <p:nvSpPr>
          <p:cNvPr id="3" name="Turinio vietos rezervavimo ženklas 2">
            <a:extLst>
              <a:ext uri="{FF2B5EF4-FFF2-40B4-BE49-F238E27FC236}">
                <a16:creationId xmlns:a16="http://schemas.microsoft.com/office/drawing/2014/main" id="{21FA3C4B-53C9-454B-8641-7B6899BFAFD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lt-LT"/>
              <a:t>Spustelėkite, kad galėtumėte redaguoti šablono teksto stilius</a:t>
            </a:r>
          </a:p>
          <a:p>
            <a:pPr lvl="1"/>
            <a:r>
              <a:rPr lang="lt-LT"/>
              <a:t>Antras lygis</a:t>
            </a:r>
          </a:p>
          <a:p>
            <a:pPr lvl="2"/>
            <a:r>
              <a:rPr lang="lt-LT"/>
              <a:t>Trečias lygis</a:t>
            </a:r>
          </a:p>
          <a:p>
            <a:pPr lvl="3"/>
            <a:r>
              <a:rPr lang="lt-LT"/>
              <a:t>Ketvirtas lygis</a:t>
            </a:r>
          </a:p>
          <a:p>
            <a:pPr lvl="4"/>
            <a:r>
              <a:rPr lang="lt-LT"/>
              <a:t>Penktas lygis</a:t>
            </a:r>
          </a:p>
        </p:txBody>
      </p:sp>
      <p:sp>
        <p:nvSpPr>
          <p:cNvPr id="4" name="Teksto vietos rezervavimo ženklas 3">
            <a:extLst>
              <a:ext uri="{FF2B5EF4-FFF2-40B4-BE49-F238E27FC236}">
                <a16:creationId xmlns:a16="http://schemas.microsoft.com/office/drawing/2014/main" id="{F5163D94-F19B-4BE0-B338-ACE576DB361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lt-LT"/>
              <a:t>Spustelėkite, kad galėtumėte redaguoti šablono teksto stilius</a:t>
            </a:r>
          </a:p>
        </p:txBody>
      </p:sp>
      <p:sp>
        <p:nvSpPr>
          <p:cNvPr id="5" name="Datos vietos rezervavimo ženklas 4">
            <a:extLst>
              <a:ext uri="{FF2B5EF4-FFF2-40B4-BE49-F238E27FC236}">
                <a16:creationId xmlns:a16="http://schemas.microsoft.com/office/drawing/2014/main" id="{798D033B-F827-44CC-B469-D41BEAEFC166}"/>
              </a:ext>
            </a:extLst>
          </p:cNvPr>
          <p:cNvSpPr>
            <a:spLocks noGrp="1"/>
          </p:cNvSpPr>
          <p:nvPr>
            <p:ph type="dt" sz="half" idx="10"/>
          </p:nvPr>
        </p:nvSpPr>
        <p:spPr/>
        <p:txBody>
          <a:bodyPr/>
          <a:lstStyle/>
          <a:p>
            <a:fld id="{0CB0CC6D-0144-45F3-9369-104F5E19B0A4}" type="datetimeFigureOut">
              <a:rPr lang="lt-LT" smtClean="0"/>
              <a:t>2021-01-23</a:t>
            </a:fld>
            <a:endParaRPr lang="lt-LT"/>
          </a:p>
        </p:txBody>
      </p:sp>
      <p:sp>
        <p:nvSpPr>
          <p:cNvPr id="6" name="Poraštės vietos rezervavimo ženklas 5">
            <a:extLst>
              <a:ext uri="{FF2B5EF4-FFF2-40B4-BE49-F238E27FC236}">
                <a16:creationId xmlns:a16="http://schemas.microsoft.com/office/drawing/2014/main" id="{2843410E-85D2-4E74-90D4-C237C6E120D3}"/>
              </a:ext>
            </a:extLst>
          </p:cNvPr>
          <p:cNvSpPr>
            <a:spLocks noGrp="1"/>
          </p:cNvSpPr>
          <p:nvPr>
            <p:ph type="ftr" sz="quarter" idx="11"/>
          </p:nvPr>
        </p:nvSpPr>
        <p:spPr/>
        <p:txBody>
          <a:bodyPr/>
          <a:lstStyle/>
          <a:p>
            <a:endParaRPr lang="lt-LT"/>
          </a:p>
        </p:txBody>
      </p:sp>
      <p:sp>
        <p:nvSpPr>
          <p:cNvPr id="7" name="Skaidrės numerio vietos rezervavimo ženklas 6">
            <a:extLst>
              <a:ext uri="{FF2B5EF4-FFF2-40B4-BE49-F238E27FC236}">
                <a16:creationId xmlns:a16="http://schemas.microsoft.com/office/drawing/2014/main" id="{B8C27720-613A-4EB4-82CE-70263D67AB18}"/>
              </a:ext>
            </a:extLst>
          </p:cNvPr>
          <p:cNvSpPr>
            <a:spLocks noGrp="1"/>
          </p:cNvSpPr>
          <p:nvPr>
            <p:ph type="sldNum" sz="quarter" idx="12"/>
          </p:nvPr>
        </p:nvSpPr>
        <p:spPr/>
        <p:txBody>
          <a:bodyPr/>
          <a:lstStyle/>
          <a:p>
            <a:fld id="{F20C3872-F209-4AED-AF9D-3421042FB074}" type="slidenum">
              <a:rPr lang="lt-LT" smtClean="0"/>
              <a:t>‹#›</a:t>
            </a:fld>
            <a:endParaRPr lang="lt-LT"/>
          </a:p>
        </p:txBody>
      </p:sp>
    </p:spTree>
    <p:extLst>
      <p:ext uri="{BB962C8B-B14F-4D97-AF65-F5344CB8AC3E}">
        <p14:creationId xmlns:p14="http://schemas.microsoft.com/office/powerpoint/2010/main" val="115578005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aveikslėlis ir antraštė">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ABCADAA0-330C-48F1-AA8E-1282EF572912}"/>
              </a:ext>
            </a:extLst>
          </p:cNvPr>
          <p:cNvSpPr>
            <a:spLocks noGrp="1"/>
          </p:cNvSpPr>
          <p:nvPr>
            <p:ph type="title"/>
          </p:nvPr>
        </p:nvSpPr>
        <p:spPr>
          <a:xfrm>
            <a:off x="839788" y="457200"/>
            <a:ext cx="3932237" cy="1600200"/>
          </a:xfrm>
        </p:spPr>
        <p:txBody>
          <a:bodyPr anchor="b"/>
          <a:lstStyle>
            <a:lvl1pPr>
              <a:defRPr sz="3200"/>
            </a:lvl1pPr>
          </a:lstStyle>
          <a:p>
            <a:r>
              <a:rPr lang="lt-LT"/>
              <a:t>Spustelėję redaguokite stilių</a:t>
            </a:r>
          </a:p>
        </p:txBody>
      </p:sp>
      <p:sp>
        <p:nvSpPr>
          <p:cNvPr id="3" name="Paveikslėlio vietos rezervavimo ženklas 2">
            <a:extLst>
              <a:ext uri="{FF2B5EF4-FFF2-40B4-BE49-F238E27FC236}">
                <a16:creationId xmlns:a16="http://schemas.microsoft.com/office/drawing/2014/main" id="{5226A237-3DCA-4D00-9F4F-07E078B382E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lt-LT"/>
          </a:p>
        </p:txBody>
      </p:sp>
      <p:sp>
        <p:nvSpPr>
          <p:cNvPr id="4" name="Teksto vietos rezervavimo ženklas 3">
            <a:extLst>
              <a:ext uri="{FF2B5EF4-FFF2-40B4-BE49-F238E27FC236}">
                <a16:creationId xmlns:a16="http://schemas.microsoft.com/office/drawing/2014/main" id="{563ABDFE-2598-41A3-8188-0D72B4F7B87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lt-LT"/>
              <a:t>Spustelėkite, kad galėtumėte redaguoti šablono teksto stilius</a:t>
            </a:r>
          </a:p>
        </p:txBody>
      </p:sp>
      <p:sp>
        <p:nvSpPr>
          <p:cNvPr id="5" name="Datos vietos rezervavimo ženklas 4">
            <a:extLst>
              <a:ext uri="{FF2B5EF4-FFF2-40B4-BE49-F238E27FC236}">
                <a16:creationId xmlns:a16="http://schemas.microsoft.com/office/drawing/2014/main" id="{209A9A62-E049-4AAA-A1EF-363DF611F146}"/>
              </a:ext>
            </a:extLst>
          </p:cNvPr>
          <p:cNvSpPr>
            <a:spLocks noGrp="1"/>
          </p:cNvSpPr>
          <p:nvPr>
            <p:ph type="dt" sz="half" idx="10"/>
          </p:nvPr>
        </p:nvSpPr>
        <p:spPr/>
        <p:txBody>
          <a:bodyPr/>
          <a:lstStyle/>
          <a:p>
            <a:fld id="{0CB0CC6D-0144-45F3-9369-104F5E19B0A4}" type="datetimeFigureOut">
              <a:rPr lang="lt-LT" smtClean="0"/>
              <a:t>2021-01-23</a:t>
            </a:fld>
            <a:endParaRPr lang="lt-LT"/>
          </a:p>
        </p:txBody>
      </p:sp>
      <p:sp>
        <p:nvSpPr>
          <p:cNvPr id="6" name="Poraštės vietos rezervavimo ženklas 5">
            <a:extLst>
              <a:ext uri="{FF2B5EF4-FFF2-40B4-BE49-F238E27FC236}">
                <a16:creationId xmlns:a16="http://schemas.microsoft.com/office/drawing/2014/main" id="{56DDCDE7-FD10-4CB3-8DCC-9570F817FBD8}"/>
              </a:ext>
            </a:extLst>
          </p:cNvPr>
          <p:cNvSpPr>
            <a:spLocks noGrp="1"/>
          </p:cNvSpPr>
          <p:nvPr>
            <p:ph type="ftr" sz="quarter" idx="11"/>
          </p:nvPr>
        </p:nvSpPr>
        <p:spPr/>
        <p:txBody>
          <a:bodyPr/>
          <a:lstStyle/>
          <a:p>
            <a:endParaRPr lang="lt-LT"/>
          </a:p>
        </p:txBody>
      </p:sp>
      <p:sp>
        <p:nvSpPr>
          <p:cNvPr id="7" name="Skaidrės numerio vietos rezervavimo ženklas 6">
            <a:extLst>
              <a:ext uri="{FF2B5EF4-FFF2-40B4-BE49-F238E27FC236}">
                <a16:creationId xmlns:a16="http://schemas.microsoft.com/office/drawing/2014/main" id="{1620995D-41EA-4FE9-A216-31D6FCA3E270}"/>
              </a:ext>
            </a:extLst>
          </p:cNvPr>
          <p:cNvSpPr>
            <a:spLocks noGrp="1"/>
          </p:cNvSpPr>
          <p:nvPr>
            <p:ph type="sldNum" sz="quarter" idx="12"/>
          </p:nvPr>
        </p:nvSpPr>
        <p:spPr/>
        <p:txBody>
          <a:bodyPr/>
          <a:lstStyle/>
          <a:p>
            <a:fld id="{F20C3872-F209-4AED-AF9D-3421042FB074}" type="slidenum">
              <a:rPr lang="lt-LT" smtClean="0"/>
              <a:t>‹#›</a:t>
            </a:fld>
            <a:endParaRPr lang="lt-LT"/>
          </a:p>
        </p:txBody>
      </p:sp>
    </p:spTree>
    <p:extLst>
      <p:ext uri="{BB962C8B-B14F-4D97-AF65-F5344CB8AC3E}">
        <p14:creationId xmlns:p14="http://schemas.microsoft.com/office/powerpoint/2010/main" val="268902949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Pavadinimas ir vertikalus tekstas">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CD29006B-133D-44D0-BB39-716205DEFD7F}"/>
              </a:ext>
            </a:extLst>
          </p:cNvPr>
          <p:cNvSpPr>
            <a:spLocks noGrp="1"/>
          </p:cNvSpPr>
          <p:nvPr>
            <p:ph type="title"/>
          </p:nvPr>
        </p:nvSpPr>
        <p:spPr/>
        <p:txBody>
          <a:bodyPr/>
          <a:lstStyle/>
          <a:p>
            <a:r>
              <a:rPr lang="lt-LT"/>
              <a:t>Spustelėję redaguokite stilių</a:t>
            </a:r>
          </a:p>
        </p:txBody>
      </p:sp>
      <p:sp>
        <p:nvSpPr>
          <p:cNvPr id="3" name="Vertikalaus teksto vietos rezervavimo ženklas 2">
            <a:extLst>
              <a:ext uri="{FF2B5EF4-FFF2-40B4-BE49-F238E27FC236}">
                <a16:creationId xmlns:a16="http://schemas.microsoft.com/office/drawing/2014/main" id="{342BB51C-43ED-4691-99E7-98BDD7DF108C}"/>
              </a:ext>
            </a:extLst>
          </p:cNvPr>
          <p:cNvSpPr>
            <a:spLocks noGrp="1"/>
          </p:cNvSpPr>
          <p:nvPr>
            <p:ph type="body" orient="vert" idx="1"/>
          </p:nvPr>
        </p:nvSpPr>
        <p:spPr/>
        <p:txBody>
          <a:bodyPr vert="eaVert"/>
          <a:lstStyle/>
          <a:p>
            <a:pPr lvl="0"/>
            <a:r>
              <a:rPr lang="lt-LT"/>
              <a:t>Spustelėkite, kad galėtumėte redaguoti šablono teksto stilius</a:t>
            </a:r>
          </a:p>
          <a:p>
            <a:pPr lvl="1"/>
            <a:r>
              <a:rPr lang="lt-LT"/>
              <a:t>Antras lygis</a:t>
            </a:r>
          </a:p>
          <a:p>
            <a:pPr lvl="2"/>
            <a:r>
              <a:rPr lang="lt-LT"/>
              <a:t>Trečias lygis</a:t>
            </a:r>
          </a:p>
          <a:p>
            <a:pPr lvl="3"/>
            <a:r>
              <a:rPr lang="lt-LT"/>
              <a:t>Ketvirtas lygis</a:t>
            </a:r>
          </a:p>
          <a:p>
            <a:pPr lvl="4"/>
            <a:r>
              <a:rPr lang="lt-LT"/>
              <a:t>Penktas lygis</a:t>
            </a:r>
          </a:p>
        </p:txBody>
      </p:sp>
      <p:sp>
        <p:nvSpPr>
          <p:cNvPr id="4" name="Datos vietos rezervavimo ženklas 3">
            <a:extLst>
              <a:ext uri="{FF2B5EF4-FFF2-40B4-BE49-F238E27FC236}">
                <a16:creationId xmlns:a16="http://schemas.microsoft.com/office/drawing/2014/main" id="{342DE830-045E-464A-84D0-22356B3449BB}"/>
              </a:ext>
            </a:extLst>
          </p:cNvPr>
          <p:cNvSpPr>
            <a:spLocks noGrp="1"/>
          </p:cNvSpPr>
          <p:nvPr>
            <p:ph type="dt" sz="half" idx="10"/>
          </p:nvPr>
        </p:nvSpPr>
        <p:spPr/>
        <p:txBody>
          <a:bodyPr/>
          <a:lstStyle/>
          <a:p>
            <a:fld id="{0CB0CC6D-0144-45F3-9369-104F5E19B0A4}" type="datetimeFigureOut">
              <a:rPr lang="lt-LT" smtClean="0"/>
              <a:t>2021-01-23</a:t>
            </a:fld>
            <a:endParaRPr lang="lt-LT"/>
          </a:p>
        </p:txBody>
      </p:sp>
      <p:sp>
        <p:nvSpPr>
          <p:cNvPr id="5" name="Poraštės vietos rezervavimo ženklas 4">
            <a:extLst>
              <a:ext uri="{FF2B5EF4-FFF2-40B4-BE49-F238E27FC236}">
                <a16:creationId xmlns:a16="http://schemas.microsoft.com/office/drawing/2014/main" id="{79BA12C8-DD7F-4576-8B8D-E413BD010D8F}"/>
              </a:ext>
            </a:extLst>
          </p:cNvPr>
          <p:cNvSpPr>
            <a:spLocks noGrp="1"/>
          </p:cNvSpPr>
          <p:nvPr>
            <p:ph type="ftr" sz="quarter" idx="11"/>
          </p:nvPr>
        </p:nvSpPr>
        <p:spPr/>
        <p:txBody>
          <a:bodyPr/>
          <a:lstStyle/>
          <a:p>
            <a:endParaRPr lang="lt-LT"/>
          </a:p>
        </p:txBody>
      </p:sp>
      <p:sp>
        <p:nvSpPr>
          <p:cNvPr id="6" name="Skaidrės numerio vietos rezervavimo ženklas 5">
            <a:extLst>
              <a:ext uri="{FF2B5EF4-FFF2-40B4-BE49-F238E27FC236}">
                <a16:creationId xmlns:a16="http://schemas.microsoft.com/office/drawing/2014/main" id="{025F756D-4469-46BC-A3E9-D7756F935DD7}"/>
              </a:ext>
            </a:extLst>
          </p:cNvPr>
          <p:cNvSpPr>
            <a:spLocks noGrp="1"/>
          </p:cNvSpPr>
          <p:nvPr>
            <p:ph type="sldNum" sz="quarter" idx="12"/>
          </p:nvPr>
        </p:nvSpPr>
        <p:spPr/>
        <p:txBody>
          <a:bodyPr/>
          <a:lstStyle/>
          <a:p>
            <a:fld id="{F20C3872-F209-4AED-AF9D-3421042FB074}" type="slidenum">
              <a:rPr lang="lt-LT" smtClean="0"/>
              <a:t>‹#›</a:t>
            </a:fld>
            <a:endParaRPr lang="lt-LT"/>
          </a:p>
        </p:txBody>
      </p:sp>
    </p:spTree>
    <p:extLst>
      <p:ext uri="{BB962C8B-B14F-4D97-AF65-F5344CB8AC3E}">
        <p14:creationId xmlns:p14="http://schemas.microsoft.com/office/powerpoint/2010/main" val="285282971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kalus pavadinimas ir tekstas">
    <p:spTree>
      <p:nvGrpSpPr>
        <p:cNvPr id="1" name=""/>
        <p:cNvGrpSpPr/>
        <p:nvPr/>
      </p:nvGrpSpPr>
      <p:grpSpPr>
        <a:xfrm>
          <a:off x="0" y="0"/>
          <a:ext cx="0" cy="0"/>
          <a:chOff x="0" y="0"/>
          <a:chExt cx="0" cy="0"/>
        </a:xfrm>
      </p:grpSpPr>
      <p:sp>
        <p:nvSpPr>
          <p:cNvPr id="2" name="Vertikalus pavadinimas 1">
            <a:extLst>
              <a:ext uri="{FF2B5EF4-FFF2-40B4-BE49-F238E27FC236}">
                <a16:creationId xmlns:a16="http://schemas.microsoft.com/office/drawing/2014/main" id="{ECC9C21A-1CA8-49AF-B825-0075A7AEF8DD}"/>
              </a:ext>
            </a:extLst>
          </p:cNvPr>
          <p:cNvSpPr>
            <a:spLocks noGrp="1"/>
          </p:cNvSpPr>
          <p:nvPr>
            <p:ph type="title" orient="vert"/>
          </p:nvPr>
        </p:nvSpPr>
        <p:spPr>
          <a:xfrm>
            <a:off x="8724900" y="365125"/>
            <a:ext cx="2628900" cy="5811838"/>
          </a:xfrm>
        </p:spPr>
        <p:txBody>
          <a:bodyPr vert="eaVert"/>
          <a:lstStyle/>
          <a:p>
            <a:r>
              <a:rPr lang="lt-LT"/>
              <a:t>Spustelėję redaguokite stilių</a:t>
            </a:r>
          </a:p>
        </p:txBody>
      </p:sp>
      <p:sp>
        <p:nvSpPr>
          <p:cNvPr id="3" name="Vertikalaus teksto vietos rezervavimo ženklas 2">
            <a:extLst>
              <a:ext uri="{FF2B5EF4-FFF2-40B4-BE49-F238E27FC236}">
                <a16:creationId xmlns:a16="http://schemas.microsoft.com/office/drawing/2014/main" id="{1C98DE37-68F5-46BC-9498-3BCD8AFAEE4C}"/>
              </a:ext>
            </a:extLst>
          </p:cNvPr>
          <p:cNvSpPr>
            <a:spLocks noGrp="1"/>
          </p:cNvSpPr>
          <p:nvPr>
            <p:ph type="body" orient="vert" idx="1"/>
          </p:nvPr>
        </p:nvSpPr>
        <p:spPr>
          <a:xfrm>
            <a:off x="838200" y="365125"/>
            <a:ext cx="7734300" cy="5811838"/>
          </a:xfrm>
        </p:spPr>
        <p:txBody>
          <a:bodyPr vert="eaVert"/>
          <a:lstStyle/>
          <a:p>
            <a:pPr lvl="0"/>
            <a:r>
              <a:rPr lang="lt-LT"/>
              <a:t>Spustelėkite, kad galėtumėte redaguoti šablono teksto stilius</a:t>
            </a:r>
          </a:p>
          <a:p>
            <a:pPr lvl="1"/>
            <a:r>
              <a:rPr lang="lt-LT"/>
              <a:t>Antras lygis</a:t>
            </a:r>
          </a:p>
          <a:p>
            <a:pPr lvl="2"/>
            <a:r>
              <a:rPr lang="lt-LT"/>
              <a:t>Trečias lygis</a:t>
            </a:r>
          </a:p>
          <a:p>
            <a:pPr lvl="3"/>
            <a:r>
              <a:rPr lang="lt-LT"/>
              <a:t>Ketvirtas lygis</a:t>
            </a:r>
          </a:p>
          <a:p>
            <a:pPr lvl="4"/>
            <a:r>
              <a:rPr lang="lt-LT"/>
              <a:t>Penktas lygis</a:t>
            </a:r>
          </a:p>
        </p:txBody>
      </p:sp>
      <p:sp>
        <p:nvSpPr>
          <p:cNvPr id="4" name="Datos vietos rezervavimo ženklas 3">
            <a:extLst>
              <a:ext uri="{FF2B5EF4-FFF2-40B4-BE49-F238E27FC236}">
                <a16:creationId xmlns:a16="http://schemas.microsoft.com/office/drawing/2014/main" id="{FE6CD534-464B-40F1-9079-B776B73D02B0}"/>
              </a:ext>
            </a:extLst>
          </p:cNvPr>
          <p:cNvSpPr>
            <a:spLocks noGrp="1"/>
          </p:cNvSpPr>
          <p:nvPr>
            <p:ph type="dt" sz="half" idx="10"/>
          </p:nvPr>
        </p:nvSpPr>
        <p:spPr/>
        <p:txBody>
          <a:bodyPr/>
          <a:lstStyle/>
          <a:p>
            <a:fld id="{0CB0CC6D-0144-45F3-9369-104F5E19B0A4}" type="datetimeFigureOut">
              <a:rPr lang="lt-LT" smtClean="0"/>
              <a:t>2021-01-23</a:t>
            </a:fld>
            <a:endParaRPr lang="lt-LT"/>
          </a:p>
        </p:txBody>
      </p:sp>
      <p:sp>
        <p:nvSpPr>
          <p:cNvPr id="5" name="Poraštės vietos rezervavimo ženklas 4">
            <a:extLst>
              <a:ext uri="{FF2B5EF4-FFF2-40B4-BE49-F238E27FC236}">
                <a16:creationId xmlns:a16="http://schemas.microsoft.com/office/drawing/2014/main" id="{791A0273-147F-437C-B260-46BC9FB2B274}"/>
              </a:ext>
            </a:extLst>
          </p:cNvPr>
          <p:cNvSpPr>
            <a:spLocks noGrp="1"/>
          </p:cNvSpPr>
          <p:nvPr>
            <p:ph type="ftr" sz="quarter" idx="11"/>
          </p:nvPr>
        </p:nvSpPr>
        <p:spPr/>
        <p:txBody>
          <a:bodyPr/>
          <a:lstStyle/>
          <a:p>
            <a:endParaRPr lang="lt-LT"/>
          </a:p>
        </p:txBody>
      </p:sp>
      <p:sp>
        <p:nvSpPr>
          <p:cNvPr id="6" name="Skaidrės numerio vietos rezervavimo ženklas 5">
            <a:extLst>
              <a:ext uri="{FF2B5EF4-FFF2-40B4-BE49-F238E27FC236}">
                <a16:creationId xmlns:a16="http://schemas.microsoft.com/office/drawing/2014/main" id="{10BE273A-5349-47FA-B9CA-E24B7512F173}"/>
              </a:ext>
            </a:extLst>
          </p:cNvPr>
          <p:cNvSpPr>
            <a:spLocks noGrp="1"/>
          </p:cNvSpPr>
          <p:nvPr>
            <p:ph type="sldNum" sz="quarter" idx="12"/>
          </p:nvPr>
        </p:nvSpPr>
        <p:spPr/>
        <p:txBody>
          <a:bodyPr/>
          <a:lstStyle/>
          <a:p>
            <a:fld id="{F20C3872-F209-4AED-AF9D-3421042FB074}" type="slidenum">
              <a:rPr lang="lt-LT" smtClean="0"/>
              <a:t>‹#›</a:t>
            </a:fld>
            <a:endParaRPr lang="lt-LT"/>
          </a:p>
        </p:txBody>
      </p:sp>
    </p:spTree>
    <p:extLst>
      <p:ext uri="{BB962C8B-B14F-4D97-AF65-F5344CB8AC3E}">
        <p14:creationId xmlns:p14="http://schemas.microsoft.com/office/powerpoint/2010/main" val="155882530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t="-9000" b="-9000"/>
          </a:stretch>
        </a:blipFill>
        <a:effectLst/>
      </p:bgPr>
    </p:bg>
    <p:spTree>
      <p:nvGrpSpPr>
        <p:cNvPr id="1" name=""/>
        <p:cNvGrpSpPr/>
        <p:nvPr/>
      </p:nvGrpSpPr>
      <p:grpSpPr>
        <a:xfrm>
          <a:off x="0" y="0"/>
          <a:ext cx="0" cy="0"/>
          <a:chOff x="0" y="0"/>
          <a:chExt cx="0" cy="0"/>
        </a:xfrm>
      </p:grpSpPr>
      <p:sp>
        <p:nvSpPr>
          <p:cNvPr id="2" name="Pavadinimo vietos rezervavimo ženklas 1">
            <a:extLst>
              <a:ext uri="{FF2B5EF4-FFF2-40B4-BE49-F238E27FC236}">
                <a16:creationId xmlns:a16="http://schemas.microsoft.com/office/drawing/2014/main" id="{06E4D202-4164-4437-B45C-E09E14A2D0B2}"/>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lt-LT"/>
              <a:t>Spustelėję redaguokite stilių</a:t>
            </a:r>
          </a:p>
        </p:txBody>
      </p:sp>
      <p:sp>
        <p:nvSpPr>
          <p:cNvPr id="3" name="Teksto vietos rezervavimo ženklas 2">
            <a:extLst>
              <a:ext uri="{FF2B5EF4-FFF2-40B4-BE49-F238E27FC236}">
                <a16:creationId xmlns:a16="http://schemas.microsoft.com/office/drawing/2014/main" id="{3FF07CD4-8143-4885-BA00-A5ECE5A91F71}"/>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lt-LT"/>
              <a:t>Spustelėkite, kad galėtumėte redaguoti šablono teksto stilius</a:t>
            </a:r>
          </a:p>
          <a:p>
            <a:pPr lvl="1"/>
            <a:r>
              <a:rPr lang="lt-LT"/>
              <a:t>Antras lygis</a:t>
            </a:r>
          </a:p>
          <a:p>
            <a:pPr lvl="2"/>
            <a:r>
              <a:rPr lang="lt-LT"/>
              <a:t>Trečias lygis</a:t>
            </a:r>
          </a:p>
          <a:p>
            <a:pPr lvl="3"/>
            <a:r>
              <a:rPr lang="lt-LT"/>
              <a:t>Ketvirtas lygis</a:t>
            </a:r>
          </a:p>
          <a:p>
            <a:pPr lvl="4"/>
            <a:r>
              <a:rPr lang="lt-LT"/>
              <a:t>Penktas lygis</a:t>
            </a:r>
          </a:p>
        </p:txBody>
      </p:sp>
      <p:sp>
        <p:nvSpPr>
          <p:cNvPr id="4" name="Datos vietos rezervavimo ženklas 3">
            <a:extLst>
              <a:ext uri="{FF2B5EF4-FFF2-40B4-BE49-F238E27FC236}">
                <a16:creationId xmlns:a16="http://schemas.microsoft.com/office/drawing/2014/main" id="{FEB3F96F-8B9F-4ED7-9E9B-16364B813CA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CB0CC6D-0144-45F3-9369-104F5E19B0A4}" type="datetimeFigureOut">
              <a:rPr lang="lt-LT" smtClean="0"/>
              <a:t>2021-01-23</a:t>
            </a:fld>
            <a:endParaRPr lang="lt-LT"/>
          </a:p>
        </p:txBody>
      </p:sp>
      <p:sp>
        <p:nvSpPr>
          <p:cNvPr id="5" name="Poraštės vietos rezervavimo ženklas 4">
            <a:extLst>
              <a:ext uri="{FF2B5EF4-FFF2-40B4-BE49-F238E27FC236}">
                <a16:creationId xmlns:a16="http://schemas.microsoft.com/office/drawing/2014/main" id="{F17D09B3-97CC-4394-B31A-59260A8368B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lt-LT"/>
          </a:p>
        </p:txBody>
      </p:sp>
      <p:sp>
        <p:nvSpPr>
          <p:cNvPr id="6" name="Skaidrės numerio vietos rezervavimo ženklas 5">
            <a:extLst>
              <a:ext uri="{FF2B5EF4-FFF2-40B4-BE49-F238E27FC236}">
                <a16:creationId xmlns:a16="http://schemas.microsoft.com/office/drawing/2014/main" id="{88AE974A-FA69-4A6B-B61C-37945C4C0B8D}"/>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20C3872-F209-4AED-AF9D-3421042FB074}" type="slidenum">
              <a:rPr lang="lt-LT" smtClean="0"/>
              <a:t>‹#›</a:t>
            </a:fld>
            <a:endParaRPr lang="lt-LT"/>
          </a:p>
        </p:txBody>
      </p:sp>
    </p:spTree>
    <p:extLst>
      <p:ext uri="{BB962C8B-B14F-4D97-AF65-F5344CB8AC3E}">
        <p14:creationId xmlns:p14="http://schemas.microsoft.com/office/powerpoint/2010/main" val="3079704122"/>
      </p:ext>
    </p:extLst>
  </p:cSld>
  <p:clrMap bg1="lt1" tx1="dk1" bg2="lt2" tx2="dk2" accent1="accent1" accent2="accent2" accent3="accent3" accent4="accent4" accent5="accent5" accent6="accent6" hlink="hlink" folHlink="folHlink"/>
  <p:sldLayoutIdLst>
    <p:sldLayoutId id="2147483702" r:id="rId1"/>
    <p:sldLayoutId id="2147483703" r:id="rId2"/>
    <p:sldLayoutId id="2147483704" r:id="rId3"/>
    <p:sldLayoutId id="2147483705" r:id="rId4"/>
    <p:sldLayoutId id="2147483706" r:id="rId5"/>
    <p:sldLayoutId id="2147483707" r:id="rId6"/>
    <p:sldLayoutId id="2147483708" r:id="rId7"/>
    <p:sldLayoutId id="2147483709" r:id="rId8"/>
    <p:sldLayoutId id="2147483710" r:id="rId9"/>
    <p:sldLayoutId id="2147483711" r:id="rId10"/>
    <p:sldLayoutId id="2147483712"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lt-L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srcRect/>
          <a:tile tx="0" ty="0" sx="100000" sy="100000" flip="none" algn="tl"/>
        </a:blipFill>
        <a:effectLst/>
      </p:bgPr>
    </p:bg>
    <p:spTree>
      <p:nvGrpSpPr>
        <p:cNvPr id="1" name=""/>
        <p:cNvGrpSpPr/>
        <p:nvPr/>
      </p:nvGrpSpPr>
      <p:grpSpPr>
        <a:xfrm>
          <a:off x="0" y="0"/>
          <a:ext cx="0" cy="0"/>
          <a:chOff x="0" y="0"/>
          <a:chExt cx="0" cy="0"/>
        </a:xfrm>
      </p:grpSpPr>
      <p:sp>
        <p:nvSpPr>
          <p:cNvPr id="2" name="Pavadinimas 1"/>
          <p:cNvSpPr>
            <a:spLocks noGrp="1"/>
          </p:cNvSpPr>
          <p:nvPr>
            <p:ph type="ctrTitle"/>
          </p:nvPr>
        </p:nvSpPr>
        <p:spPr>
          <a:xfrm>
            <a:off x="0" y="350521"/>
            <a:ext cx="12192000" cy="2407920"/>
          </a:xfrm>
        </p:spPr>
        <p:txBody>
          <a:bodyPr>
            <a:normAutofit fontScale="90000"/>
          </a:bodyPr>
          <a:lstStyle/>
          <a:p>
            <a:r>
              <a:rPr lang="lt-LT" dirty="0"/>
              <a:t>Meilė  ir kūryba – gyvenimo pilnatvę lemiantys veiksniai </a:t>
            </a:r>
            <a:r>
              <a:rPr lang="lt-LT" dirty="0" err="1"/>
              <a:t>I.Šeiniaus</a:t>
            </a:r>
            <a:r>
              <a:rPr lang="lt-LT" dirty="0"/>
              <a:t> romane ,,Kuprelis“.</a:t>
            </a:r>
          </a:p>
        </p:txBody>
      </p:sp>
    </p:spTree>
    <p:extLst>
      <p:ext uri="{BB962C8B-B14F-4D97-AF65-F5344CB8AC3E}">
        <p14:creationId xmlns:p14="http://schemas.microsoft.com/office/powerpoint/2010/main" val="337733315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9470B883-A9C9-4FD1-9D9A-40DB5E83176A}"/>
              </a:ext>
            </a:extLst>
          </p:cNvPr>
          <p:cNvSpPr>
            <a:spLocks noGrp="1"/>
          </p:cNvSpPr>
          <p:nvPr>
            <p:ph type="title"/>
          </p:nvPr>
        </p:nvSpPr>
        <p:spPr>
          <a:xfrm>
            <a:off x="6461760" y="365125"/>
            <a:ext cx="4892040" cy="5107207"/>
          </a:xfrm>
        </p:spPr>
        <p:txBody>
          <a:bodyPr/>
          <a:lstStyle/>
          <a:p>
            <a:r>
              <a:rPr lang="lt-LT" dirty="0"/>
              <a:t>Grįžkime prie paties romano. Kodėl galėtume teigti, kad jis impresionistinis?</a:t>
            </a:r>
          </a:p>
        </p:txBody>
      </p:sp>
      <p:pic>
        <p:nvPicPr>
          <p:cNvPr id="3" name="Paveikslėlis 2">
            <a:extLst>
              <a:ext uri="{FF2B5EF4-FFF2-40B4-BE49-F238E27FC236}">
                <a16:creationId xmlns:a16="http://schemas.microsoft.com/office/drawing/2014/main" id="{5CAFD693-36AA-46D4-BDD5-5B20A5D05767}"/>
              </a:ext>
            </a:extLst>
          </p:cNvPr>
          <p:cNvPicPr>
            <a:picLocks noChangeAspect="1"/>
          </p:cNvPicPr>
          <p:nvPr/>
        </p:nvPicPr>
        <p:blipFill>
          <a:blip r:embed="rId3"/>
          <a:stretch>
            <a:fillRect/>
          </a:stretch>
        </p:blipFill>
        <p:spPr>
          <a:xfrm>
            <a:off x="856330" y="1558946"/>
            <a:ext cx="5239670" cy="4086942"/>
          </a:xfrm>
          <a:prstGeom prst="rect">
            <a:avLst/>
          </a:prstGeom>
        </p:spPr>
      </p:pic>
    </p:spTree>
    <p:extLst>
      <p:ext uri="{BB962C8B-B14F-4D97-AF65-F5344CB8AC3E}">
        <p14:creationId xmlns:p14="http://schemas.microsoft.com/office/powerpoint/2010/main" val="359646386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59EE9954-12D6-433F-B834-F071C84AD826}"/>
              </a:ext>
            </a:extLst>
          </p:cNvPr>
          <p:cNvSpPr>
            <a:spLocks noGrp="1"/>
          </p:cNvSpPr>
          <p:nvPr>
            <p:ph type="title"/>
          </p:nvPr>
        </p:nvSpPr>
        <p:spPr>
          <a:xfrm>
            <a:off x="838200" y="365125"/>
            <a:ext cx="10515600" cy="6492875"/>
          </a:xfrm>
        </p:spPr>
        <p:txBody>
          <a:bodyPr>
            <a:normAutofit fontScale="90000"/>
          </a:bodyPr>
          <a:lstStyle/>
          <a:p>
            <a:r>
              <a:rPr lang="en-US" sz="3100" dirty="0" err="1"/>
              <a:t>Kuo</a:t>
            </a:r>
            <a:r>
              <a:rPr lang="en-US" sz="3100" dirty="0"/>
              <a:t> </a:t>
            </a:r>
            <a:r>
              <a:rPr lang="en-US" sz="3100" dirty="0" err="1"/>
              <a:t>ypatinga</a:t>
            </a:r>
            <a:r>
              <a:rPr lang="en-US" sz="3100" dirty="0"/>
              <a:t> </a:t>
            </a:r>
            <a:r>
              <a:rPr lang="en-US" sz="3100" dirty="0" err="1"/>
              <a:t>veiksmo</a:t>
            </a:r>
            <a:r>
              <a:rPr lang="en-US" sz="3100" dirty="0"/>
              <a:t> </a:t>
            </a:r>
            <a:r>
              <a:rPr lang="en-US" sz="3100" dirty="0" err="1"/>
              <a:t>vieta</a:t>
            </a:r>
            <a:r>
              <a:rPr lang="en-US" sz="3100" dirty="0"/>
              <a:t>?</a:t>
            </a:r>
            <a:br>
              <a:rPr lang="en-US" sz="3100" dirty="0"/>
            </a:br>
            <a:br>
              <a:rPr lang="en-US" sz="3100" dirty="0"/>
            </a:br>
            <a:r>
              <a:rPr lang="en-US" sz="3100" dirty="0" err="1"/>
              <a:t>Veiksmas</a:t>
            </a:r>
            <a:r>
              <a:rPr lang="en-US" sz="3100" dirty="0"/>
              <a:t> </a:t>
            </a:r>
            <a:r>
              <a:rPr lang="en-US" sz="3100" dirty="0" err="1"/>
              <a:t>vyksta</a:t>
            </a:r>
            <a:r>
              <a:rPr lang="en-US" sz="3100" dirty="0"/>
              <a:t> </a:t>
            </a:r>
            <a:r>
              <a:rPr lang="en-US" sz="3100" dirty="0" err="1"/>
              <a:t>Skard</a:t>
            </a:r>
            <a:r>
              <a:rPr lang="lt-LT" sz="3100" dirty="0" err="1"/>
              <a:t>žių</a:t>
            </a:r>
            <a:r>
              <a:rPr lang="en-US" sz="3100" dirty="0"/>
              <a:t> </a:t>
            </a:r>
            <a:r>
              <a:rPr lang="en-US" sz="3100" dirty="0" err="1"/>
              <a:t>miestelyje</a:t>
            </a:r>
            <a:r>
              <a:rPr lang="lt-LT" sz="3100" dirty="0"/>
              <a:t>, </a:t>
            </a:r>
            <a:r>
              <a:rPr lang="lt-LT" sz="3100" b="1" u="sng" dirty="0"/>
              <a:t>malūne</a:t>
            </a:r>
            <a:r>
              <a:rPr lang="lt-LT" sz="3100" dirty="0"/>
              <a:t>.</a:t>
            </a:r>
            <a:br>
              <a:rPr lang="lt-LT" sz="3100" dirty="0"/>
            </a:br>
            <a:br>
              <a:rPr lang="lt-LT" sz="3100" dirty="0"/>
            </a:br>
            <a:r>
              <a:rPr lang="lt-LT" sz="3100" dirty="0"/>
              <a:t>Malūnas stovi ant kalno, yra paslaptinga vieta, nes valstiečiai nežino, kokios jėgos suka sparnus.</a:t>
            </a:r>
            <a:br>
              <a:rPr lang="lt-LT" sz="3100" dirty="0"/>
            </a:br>
            <a:br>
              <a:rPr lang="lt-LT" sz="3100" dirty="0"/>
            </a:br>
            <a:r>
              <a:rPr lang="lt-LT" sz="3100" dirty="0"/>
              <a:t>Malūnas apipintas paslaptingais pasakojimais  apie antgamtines jėgas.</a:t>
            </a:r>
            <a:br>
              <a:rPr lang="lt-LT" sz="3100" dirty="0"/>
            </a:br>
            <a:br>
              <a:rPr lang="lt-LT" sz="3100" dirty="0"/>
            </a:br>
            <a:r>
              <a:rPr lang="lt-LT" sz="3100" dirty="0" err="1"/>
              <a:t>K.Boruta</a:t>
            </a:r>
            <a:r>
              <a:rPr lang="lt-LT" sz="3100" dirty="0"/>
              <a:t> ,,</a:t>
            </a:r>
            <a:r>
              <a:rPr lang="lt-LT" sz="3100" dirty="0" err="1"/>
              <a:t>Baltaragio</a:t>
            </a:r>
            <a:r>
              <a:rPr lang="lt-LT" sz="3100" dirty="0"/>
              <a:t> malūnas“</a:t>
            </a:r>
            <a:br>
              <a:rPr lang="lt-LT" sz="3100" dirty="0"/>
            </a:br>
            <a:r>
              <a:rPr lang="lt-LT" sz="3100" dirty="0"/>
              <a:t>Fimas ,,Velnio nuotaka“.</a:t>
            </a:r>
            <a:br>
              <a:rPr lang="lt-LT" sz="3100" dirty="0"/>
            </a:br>
            <a:br>
              <a:rPr lang="lt-LT" sz="3100" dirty="0"/>
            </a:br>
            <a:br>
              <a:rPr lang="lt-LT" dirty="0"/>
            </a:br>
            <a:br>
              <a:rPr lang="lt-LT" dirty="0"/>
            </a:br>
            <a:r>
              <a:rPr lang="lt-LT" dirty="0"/>
              <a:t> </a:t>
            </a:r>
          </a:p>
        </p:txBody>
      </p:sp>
    </p:spTree>
    <p:extLst>
      <p:ext uri="{BB962C8B-B14F-4D97-AF65-F5344CB8AC3E}">
        <p14:creationId xmlns:p14="http://schemas.microsoft.com/office/powerpoint/2010/main" val="325408412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p:cNvSpPr>
            <a:spLocks noGrp="1"/>
          </p:cNvSpPr>
          <p:nvPr>
            <p:ph type="title"/>
          </p:nvPr>
        </p:nvSpPr>
        <p:spPr>
          <a:xfrm>
            <a:off x="838200" y="365125"/>
            <a:ext cx="10515600" cy="6264275"/>
          </a:xfrm>
        </p:spPr>
        <p:txBody>
          <a:bodyPr>
            <a:normAutofit/>
          </a:bodyPr>
          <a:lstStyle/>
          <a:p>
            <a:r>
              <a:rPr lang="lt-LT" dirty="0"/>
              <a:t>Tikslai: apibendrinti I. Šeiniaus romaną ,,Kuprelis“. </a:t>
            </a:r>
            <a:br>
              <a:rPr lang="lt-LT" dirty="0"/>
            </a:br>
            <a:r>
              <a:rPr lang="lt-LT" dirty="0"/>
              <a:t>Uždaviniai: apibūdinti Kuprelio ir </a:t>
            </a:r>
            <a:r>
              <a:rPr lang="lt-LT" dirty="0" err="1"/>
              <a:t>Gundės</a:t>
            </a:r>
            <a:r>
              <a:rPr lang="lt-LT" dirty="0"/>
              <a:t> istoriją, rasti atsakymą, kas suteikia žmogaus gyvenimui pilnatvės. </a:t>
            </a:r>
            <a:br>
              <a:rPr lang="lt-LT" dirty="0"/>
            </a:br>
            <a:br>
              <a:rPr lang="lt-LT" dirty="0"/>
            </a:br>
            <a:r>
              <a:rPr lang="lt-LT" dirty="0"/>
              <a:t>88-97 </a:t>
            </a:r>
            <a:r>
              <a:rPr lang="lt-LT" dirty="0" err="1"/>
              <a:t>ps</a:t>
            </a:r>
            <a:r>
              <a:rPr lang="lt-LT" dirty="0"/>
              <a:t>. </a:t>
            </a:r>
            <a:br>
              <a:rPr lang="lt-LT" dirty="0"/>
            </a:br>
            <a:br>
              <a:rPr lang="lt-LT" dirty="0"/>
            </a:br>
            <a:br>
              <a:rPr lang="lt-LT" dirty="0"/>
            </a:br>
            <a:endParaRPr lang="lt-LT" dirty="0"/>
          </a:p>
        </p:txBody>
      </p:sp>
    </p:spTree>
    <p:extLst>
      <p:ext uri="{BB962C8B-B14F-4D97-AF65-F5344CB8AC3E}">
        <p14:creationId xmlns:p14="http://schemas.microsoft.com/office/powerpoint/2010/main" val="244855878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p:cNvSpPr>
            <a:spLocks noGrp="1"/>
          </p:cNvSpPr>
          <p:nvPr>
            <p:ph type="title"/>
          </p:nvPr>
        </p:nvSpPr>
        <p:spPr>
          <a:xfrm>
            <a:off x="3215728" y="365760"/>
            <a:ext cx="8839111" cy="4609195"/>
          </a:xfrm>
        </p:spPr>
        <p:txBody>
          <a:bodyPr vert="horz" lIns="91440" tIns="45720" rIns="91440" bIns="45720" rtlCol="0" anchor="b">
            <a:noAutofit/>
          </a:bodyPr>
          <a:lstStyle/>
          <a:p>
            <a:pPr algn="ctr"/>
            <a:r>
              <a:rPr lang="en-US" sz="4000" kern="1200" dirty="0" err="1">
                <a:solidFill>
                  <a:schemeClr val="tx2"/>
                </a:solidFill>
                <a:latin typeface="+mj-lt"/>
                <a:ea typeface="+mj-ea"/>
                <a:cs typeface="+mj-cs"/>
              </a:rPr>
              <a:t>Prisiminkime</a:t>
            </a:r>
            <a:r>
              <a:rPr lang="en-US" sz="4000" kern="1200" dirty="0">
                <a:solidFill>
                  <a:schemeClr val="tx2"/>
                </a:solidFill>
                <a:latin typeface="+mj-lt"/>
                <a:ea typeface="+mj-ea"/>
                <a:cs typeface="+mj-cs"/>
              </a:rPr>
              <a:t>:</a:t>
            </a:r>
            <a:br>
              <a:rPr lang="en-US" sz="4000" kern="1200" dirty="0">
                <a:solidFill>
                  <a:schemeClr val="tx2"/>
                </a:solidFill>
                <a:latin typeface="+mj-lt"/>
                <a:ea typeface="+mj-ea"/>
                <a:cs typeface="+mj-cs"/>
              </a:rPr>
            </a:br>
            <a:r>
              <a:rPr lang="en-US" sz="4000" kern="1200" dirty="0">
                <a:solidFill>
                  <a:schemeClr val="tx2"/>
                </a:solidFill>
                <a:latin typeface="+mj-lt"/>
                <a:ea typeface="+mj-ea"/>
                <a:cs typeface="+mj-cs"/>
              </a:rPr>
              <a:t> </a:t>
            </a:r>
            <a:r>
              <a:rPr lang="en-US" sz="4000" kern="1200" dirty="0" err="1">
                <a:solidFill>
                  <a:schemeClr val="tx2"/>
                </a:solidFill>
                <a:latin typeface="+mj-lt"/>
                <a:ea typeface="+mj-ea"/>
                <a:cs typeface="+mj-cs"/>
              </a:rPr>
              <a:t>romane</a:t>
            </a:r>
            <a:r>
              <a:rPr lang="en-US" sz="4000" kern="1200" dirty="0">
                <a:solidFill>
                  <a:schemeClr val="tx2"/>
                </a:solidFill>
                <a:latin typeface="+mj-lt"/>
                <a:ea typeface="+mj-ea"/>
                <a:cs typeface="+mj-cs"/>
              </a:rPr>
              <a:t> </a:t>
            </a:r>
            <a:r>
              <a:rPr lang="en-US" sz="4000" kern="1200" dirty="0" err="1">
                <a:solidFill>
                  <a:schemeClr val="tx2"/>
                </a:solidFill>
                <a:latin typeface="+mj-lt"/>
                <a:ea typeface="+mj-ea"/>
                <a:cs typeface="+mj-cs"/>
              </a:rPr>
              <a:t>pasakotojas</a:t>
            </a:r>
            <a:r>
              <a:rPr lang="en-US" sz="4000" kern="1200" dirty="0">
                <a:solidFill>
                  <a:schemeClr val="tx2"/>
                </a:solidFill>
                <a:latin typeface="+mj-lt"/>
                <a:ea typeface="+mj-ea"/>
                <a:cs typeface="+mj-cs"/>
              </a:rPr>
              <a:t> </a:t>
            </a:r>
            <a:r>
              <a:rPr lang="en-US" sz="4000" kern="1200" dirty="0" err="1">
                <a:solidFill>
                  <a:schemeClr val="tx2"/>
                </a:solidFill>
                <a:latin typeface="+mj-lt"/>
                <a:ea typeface="+mj-ea"/>
                <a:cs typeface="+mj-cs"/>
              </a:rPr>
              <a:t>kinta</a:t>
            </a:r>
            <a:r>
              <a:rPr lang="en-US" sz="4000" kern="1200" dirty="0">
                <a:solidFill>
                  <a:schemeClr val="tx2"/>
                </a:solidFill>
                <a:latin typeface="+mj-lt"/>
                <a:ea typeface="+mj-ea"/>
                <a:cs typeface="+mj-cs"/>
              </a:rPr>
              <a:t>:</a:t>
            </a:r>
            <a:br>
              <a:rPr lang="en-US" sz="4000" kern="1200" dirty="0">
                <a:solidFill>
                  <a:schemeClr val="tx2"/>
                </a:solidFill>
                <a:latin typeface="+mj-lt"/>
                <a:ea typeface="+mj-ea"/>
                <a:cs typeface="+mj-cs"/>
              </a:rPr>
            </a:br>
            <a:r>
              <a:rPr lang="en-US" sz="4000" kern="1200" dirty="0">
                <a:solidFill>
                  <a:schemeClr val="tx2"/>
                </a:solidFill>
                <a:latin typeface="+mj-lt"/>
                <a:ea typeface="+mj-ea"/>
                <a:cs typeface="+mj-cs"/>
              </a:rPr>
              <a:t>a)</a:t>
            </a:r>
            <a:r>
              <a:rPr lang="lt-LT" sz="4000" kern="1200" dirty="0" err="1">
                <a:solidFill>
                  <a:schemeClr val="tx2"/>
                </a:solidFill>
                <a:latin typeface="+mj-lt"/>
                <a:ea typeface="+mj-ea"/>
                <a:cs typeface="+mj-cs"/>
              </a:rPr>
              <a:t>Ignasėlis</a:t>
            </a:r>
            <a:r>
              <a:rPr lang="lt-LT" sz="4000" kern="1200" dirty="0">
                <a:solidFill>
                  <a:schemeClr val="tx2"/>
                </a:solidFill>
                <a:latin typeface="+mj-lt"/>
                <a:ea typeface="+mj-ea"/>
                <a:cs typeface="+mj-cs"/>
              </a:rPr>
              <a:t>;</a:t>
            </a:r>
            <a:br>
              <a:rPr lang="en-US" sz="4000" kern="1200" dirty="0">
                <a:solidFill>
                  <a:schemeClr val="tx2"/>
                </a:solidFill>
                <a:latin typeface="+mj-lt"/>
                <a:ea typeface="+mj-ea"/>
                <a:cs typeface="+mj-cs"/>
              </a:rPr>
            </a:br>
            <a:r>
              <a:rPr lang="en-US" sz="4000" kern="1200" dirty="0">
                <a:solidFill>
                  <a:schemeClr val="tx2"/>
                </a:solidFill>
                <a:latin typeface="+mj-lt"/>
                <a:ea typeface="+mj-ea"/>
                <a:cs typeface="+mj-cs"/>
              </a:rPr>
              <a:t>b)</a:t>
            </a:r>
            <a:r>
              <a:rPr lang="lt-LT" sz="4000" kern="1200" dirty="0" err="1">
                <a:solidFill>
                  <a:schemeClr val="tx2"/>
                </a:solidFill>
                <a:latin typeface="+mj-lt"/>
                <a:ea typeface="+mj-ea"/>
                <a:cs typeface="+mj-cs"/>
              </a:rPr>
              <a:t>Olesis</a:t>
            </a:r>
            <a:r>
              <a:rPr lang="lt-LT" sz="4000" kern="1200" dirty="0">
                <a:solidFill>
                  <a:schemeClr val="tx2"/>
                </a:solidFill>
                <a:latin typeface="+mj-lt"/>
                <a:ea typeface="+mj-ea"/>
                <a:cs typeface="+mj-cs"/>
              </a:rPr>
              <a:t>.</a:t>
            </a:r>
            <a:br>
              <a:rPr lang="en-US" sz="4000" kern="1200" dirty="0">
                <a:solidFill>
                  <a:schemeClr val="tx2"/>
                </a:solidFill>
                <a:latin typeface="+mj-lt"/>
                <a:ea typeface="+mj-ea"/>
                <a:cs typeface="+mj-cs"/>
              </a:rPr>
            </a:br>
            <a:endParaRPr lang="en-US" sz="4000" kern="1200" dirty="0">
              <a:solidFill>
                <a:schemeClr val="tx2"/>
              </a:solidFill>
              <a:latin typeface="+mj-lt"/>
              <a:ea typeface="+mj-ea"/>
              <a:cs typeface="+mj-cs"/>
            </a:endParaRPr>
          </a:p>
        </p:txBody>
      </p:sp>
    </p:spTree>
    <p:extLst>
      <p:ext uri="{BB962C8B-B14F-4D97-AF65-F5344CB8AC3E}">
        <p14:creationId xmlns:p14="http://schemas.microsoft.com/office/powerpoint/2010/main" val="428068914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p:cNvSpPr>
            <a:spLocks noGrp="1"/>
          </p:cNvSpPr>
          <p:nvPr>
            <p:ph type="title"/>
          </p:nvPr>
        </p:nvSpPr>
        <p:spPr>
          <a:xfrm>
            <a:off x="304800" y="365125"/>
            <a:ext cx="11338560" cy="3063875"/>
          </a:xfrm>
        </p:spPr>
        <p:txBody>
          <a:bodyPr/>
          <a:lstStyle/>
          <a:p>
            <a:r>
              <a:rPr lang="lt-LT" dirty="0"/>
              <a:t>Pasakotoju tampa Kuprelis, kuris prisimena įvykius</a:t>
            </a:r>
            <a:br>
              <a:rPr lang="lt-LT" dirty="0"/>
            </a:br>
            <a:r>
              <a:rPr lang="lt-LT" dirty="0"/>
              <a:t>a) jaunystėje</a:t>
            </a:r>
            <a:br>
              <a:rPr lang="lt-LT" dirty="0"/>
            </a:br>
            <a:r>
              <a:rPr lang="lt-LT" dirty="0"/>
              <a:t>b)Skardžių miestelyje. </a:t>
            </a:r>
          </a:p>
        </p:txBody>
      </p:sp>
    </p:spTree>
    <p:extLst>
      <p:ext uri="{BB962C8B-B14F-4D97-AF65-F5344CB8AC3E}">
        <p14:creationId xmlns:p14="http://schemas.microsoft.com/office/powerpoint/2010/main" val="94088395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p:cNvSpPr>
            <a:spLocks noGrp="1"/>
          </p:cNvSpPr>
          <p:nvPr>
            <p:ph type="title"/>
          </p:nvPr>
        </p:nvSpPr>
        <p:spPr>
          <a:xfrm>
            <a:off x="838200" y="365125"/>
            <a:ext cx="10515600" cy="5654675"/>
          </a:xfrm>
        </p:spPr>
        <p:txBody>
          <a:bodyPr/>
          <a:lstStyle/>
          <a:p>
            <a:r>
              <a:rPr lang="lt-LT" dirty="0"/>
              <a:t>Apibūdinkite </a:t>
            </a:r>
            <a:r>
              <a:rPr lang="lt-LT" dirty="0" err="1"/>
              <a:t>kuprelį</a:t>
            </a:r>
            <a:r>
              <a:rPr lang="lt-LT" dirty="0"/>
              <a:t> </a:t>
            </a:r>
            <a:r>
              <a:rPr lang="lt-LT" dirty="0" err="1"/>
              <a:t>Olesį</a:t>
            </a:r>
            <a:r>
              <a:rPr lang="lt-LT" dirty="0"/>
              <a:t>:</a:t>
            </a:r>
            <a:br>
              <a:rPr lang="lt-LT" dirty="0"/>
            </a:br>
            <a:br>
              <a:rPr lang="lt-LT" dirty="0"/>
            </a:br>
            <a:br>
              <a:rPr lang="lt-LT" dirty="0"/>
            </a:br>
            <a:r>
              <a:rPr lang="lt-LT" dirty="0"/>
              <a:t>a) našlaitis;</a:t>
            </a:r>
            <a:br>
              <a:rPr lang="lt-LT" dirty="0"/>
            </a:br>
            <a:r>
              <a:rPr lang="lt-LT" dirty="0"/>
              <a:t>b)gyvena ir mokosi pas vokietį, vėliau mokosi </a:t>
            </a:r>
            <a:r>
              <a:rPr lang="lt-LT" dirty="0" err="1"/>
              <a:t>vargonininkauti</a:t>
            </a:r>
            <a:r>
              <a:rPr lang="lt-LT" dirty="0"/>
              <a:t>;</a:t>
            </a:r>
            <a:br>
              <a:rPr lang="lt-LT" dirty="0"/>
            </a:br>
            <a:r>
              <a:rPr lang="lt-LT" dirty="0"/>
              <a:t>c) turi gražų balsą, muzikalus, turi klausą;</a:t>
            </a:r>
            <a:br>
              <a:rPr lang="lt-LT" dirty="0"/>
            </a:br>
            <a:r>
              <a:rPr lang="lt-LT" dirty="0"/>
              <a:t>d)su dviem kuprom.</a:t>
            </a:r>
          </a:p>
        </p:txBody>
      </p:sp>
    </p:spTree>
    <p:extLst>
      <p:ext uri="{BB962C8B-B14F-4D97-AF65-F5344CB8AC3E}">
        <p14:creationId xmlns:p14="http://schemas.microsoft.com/office/powerpoint/2010/main" val="264446293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7B53FB08-C672-49A0-AF32-C31FBF79A2A3}"/>
              </a:ext>
            </a:extLst>
          </p:cNvPr>
          <p:cNvSpPr>
            <a:spLocks noGrp="1"/>
          </p:cNvSpPr>
          <p:nvPr>
            <p:ph type="title"/>
          </p:nvPr>
        </p:nvSpPr>
        <p:spPr>
          <a:xfrm>
            <a:off x="1432560" y="-1352550"/>
            <a:ext cx="9921240" cy="8210550"/>
          </a:xfrm>
        </p:spPr>
        <p:txBody>
          <a:bodyPr>
            <a:normAutofit/>
          </a:bodyPr>
          <a:lstStyle/>
          <a:p>
            <a:br>
              <a:rPr lang="lt-LT" dirty="0"/>
            </a:br>
            <a:r>
              <a:rPr lang="lt-LT" dirty="0" err="1"/>
              <a:t>Olesis</a:t>
            </a:r>
            <a:r>
              <a:rPr lang="lt-LT" dirty="0"/>
              <a:t> pamilsta Gundę, tampa linksmas, laimingas, drąsus, jaučiasi savimi pasitikintis ir galingas, iškalbingas. </a:t>
            </a:r>
            <a:br>
              <a:rPr lang="lt-LT" dirty="0"/>
            </a:br>
            <a:br>
              <a:rPr lang="lt-LT" dirty="0"/>
            </a:br>
            <a:br>
              <a:rPr lang="lt-LT" dirty="0"/>
            </a:br>
            <a:br>
              <a:rPr lang="lt-LT" dirty="0"/>
            </a:br>
            <a:br>
              <a:rPr lang="lt-LT" dirty="0"/>
            </a:br>
            <a:r>
              <a:rPr lang="lt-LT" dirty="0" err="1"/>
              <a:t>Olesis</a:t>
            </a:r>
            <a:r>
              <a:rPr lang="lt-LT" dirty="0"/>
              <a:t> pražysta, išsiskleidžia, paauga. </a:t>
            </a:r>
            <a:br>
              <a:rPr lang="lt-LT" dirty="0"/>
            </a:br>
            <a:endParaRPr lang="lt-LT" dirty="0"/>
          </a:p>
        </p:txBody>
      </p:sp>
    </p:spTree>
    <p:extLst>
      <p:ext uri="{BB962C8B-B14F-4D97-AF65-F5344CB8AC3E}">
        <p14:creationId xmlns:p14="http://schemas.microsoft.com/office/powerpoint/2010/main" val="349743828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92A2987C-E6AD-4CEF-921F-C24ACC8482DF}"/>
              </a:ext>
            </a:extLst>
          </p:cNvPr>
          <p:cNvSpPr>
            <a:spLocks noGrp="1"/>
          </p:cNvSpPr>
          <p:nvPr>
            <p:ph type="title"/>
          </p:nvPr>
        </p:nvSpPr>
        <p:spPr>
          <a:xfrm>
            <a:off x="838200" y="365125"/>
            <a:ext cx="10515600" cy="6009171"/>
          </a:xfrm>
        </p:spPr>
        <p:txBody>
          <a:bodyPr/>
          <a:lstStyle/>
          <a:p>
            <a:r>
              <a:rPr lang="lt-LT" dirty="0"/>
              <a:t>Gundė </a:t>
            </a:r>
            <a:r>
              <a:rPr lang="lt-LT" dirty="0" err="1"/>
              <a:t>Olesiui</a:t>
            </a:r>
            <a:r>
              <a:rPr lang="lt-LT" dirty="0"/>
              <a:t> siejasi su lietuvių kalba, kurios jis gerai nemokėjo, nes augo pas vokietį. Jis apskritai nežinojo, kuri jo kalba gimtoji. Galbūt todėl jis atkreipia dėmesį į </a:t>
            </a:r>
            <a:r>
              <a:rPr lang="lt-LT" dirty="0" err="1"/>
              <a:t>Gundės</a:t>
            </a:r>
            <a:r>
              <a:rPr lang="lt-LT" dirty="0"/>
              <a:t> kalbą.</a:t>
            </a:r>
            <a:br>
              <a:rPr lang="lt-LT" dirty="0"/>
            </a:br>
            <a:br>
              <a:rPr lang="lt-LT" dirty="0"/>
            </a:br>
            <a:br>
              <a:rPr lang="lt-LT" dirty="0"/>
            </a:br>
            <a:br>
              <a:rPr lang="lt-LT" dirty="0"/>
            </a:br>
            <a:endParaRPr lang="lt-LT" dirty="0"/>
          </a:p>
        </p:txBody>
      </p:sp>
    </p:spTree>
    <p:extLst>
      <p:ext uri="{BB962C8B-B14F-4D97-AF65-F5344CB8AC3E}">
        <p14:creationId xmlns:p14="http://schemas.microsoft.com/office/powerpoint/2010/main" val="98081325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52D05A78-B811-4BBE-BF23-DE6402EC6AD1}"/>
              </a:ext>
            </a:extLst>
          </p:cNvPr>
          <p:cNvSpPr>
            <a:spLocks noGrp="1"/>
          </p:cNvSpPr>
          <p:nvPr>
            <p:ph type="title"/>
          </p:nvPr>
        </p:nvSpPr>
        <p:spPr>
          <a:xfrm>
            <a:off x="838200" y="365125"/>
            <a:ext cx="10515600" cy="2423795"/>
          </a:xfrm>
        </p:spPr>
        <p:txBody>
          <a:bodyPr/>
          <a:lstStyle/>
          <a:p>
            <a:r>
              <a:rPr lang="lt-LT" dirty="0"/>
              <a:t>Taigi meilė praturtina žmogaus vidinį pasaulį, įkvepia kūrybai, sustiprina, sutaurina, skatina visas savo jėgas paskirti kitiems. </a:t>
            </a:r>
          </a:p>
        </p:txBody>
      </p:sp>
    </p:spTree>
    <p:extLst>
      <p:ext uri="{BB962C8B-B14F-4D97-AF65-F5344CB8AC3E}">
        <p14:creationId xmlns:p14="http://schemas.microsoft.com/office/powerpoint/2010/main" val="56315519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063C7415-F43E-45D0-B8A6-331B348A1C27}"/>
              </a:ext>
            </a:extLst>
          </p:cNvPr>
          <p:cNvSpPr>
            <a:spLocks noGrp="1"/>
          </p:cNvSpPr>
          <p:nvPr>
            <p:ph type="title"/>
          </p:nvPr>
        </p:nvSpPr>
        <p:spPr>
          <a:xfrm>
            <a:off x="838200" y="365125"/>
            <a:ext cx="10515600" cy="6007540"/>
          </a:xfrm>
        </p:spPr>
        <p:txBody>
          <a:bodyPr/>
          <a:lstStyle/>
          <a:p>
            <a:r>
              <a:rPr lang="lt-LT" dirty="0"/>
              <a:t>Palyginkime du personažus:</a:t>
            </a:r>
            <a:br>
              <a:rPr lang="lt-LT" dirty="0"/>
            </a:br>
            <a:br>
              <a:rPr lang="lt-LT" dirty="0"/>
            </a:br>
            <a:r>
              <a:rPr lang="lt-LT" dirty="0"/>
              <a:t>Kuprelis</a:t>
            </a:r>
            <a:br>
              <a:rPr lang="lt-LT" dirty="0"/>
            </a:br>
            <a:r>
              <a:rPr lang="lt-LT" dirty="0"/>
              <a:t>Gundė</a:t>
            </a:r>
          </a:p>
        </p:txBody>
      </p:sp>
    </p:spTree>
    <p:extLst>
      <p:ext uri="{BB962C8B-B14F-4D97-AF65-F5344CB8AC3E}">
        <p14:creationId xmlns:p14="http://schemas.microsoft.com/office/powerpoint/2010/main" val="37581716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1815F06D-6BA4-46FD-83CE-75284AD42A9A}"/>
              </a:ext>
            </a:extLst>
          </p:cNvPr>
          <p:cNvSpPr>
            <a:spLocks noGrp="1"/>
          </p:cNvSpPr>
          <p:nvPr>
            <p:ph type="title"/>
          </p:nvPr>
        </p:nvSpPr>
        <p:spPr>
          <a:xfrm>
            <a:off x="838200" y="365125"/>
            <a:ext cx="10515600" cy="5529238"/>
          </a:xfrm>
        </p:spPr>
        <p:txBody>
          <a:bodyPr>
            <a:normAutofit fontScale="90000"/>
          </a:bodyPr>
          <a:lstStyle/>
          <a:p>
            <a:r>
              <a:rPr lang="lt-LT" dirty="0" err="1"/>
              <a:t>Olesius</a:t>
            </a:r>
            <a:r>
              <a:rPr lang="lt-LT" dirty="0"/>
              <a:t> ( Kuprelis)- kuprotas nuo vaikystės, gabus, meniškos prigimties, moka groti vargonais, jautrus, trokšta mylėti, iš pradžių nesuvokia savo tapatybės, nežino, kas esąs, jam tas pats, kokia kalba giedoti, bet pamilęs suvokia savo šaknis, grožisi lietuviškai skambančia giesme bažnyčioje.</a:t>
            </a:r>
            <a:br>
              <a:rPr lang="lt-LT" dirty="0"/>
            </a:br>
            <a:r>
              <a:rPr lang="lt-LT" dirty="0"/>
              <a:t>Meilė suteikia dvasios tvirtumo, leidžia plačiau žiūrėti į pasaulį, domėtis lietuvių kultūra, grožėtis gamta, svajoti. </a:t>
            </a:r>
          </a:p>
        </p:txBody>
      </p:sp>
    </p:spTree>
    <p:extLst>
      <p:ext uri="{BB962C8B-B14F-4D97-AF65-F5344CB8AC3E}">
        <p14:creationId xmlns:p14="http://schemas.microsoft.com/office/powerpoint/2010/main" val="360804808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13513FAB-9129-45F3-89E5-61D12509E02B}"/>
              </a:ext>
            </a:extLst>
          </p:cNvPr>
          <p:cNvSpPr>
            <a:spLocks noGrp="1"/>
          </p:cNvSpPr>
          <p:nvPr>
            <p:ph type="title"/>
          </p:nvPr>
        </p:nvSpPr>
        <p:spPr>
          <a:xfrm>
            <a:off x="1264920" y="365125"/>
            <a:ext cx="10088880" cy="5683983"/>
          </a:xfrm>
        </p:spPr>
        <p:txBody>
          <a:bodyPr/>
          <a:lstStyle/>
          <a:p>
            <a:r>
              <a:rPr lang="lt-LT" dirty="0"/>
              <a:t>Gundė (Kunigunda </a:t>
            </a:r>
            <a:r>
              <a:rPr lang="lt-LT" dirty="0" err="1"/>
              <a:t>Gervydaitė</a:t>
            </a:r>
            <a:r>
              <a:rPr lang="lt-LT" dirty="0"/>
              <a:t>) – išlaki, liekna, graži, meniškos prigimties, moka gražiai giedoti, trokšta būti mylima, linksma, patriotiškai nusiteikusių tėvų dukra, jaučia gimtosios kalbos grožį, skaito slaptą lietuvišką spaudą. Ji smagi, linksma, tėvų-pasiturinčių ūkininkų-duktė. Tai drąsi mergina, nebijo likti viena su </a:t>
            </a:r>
            <a:r>
              <a:rPr lang="lt-LT" dirty="0" err="1"/>
              <a:t>Olesiu</a:t>
            </a:r>
            <a:r>
              <a:rPr lang="lt-LT" dirty="0"/>
              <a:t>, pirma jį pabučiuoja, žada tekėti, suteikia vilčių.</a:t>
            </a:r>
          </a:p>
        </p:txBody>
      </p:sp>
    </p:spTree>
    <p:extLst>
      <p:ext uri="{BB962C8B-B14F-4D97-AF65-F5344CB8AC3E}">
        <p14:creationId xmlns:p14="http://schemas.microsoft.com/office/powerpoint/2010/main" val="74936584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8723D8D1-0D75-4FCD-A982-95DD04FED3C0}"/>
              </a:ext>
            </a:extLst>
          </p:cNvPr>
          <p:cNvSpPr>
            <a:spLocks noGrp="1"/>
          </p:cNvSpPr>
          <p:nvPr>
            <p:ph type="title"/>
          </p:nvPr>
        </p:nvSpPr>
        <p:spPr>
          <a:xfrm>
            <a:off x="6263640" y="365125"/>
            <a:ext cx="5090160" cy="5852795"/>
          </a:xfrm>
        </p:spPr>
        <p:txBody>
          <a:bodyPr/>
          <a:lstStyle/>
          <a:p>
            <a:r>
              <a:rPr lang="lt-LT" dirty="0"/>
              <a:t>Ką suteikia meilė?</a:t>
            </a:r>
          </a:p>
        </p:txBody>
      </p:sp>
    </p:spTree>
    <p:extLst>
      <p:ext uri="{BB962C8B-B14F-4D97-AF65-F5344CB8AC3E}">
        <p14:creationId xmlns:p14="http://schemas.microsoft.com/office/powerpoint/2010/main" val="253597779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E1A10963-F1A8-4596-9FA4-B8C6CEA4A924}"/>
              </a:ext>
            </a:extLst>
          </p:cNvPr>
          <p:cNvSpPr>
            <a:spLocks noGrp="1"/>
          </p:cNvSpPr>
          <p:nvPr>
            <p:ph type="title"/>
          </p:nvPr>
        </p:nvSpPr>
        <p:spPr>
          <a:xfrm>
            <a:off x="838200" y="365125"/>
            <a:ext cx="10515600" cy="5740253"/>
          </a:xfrm>
        </p:spPr>
        <p:txBody>
          <a:bodyPr>
            <a:normAutofit fontScale="90000"/>
          </a:bodyPr>
          <a:lstStyle/>
          <a:p>
            <a:r>
              <a:rPr lang="lt-LT" dirty="0"/>
              <a:t>1. Meilė skatina grožėtis mylimu žmogumi ir visu pasauliu.</a:t>
            </a:r>
            <a:br>
              <a:rPr lang="lt-LT" dirty="0"/>
            </a:br>
            <a:r>
              <a:rPr lang="lt-LT" dirty="0"/>
              <a:t>2. Meilė skatina pažinti lietuvių kalbą, suvokti savo šaknis.</a:t>
            </a:r>
            <a:br>
              <a:rPr lang="lt-LT" dirty="0"/>
            </a:br>
            <a:r>
              <a:rPr lang="lt-LT" dirty="0"/>
              <a:t>3. Meilė praturtina žmones, skatina išgyventi gražiausius jausmus, svajoti (,,Tuomet skaičiau meilės, gyvenimo didžiausią knygą, verčiau jos įvairius puslapius“).</a:t>
            </a:r>
            <a:br>
              <a:rPr lang="lt-LT" dirty="0"/>
            </a:br>
            <a:r>
              <a:rPr lang="lt-LT" dirty="0"/>
              <a:t>4. Meilė suteikia drąsos, pasitikėjimo savimi, laimės, džiaugsmo, </a:t>
            </a:r>
            <a:br>
              <a:rPr lang="lt-LT" dirty="0"/>
            </a:br>
            <a:endParaRPr lang="lt-LT" dirty="0"/>
          </a:p>
        </p:txBody>
      </p:sp>
    </p:spTree>
    <p:extLst>
      <p:ext uri="{BB962C8B-B14F-4D97-AF65-F5344CB8AC3E}">
        <p14:creationId xmlns:p14="http://schemas.microsoft.com/office/powerpoint/2010/main" val="351583484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BECA0C66-52E8-40E7-B59D-6F8AA5462FCF}"/>
              </a:ext>
            </a:extLst>
          </p:cNvPr>
          <p:cNvSpPr>
            <a:spLocks noGrp="1"/>
          </p:cNvSpPr>
          <p:nvPr>
            <p:ph type="title"/>
          </p:nvPr>
        </p:nvSpPr>
        <p:spPr>
          <a:xfrm>
            <a:off x="6096000" y="365125"/>
            <a:ext cx="5257800" cy="5304155"/>
          </a:xfrm>
        </p:spPr>
        <p:txBody>
          <a:bodyPr/>
          <a:lstStyle/>
          <a:p>
            <a:r>
              <a:rPr lang="lt-LT" dirty="0"/>
              <a:t>Kaip baigiasi </a:t>
            </a:r>
            <a:r>
              <a:rPr lang="lt-LT" dirty="0" err="1"/>
              <a:t>Olesio</a:t>
            </a:r>
            <a:r>
              <a:rPr lang="lt-LT" dirty="0"/>
              <a:t> ir </a:t>
            </a:r>
            <a:r>
              <a:rPr lang="lt-LT" dirty="0" err="1"/>
              <a:t>Gundės</a:t>
            </a:r>
            <a:r>
              <a:rPr lang="lt-LT" dirty="0"/>
              <a:t> meilė?</a:t>
            </a:r>
          </a:p>
        </p:txBody>
      </p:sp>
    </p:spTree>
    <p:extLst>
      <p:ext uri="{BB962C8B-B14F-4D97-AF65-F5344CB8AC3E}">
        <p14:creationId xmlns:p14="http://schemas.microsoft.com/office/powerpoint/2010/main" val="348513273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676F48F5-0906-477A-B956-C167943F197E}"/>
              </a:ext>
            </a:extLst>
          </p:cNvPr>
          <p:cNvSpPr>
            <a:spLocks noGrp="1"/>
          </p:cNvSpPr>
          <p:nvPr>
            <p:ph type="title"/>
          </p:nvPr>
        </p:nvSpPr>
        <p:spPr>
          <a:xfrm>
            <a:off x="838200" y="365125"/>
            <a:ext cx="10515600" cy="5627712"/>
          </a:xfrm>
        </p:spPr>
        <p:txBody>
          <a:bodyPr/>
          <a:lstStyle/>
          <a:p>
            <a:r>
              <a:rPr lang="lt-LT" dirty="0"/>
              <a:t>Nors meilė baigiasi </a:t>
            </a:r>
            <a:r>
              <a:rPr lang="lt-LT" dirty="0" err="1"/>
              <a:t>Gundės</a:t>
            </a:r>
            <a:r>
              <a:rPr lang="lt-LT" dirty="0"/>
              <a:t> išdavystė, nors </a:t>
            </a:r>
            <a:r>
              <a:rPr lang="lt-LT" dirty="0" err="1"/>
              <a:t>Olesis</a:t>
            </a:r>
            <a:r>
              <a:rPr lang="lt-LT" dirty="0"/>
              <a:t> skaudžiai išgyvena savo mylimosios praradimą (gyvena medyje, keliauja į Jeruzalę, dirba malūne), vis dėlto nekeikia nei </a:t>
            </a:r>
            <a:r>
              <a:rPr lang="lt-LT" dirty="0" err="1"/>
              <a:t>Gundės</a:t>
            </a:r>
            <a:r>
              <a:rPr lang="lt-LT" dirty="0"/>
              <a:t>, nei savo meilės( ,,Juk meilė –  bent regimo gyvenimo vienintelė prasmė“). </a:t>
            </a:r>
          </a:p>
        </p:txBody>
      </p:sp>
    </p:spTree>
    <p:extLst>
      <p:ext uri="{BB962C8B-B14F-4D97-AF65-F5344CB8AC3E}">
        <p14:creationId xmlns:p14="http://schemas.microsoft.com/office/powerpoint/2010/main" val="369005571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EF73E62D-B479-4F65-B6DF-4688306FDA8A}"/>
              </a:ext>
            </a:extLst>
          </p:cNvPr>
          <p:cNvSpPr>
            <a:spLocks noGrp="1"/>
          </p:cNvSpPr>
          <p:nvPr>
            <p:ph type="title"/>
          </p:nvPr>
        </p:nvSpPr>
        <p:spPr>
          <a:xfrm>
            <a:off x="838200" y="365125"/>
            <a:ext cx="10515600" cy="5247884"/>
          </a:xfrm>
        </p:spPr>
        <p:txBody>
          <a:bodyPr>
            <a:normAutofit/>
          </a:bodyPr>
          <a:lstStyle/>
          <a:p>
            <a:r>
              <a:rPr lang="lt-LT" dirty="0"/>
              <a:t>Apvilta meilė paskatina nukreipti mintis kitur, Kuprelis susidomi knygomis (,,Geriausias vaistas buvo knygos“), mechanika, filosofija, religija. Jis visas jėgas skiria savišvietai, dvasiniam tobulėjimui, pasaulio pažinimui. Jis pasijunta laisvas ( ,,Laisvė – tai ieškojimas. Pravėrimas akių ir pakėlimas širdies“).</a:t>
            </a:r>
          </a:p>
        </p:txBody>
      </p:sp>
    </p:spTree>
    <p:extLst>
      <p:ext uri="{BB962C8B-B14F-4D97-AF65-F5344CB8AC3E}">
        <p14:creationId xmlns:p14="http://schemas.microsoft.com/office/powerpoint/2010/main" val="7060094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650A9769-B65A-4C68-8122-A55D7A28D895}"/>
              </a:ext>
            </a:extLst>
          </p:cNvPr>
          <p:cNvSpPr>
            <a:spLocks noGrp="1"/>
          </p:cNvSpPr>
          <p:nvPr>
            <p:ph type="title"/>
          </p:nvPr>
        </p:nvSpPr>
        <p:spPr>
          <a:xfrm>
            <a:off x="838200" y="365125"/>
            <a:ext cx="10515600" cy="5974715"/>
          </a:xfrm>
        </p:spPr>
        <p:txBody>
          <a:bodyPr>
            <a:normAutofit fontScale="90000"/>
          </a:bodyPr>
          <a:lstStyle/>
          <a:p>
            <a:r>
              <a:rPr lang="lt-LT" dirty="0"/>
              <a:t>Kaip Kuprelis dabar supranta gyvenimo prasmę?</a:t>
            </a:r>
            <a:br>
              <a:rPr lang="lt-LT" dirty="0"/>
            </a:br>
            <a:br>
              <a:rPr lang="lt-LT" dirty="0"/>
            </a:br>
            <a:r>
              <a:rPr lang="lt-LT" dirty="0"/>
              <a:t>Gamtos pažinimas;</a:t>
            </a:r>
            <a:br>
              <a:rPr lang="lt-LT" dirty="0"/>
            </a:br>
            <a:r>
              <a:rPr lang="lt-LT" dirty="0"/>
              <a:t>Religijos pažinimas ir tikėjimo sustiprinimas;</a:t>
            </a:r>
            <a:br>
              <a:rPr lang="lt-LT" dirty="0"/>
            </a:br>
            <a:br>
              <a:rPr lang="lt-LT" dirty="0"/>
            </a:br>
            <a:r>
              <a:rPr lang="lt-LT" dirty="0"/>
              <a:t>Lavinimasis, filosofija;</a:t>
            </a:r>
            <a:br>
              <a:rPr lang="lt-LT" dirty="0"/>
            </a:br>
            <a:br>
              <a:rPr lang="lt-LT" dirty="0"/>
            </a:br>
            <a:r>
              <a:rPr lang="lt-LT" dirty="0"/>
              <a:t>Darbas.</a:t>
            </a:r>
            <a:br>
              <a:rPr lang="lt-LT" dirty="0"/>
            </a:br>
            <a:endParaRPr lang="lt-LT" dirty="0"/>
          </a:p>
        </p:txBody>
      </p:sp>
    </p:spTree>
    <p:extLst>
      <p:ext uri="{BB962C8B-B14F-4D97-AF65-F5344CB8AC3E}">
        <p14:creationId xmlns:p14="http://schemas.microsoft.com/office/powerpoint/2010/main" val="304731361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90DBBCEF-0B60-4513-A210-FE1C7E7F5DFD}"/>
              </a:ext>
            </a:extLst>
          </p:cNvPr>
          <p:cNvSpPr>
            <a:spLocks noGrp="1"/>
          </p:cNvSpPr>
          <p:nvPr>
            <p:ph type="title"/>
          </p:nvPr>
        </p:nvSpPr>
        <p:spPr>
          <a:xfrm>
            <a:off x="838200" y="365125"/>
            <a:ext cx="10515600" cy="5913755"/>
          </a:xfrm>
        </p:spPr>
        <p:txBody>
          <a:bodyPr/>
          <a:lstStyle/>
          <a:p>
            <a:r>
              <a:rPr lang="lt-LT" dirty="0"/>
              <a:t>Kuprelis dvasiškai labai stiprus, jis nekeikia savo likimo, </a:t>
            </a:r>
            <a:r>
              <a:rPr lang="lt-LT" dirty="0" err="1"/>
              <a:t>Gundės</a:t>
            </a:r>
            <a:r>
              <a:rPr lang="lt-LT" dirty="0"/>
              <a:t>, prisimena meilę kaip šviesiausią išgyvenimą, pataria </a:t>
            </a:r>
            <a:r>
              <a:rPr lang="lt-LT" dirty="0" err="1"/>
              <a:t>Ignasėliui</a:t>
            </a:r>
            <a:r>
              <a:rPr lang="lt-LT" dirty="0"/>
              <a:t> vesti, nes </a:t>
            </a:r>
            <a:r>
              <a:rPr lang="lt-LT"/>
              <a:t>kiekveinas</a:t>
            </a:r>
            <a:r>
              <a:rPr lang="lt-LT" dirty="0"/>
              <a:t> privalo mylėti, globoti, kitą žmogų, jausti ryšį su kitu žmogumi. </a:t>
            </a:r>
          </a:p>
        </p:txBody>
      </p:sp>
    </p:spTree>
    <p:extLst>
      <p:ext uri="{BB962C8B-B14F-4D97-AF65-F5344CB8AC3E}">
        <p14:creationId xmlns:p14="http://schemas.microsoft.com/office/powerpoint/2010/main" val="1206150049"/>
      </p:ext>
    </p:extLst>
  </p:cSld>
  <p:clrMapOvr>
    <a:masterClrMapping/>
  </p:clrMapOvr>
</p:sld>
</file>

<file path=ppt/theme/theme1.xml><?xml version="1.0" encoding="utf-8"?>
<a:theme xmlns:a="http://schemas.openxmlformats.org/drawingml/2006/main" name="„Office“ 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361</TotalTime>
  <Words>691</Words>
  <Application>Microsoft Office PowerPoint</Application>
  <PresentationFormat>Plačiaekranė</PresentationFormat>
  <Paragraphs>20</Paragraphs>
  <Slides>20</Slides>
  <Notes>0</Notes>
  <HiddenSlides>0</HiddenSlides>
  <MMClips>0</MMClips>
  <ScaleCrop>false</ScaleCrop>
  <HeadingPairs>
    <vt:vector size="6" baseType="variant">
      <vt:variant>
        <vt:lpstr>Naudojami šriftai</vt:lpstr>
      </vt:variant>
      <vt:variant>
        <vt:i4>3</vt:i4>
      </vt:variant>
      <vt:variant>
        <vt:lpstr>Tema</vt:lpstr>
      </vt:variant>
      <vt:variant>
        <vt:i4>1</vt:i4>
      </vt:variant>
      <vt:variant>
        <vt:lpstr>Skaidrių pavadinimai</vt:lpstr>
      </vt:variant>
      <vt:variant>
        <vt:i4>20</vt:i4>
      </vt:variant>
    </vt:vector>
  </HeadingPairs>
  <TitlesOfParts>
    <vt:vector size="24" baseType="lpstr">
      <vt:lpstr>Arial</vt:lpstr>
      <vt:lpstr>Calibri</vt:lpstr>
      <vt:lpstr>Calibri Light</vt:lpstr>
      <vt:lpstr>„Office“ tema</vt:lpstr>
      <vt:lpstr>Meilė  ir kūryba – gyvenimo pilnatvę lemiantys veiksniai I.Šeiniaus romane ,,Kuprelis“.</vt:lpstr>
      <vt:lpstr>Grįžkime prie paties romano. Kodėl galėtume teigti, kad jis impresionistinis?</vt:lpstr>
      <vt:lpstr>Kuo ypatinga veiksmo vieta?  Veiksmas vyksta Skardžių miestelyje, malūne.  Malūnas stovi ant kalno, yra paslaptinga vieta, nes valstiečiai nežino, kokios jėgos suka sparnus.  Malūnas apipintas paslaptingais pasakojimais  apie antgamtines jėgas.  K.Boruta ,,Baltaragio malūnas“ Fimas ,,Velnio nuotaka“.     </vt:lpstr>
      <vt:lpstr>Tikslai: apibendrinti I. Šeiniaus romaną ,,Kuprelis“.  Uždaviniai: apibūdinti Kuprelio ir Gundės istoriją, rasti atsakymą, kas suteikia žmogaus gyvenimui pilnatvės.   88-97 ps.    </vt:lpstr>
      <vt:lpstr>Prisiminkime:  romane pasakotojas kinta: a)Ignasėlis; b)Olesis. </vt:lpstr>
      <vt:lpstr>Pasakotoju tampa Kuprelis, kuris prisimena įvykius a) jaunystėje b)Skardžių miestelyje. </vt:lpstr>
      <vt:lpstr>Apibūdinkite kuprelį Olesį:   a) našlaitis; b)gyvena ir mokosi pas vokietį, vėliau mokosi vargonininkauti; c) turi gražų balsą, muzikalus, turi klausą; d)su dviem kuprom.</vt:lpstr>
      <vt:lpstr> Olesis pamilsta Gundę, tampa linksmas, laimingas, drąsus, jaučiasi savimi pasitikintis ir galingas, iškalbingas.      Olesis pražysta, išsiskleidžia, paauga.  </vt:lpstr>
      <vt:lpstr>Gundė Olesiui siejasi su lietuvių kalba, kurios jis gerai nemokėjo, nes augo pas vokietį. Jis apskritai nežinojo, kuri jo kalba gimtoji. Galbūt todėl jis atkreipia dėmesį į Gundės kalbą.    </vt:lpstr>
      <vt:lpstr>Taigi meilė praturtina žmogaus vidinį pasaulį, įkvepia kūrybai, sustiprina, sutaurina, skatina visas savo jėgas paskirti kitiems. </vt:lpstr>
      <vt:lpstr>Palyginkime du personažus:  Kuprelis Gundė</vt:lpstr>
      <vt:lpstr>Olesius ( Kuprelis)- kuprotas nuo vaikystės, gabus, meniškos prigimties, moka groti vargonais, jautrus, trokšta mylėti, iš pradžių nesuvokia savo tapatybės, nežino, kas esąs, jam tas pats, kokia kalba giedoti, bet pamilęs suvokia savo šaknis, grožisi lietuviškai skambančia giesme bažnyčioje. Meilė suteikia dvasios tvirtumo, leidžia plačiau žiūrėti į pasaulį, domėtis lietuvių kultūra, grožėtis gamta, svajoti. </vt:lpstr>
      <vt:lpstr>Gundė (Kunigunda Gervydaitė) – išlaki, liekna, graži, meniškos prigimties, moka gražiai giedoti, trokšta būti mylima, linksma, patriotiškai nusiteikusių tėvų dukra, jaučia gimtosios kalbos grožį, skaito slaptą lietuvišką spaudą. Ji smagi, linksma, tėvų-pasiturinčių ūkininkų-duktė. Tai drąsi mergina, nebijo likti viena su Olesiu, pirma jį pabučiuoja, žada tekėti, suteikia vilčių.</vt:lpstr>
      <vt:lpstr>Ką suteikia meilė?</vt:lpstr>
      <vt:lpstr>1. Meilė skatina grožėtis mylimu žmogumi ir visu pasauliu. 2. Meilė skatina pažinti lietuvių kalbą, suvokti savo šaknis. 3. Meilė praturtina žmones, skatina išgyventi gražiausius jausmus, svajoti (,,Tuomet skaičiau meilės, gyvenimo didžiausią knygą, verčiau jos įvairius puslapius“). 4. Meilė suteikia drąsos, pasitikėjimo savimi, laimės, džiaugsmo,  </vt:lpstr>
      <vt:lpstr>Kaip baigiasi Olesio ir Gundės meilė?</vt:lpstr>
      <vt:lpstr>Nors meilė baigiasi Gundės išdavystė, nors Olesis skaudžiai išgyvena savo mylimosios praradimą (gyvena medyje, keliauja į Jeruzalę, dirba malūne), vis dėlto nekeikia nei Gundės, nei savo meilės( ,,Juk meilė –  bent regimo gyvenimo vienintelė prasmė“). </vt:lpstr>
      <vt:lpstr>Apvilta meilė paskatina nukreipti mintis kitur, Kuprelis susidomi knygomis (,,Geriausias vaistas buvo knygos“), mechanika, filosofija, religija. Jis visas jėgas skiria savišvietai, dvasiniam tobulėjimui, pasaulio pažinimui. Jis pasijunta laisvas ( ,,Laisvė – tai ieškojimas. Pravėrimas akių ir pakėlimas širdies“).</vt:lpstr>
      <vt:lpstr>Kaip Kuprelis dabar supranta gyvenimo prasmę?  Gamtos pažinimas; Religijos pažinimas ir tikėjimo sustiprinimas;  Lavinimasis, filosofija;  Darbas. </vt:lpstr>
      <vt:lpstr>Kuprelis dvasiškai labai stiprus, jis nekeikia savo likimo, Gundės, prisimena meilę kaip šviesiausią išgyvenimą, pataria Ignasėliui vesti, nes kiekveinas privalo mylėti, globoti, kitą žmogų, jausti ryšį su kitu žmogumi.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Gundės paveikslas I.Šeiniaus romane ,,Kuprelis“.</dc:title>
  <dc:creator>rt</dc:creator>
  <cp:lastModifiedBy>Danutė Aniulienė</cp:lastModifiedBy>
  <cp:revision>27</cp:revision>
  <dcterms:created xsi:type="dcterms:W3CDTF">2020-12-10T15:17:42Z</dcterms:created>
  <dcterms:modified xsi:type="dcterms:W3CDTF">2021-01-23T18:48:41Z</dcterms:modified>
</cp:coreProperties>
</file>