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67" r:id="rId6"/>
    <p:sldId id="264" r:id="rId7"/>
    <p:sldId id="259" r:id="rId8"/>
    <p:sldId id="260" r:id="rId9"/>
    <p:sldId id="262" r:id="rId10"/>
    <p:sldId id="265" r:id="rId11"/>
    <p:sldId id="263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1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16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47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30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55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57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47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09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71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9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1179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53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641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304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56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9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31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t-LT" dirty="0"/>
              <a:t>Vydūnas</a:t>
            </a:r>
          </a:p>
        </p:txBody>
      </p:sp>
    </p:spTree>
    <p:extLst>
      <p:ext uri="{BB962C8B-B14F-4D97-AF65-F5344CB8AC3E}">
        <p14:creationId xmlns:p14="http://schemas.microsoft.com/office/powerpoint/2010/main" val="2123676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34" y="609600"/>
            <a:ext cx="4027619" cy="5181600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762682" y="1790700"/>
            <a:ext cx="3932237" cy="2819399"/>
          </a:xfrm>
        </p:spPr>
        <p:txBody>
          <a:bodyPr>
            <a:normAutofit/>
          </a:bodyPr>
          <a:lstStyle/>
          <a:p>
            <a:r>
              <a:rPr lang="lt-LT" sz="1800" dirty="0"/>
              <a:t>Vilhelmas </a:t>
            </a:r>
            <a:r>
              <a:rPr lang="lt-LT" sz="1800" dirty="0" err="1"/>
              <a:t>Storosta</a:t>
            </a:r>
            <a:r>
              <a:rPr lang="lt-LT" sz="1800" dirty="0"/>
              <a:t>-  filosofas, rašytojas, publicistas, kultūros veikėjas. Gimęs 1868 m. kovo 22d. Jo slapyvardis yra Vydūnas. Žymiausias  Mažosios Lietuvos kultūros veikėjas.</a:t>
            </a:r>
          </a:p>
          <a:p>
            <a:endParaRPr lang="lt-LT" sz="1800" dirty="0"/>
          </a:p>
        </p:txBody>
      </p:sp>
    </p:spTree>
    <p:extLst>
      <p:ext uri="{BB962C8B-B14F-4D97-AF65-F5344CB8AC3E}">
        <p14:creationId xmlns:p14="http://schemas.microsoft.com/office/powerpoint/2010/main" val="1016180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706" y="712631"/>
            <a:ext cx="4839137" cy="5181600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24249" y="1043457"/>
            <a:ext cx="4012338" cy="4519948"/>
          </a:xfrm>
        </p:spPr>
        <p:txBody>
          <a:bodyPr>
            <a:normAutofit/>
          </a:bodyPr>
          <a:lstStyle/>
          <a:p>
            <a:r>
              <a:rPr lang="lt-LT" sz="1800" dirty="0"/>
              <a:t>Berlyno universitetuose studijavo filosofijos, religijos, kultūros, meno, literatūros istorijos, sociologijos, gamtos mokslus, sanskrito, anglų ir prancūzų kalbas.</a:t>
            </a:r>
          </a:p>
          <a:p>
            <a:r>
              <a:rPr lang="lt-LT" sz="1800" dirty="0"/>
              <a:t> Aukščiausia vertybe laikydamas žmoniškumą, Vydūnas savo </a:t>
            </a:r>
            <a:r>
              <a:rPr lang="lt-LT" sz="1800" dirty="0" err="1"/>
              <a:t>įvairiašake</a:t>
            </a:r>
            <a:r>
              <a:rPr lang="lt-LT" sz="1800" dirty="0"/>
              <a:t> veikla siekė ugdyti sąmoningų ir laisvų žmonių tautą, kuri būtų iš esmės, o ne paviršiaus dalykuose laisva.</a:t>
            </a:r>
          </a:p>
        </p:txBody>
      </p:sp>
    </p:spTree>
    <p:extLst>
      <p:ext uri="{BB962C8B-B14F-4D97-AF65-F5344CB8AC3E}">
        <p14:creationId xmlns:p14="http://schemas.microsoft.com/office/powerpoint/2010/main" val="247047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08125" y="1001332"/>
            <a:ext cx="10815436" cy="3480515"/>
          </a:xfrm>
        </p:spPr>
        <p:txBody>
          <a:bodyPr>
            <a:noAutofit/>
          </a:bodyPr>
          <a:lstStyle/>
          <a:p>
            <a:r>
              <a:rPr lang="lt-LT" sz="1800" dirty="0"/>
              <a:t>1899 m. Vydūnas įsteigė Tilžės lietuvių giedotojų draugiją, kuriai vadovavo iki 1935ųjų, – tada buvo uždrausta visų lietuviškų kultūros draugijų veikla. Giedotojų draugija, užsimojusi „giesmėmis, dainomis, ir visokiais ypačiai dramatiškais vaidinimais meilę į lietuvių kalbą ir tautą žadinti ir </a:t>
            </a:r>
            <a:r>
              <a:rPr lang="lt-LT" sz="1800" dirty="0" err="1" smtClean="0"/>
              <a:t>tuomi</a:t>
            </a:r>
            <a:r>
              <a:rPr lang="lt-LT" sz="1800" dirty="0" smtClean="0"/>
              <a:t> </a:t>
            </a:r>
            <a:r>
              <a:rPr lang="lt-LT" sz="1800" dirty="0"/>
              <a:t>lietuvių kilmę į garbę iškelti“, kasmet Tilžėje, Klaipėdoje ir kitose Mažosios Lietuvos vietose rengdavo šventes, kuriose buvo vaidinami Vydūno draminiai kūriniai.</a:t>
            </a: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540" y="3738369"/>
            <a:ext cx="3808021" cy="285601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25" y="2921329"/>
            <a:ext cx="2756561" cy="367541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122" y="4431806"/>
            <a:ext cx="3247406" cy="216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3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17228" y="609599"/>
            <a:ext cx="10494959" cy="5589319"/>
          </a:xfrm>
        </p:spPr>
        <p:txBody>
          <a:bodyPr>
            <a:normAutofit/>
          </a:bodyPr>
          <a:lstStyle/>
          <a:p>
            <a:r>
              <a:rPr lang="lt-LT" dirty="0"/>
              <a:t>1938 m. artėjant rašytojo 70-mečiui Vydūnas buvo uždarytas į kalėjimą. Tačiau pasaulinio mąsto kultūros veikėjams pareiškus nepasitenkinimą greitai paleistas. 1940 m. buvo pristatytas Nobelio premijai, tačiau tarptautinė situacija sukliudė tapti jos laureatu.</a:t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6414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44" y="609600"/>
            <a:ext cx="5181600" cy="5181600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798490" y="609600"/>
            <a:ext cx="4050975" cy="5181599"/>
          </a:xfrm>
        </p:spPr>
        <p:txBody>
          <a:bodyPr>
            <a:normAutofit/>
          </a:bodyPr>
          <a:lstStyle/>
          <a:p>
            <a:r>
              <a:rPr lang="lt-LT" sz="1800" dirty="0"/>
              <a:t>Kartą į Giedotojų draugijos repeticiją įsiveržė nacistai ir, tikėdamiesi išprovokuoti konfliktą, liepė giedoti vokiečių himną. Vydūnas ramiai atsakęs, kad himnas bus pagiedotas. Jam patiko himno muzika, kurią sukūrė </a:t>
            </a:r>
            <a:r>
              <a:rPr lang="lt-LT" sz="1800" dirty="0" err="1"/>
              <a:t>Haidnas</a:t>
            </a:r>
            <a:r>
              <a:rPr lang="lt-LT" sz="1800" dirty="0"/>
              <a:t>. Vydūnas ėmė išraiškingai diriguoti, salėje pasklido nuostabios muzikos garsai. Įsibrovėliai buvo priblokšti, jie padėkojo, atsiprašė ir išėjo. Išprovokuoti konflikto ir apkaltinti </a:t>
            </a:r>
            <a:r>
              <a:rPr lang="lt-LT" sz="1800" dirty="0" err="1"/>
              <a:t>Giedotojus</a:t>
            </a:r>
            <a:r>
              <a:rPr lang="lt-LT" sz="1800" dirty="0"/>
              <a:t> Vokietijos įžeidimu nepavyko. </a:t>
            </a:r>
          </a:p>
        </p:txBody>
      </p:sp>
    </p:spTree>
    <p:extLst>
      <p:ext uri="{BB962C8B-B14F-4D97-AF65-F5344CB8AC3E}">
        <p14:creationId xmlns:p14="http://schemas.microsoft.com/office/powerpoint/2010/main" val="1472917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14" y="605830"/>
            <a:ext cx="3381722" cy="5395725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788439" y="1790700"/>
            <a:ext cx="3963865" cy="4210855"/>
          </a:xfrm>
        </p:spPr>
        <p:txBody>
          <a:bodyPr>
            <a:normAutofit/>
          </a:bodyPr>
          <a:lstStyle/>
          <a:p>
            <a:r>
              <a:rPr lang="lt-LT" sz="1800" dirty="0"/>
              <a:t>Literatūrinį Vydūno palikimą sudaro daugiau kaip 60 knygų. </a:t>
            </a:r>
          </a:p>
          <a:p>
            <a:r>
              <a:rPr lang="lt-LT" sz="1800" dirty="0"/>
              <a:t>Rašytojo dramos lietuvių literatūroje išsiskiria stiprių ir savarankiškų moterų paveikslais, kurie būdingi vaizduojant protestantiškus Prūsijos lietuvius. </a:t>
            </a:r>
          </a:p>
        </p:txBody>
      </p:sp>
    </p:spTree>
    <p:extLst>
      <p:ext uri="{BB962C8B-B14F-4D97-AF65-F5344CB8AC3E}">
        <p14:creationId xmlns:p14="http://schemas.microsoft.com/office/powerpoint/2010/main" val="1517910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904348" y="2430889"/>
            <a:ext cx="9707843" cy="2153992"/>
          </a:xfrm>
        </p:spPr>
        <p:txBody>
          <a:bodyPr>
            <a:normAutofit/>
          </a:bodyPr>
          <a:lstStyle/>
          <a:p>
            <a:r>
              <a:rPr lang="lt-LT" sz="1800" dirty="0"/>
              <a:t>Vydūno filosofija optimistinė. Vydūnas siekė gyvenimo ir idealo, minties ir jausmo vienovės, siekė gyventi kaip šventasis. Jam pasaulis buvo paslaptis, o jo pozicija jame – tapti geresniu. Jis dar vadinamas tautos mokytoju, nes savo gyvenamuoju laiku tautiškumui suteikė filosofinius pagrindus. </a:t>
            </a:r>
          </a:p>
          <a:p>
            <a:endParaRPr lang="lt-LT" sz="1800" dirty="0"/>
          </a:p>
        </p:txBody>
      </p:sp>
    </p:spTree>
    <p:extLst>
      <p:ext uri="{BB962C8B-B14F-4D97-AF65-F5344CB8AC3E}">
        <p14:creationId xmlns:p14="http://schemas.microsoft.com/office/powerpoint/2010/main" val="1855943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94" y="1289050"/>
            <a:ext cx="5803900" cy="3822700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917228" y="1262130"/>
            <a:ext cx="3706287" cy="4529069"/>
          </a:xfrm>
        </p:spPr>
        <p:txBody>
          <a:bodyPr>
            <a:normAutofit/>
          </a:bodyPr>
          <a:lstStyle/>
          <a:p>
            <a:r>
              <a:rPr lang="lt-LT" sz="1800" dirty="0"/>
              <a:t>Teigė, kad kelias į amžinybę, jo žmogiškosios esmės brendimas vyksta trimis dvasinio augimo etapais: sau, tautai, žmonijai. Sąžinė, išmintis, teisingumas, savęs žinojimas – visi šie žmogaus reiškiniai yra aukščiau už visus kitus. Kiekvienas turi suprasti, jog jame yra tikrasis, didysis žmogus.</a:t>
            </a:r>
          </a:p>
        </p:txBody>
      </p:sp>
    </p:spTree>
    <p:extLst>
      <p:ext uri="{BB962C8B-B14F-4D97-AF65-F5344CB8AC3E}">
        <p14:creationId xmlns:p14="http://schemas.microsoft.com/office/powerpoint/2010/main" val="2082915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Keletas Vydūno kūrinių</a:t>
            </a:r>
          </a:p>
        </p:txBody>
      </p:sp>
      <p:pic>
        <p:nvPicPr>
          <p:cNvPr id="10" name="Turinio vietos rezervavimo ženklas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757" y="2452765"/>
            <a:ext cx="2150943" cy="3278411"/>
          </a:xfrm>
        </p:spPr>
      </p:pic>
      <p:pic>
        <p:nvPicPr>
          <p:cNvPr id="9" name="Turinio vietos rezervavimo ženklas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24" y="2481943"/>
            <a:ext cx="2199571" cy="3278410"/>
          </a:xfr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081" y="2472353"/>
            <a:ext cx="2216886" cy="3258823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1486" y="2481943"/>
            <a:ext cx="2379325" cy="329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50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393747" y="2962409"/>
            <a:ext cx="9038140" cy="1222956"/>
          </a:xfrm>
        </p:spPr>
        <p:txBody>
          <a:bodyPr>
            <a:normAutofit/>
          </a:bodyPr>
          <a:lstStyle/>
          <a:p>
            <a:r>
              <a:rPr lang="lt-LT" sz="1800" dirty="0"/>
              <a:t> Vydūnas mirė </a:t>
            </a:r>
            <a:r>
              <a:rPr lang="lt-LT" sz="1800" dirty="0" err="1"/>
              <a:t>Detmolde</a:t>
            </a:r>
            <a:r>
              <a:rPr lang="lt-LT" sz="1800" dirty="0"/>
              <a:t> 1953 m. vasario 20 d., likus mėnesiui iki 85-ojo gimtadienio.</a:t>
            </a:r>
          </a:p>
        </p:txBody>
      </p:sp>
    </p:spTree>
    <p:extLst>
      <p:ext uri="{BB962C8B-B14F-4D97-AF65-F5344CB8AC3E}">
        <p14:creationId xmlns:p14="http://schemas.microsoft.com/office/powerpoint/2010/main" val="1223779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Ačiū už dėmesį!            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333" y="2095500"/>
            <a:ext cx="3897808" cy="3695700"/>
          </a:xfrm>
        </p:spPr>
      </p:pic>
      <p:sp>
        <p:nvSpPr>
          <p:cNvPr id="4" name="Stačiakampis 3"/>
          <p:cNvSpPr/>
          <p:nvPr/>
        </p:nvSpPr>
        <p:spPr>
          <a:xfrm>
            <a:off x="3040082" y="6460177"/>
            <a:ext cx="7528957" cy="285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/>
              <a:t>Darbą atliko </a:t>
            </a:r>
            <a:r>
              <a:rPr lang="lt-LT" sz="1200" dirty="0" err="1"/>
              <a:t>Skaiva</a:t>
            </a:r>
            <a:r>
              <a:rPr lang="lt-LT" sz="1200" dirty="0"/>
              <a:t> </a:t>
            </a:r>
            <a:r>
              <a:rPr lang="lt-LT" sz="1200" dirty="0" err="1" smtClean="0"/>
              <a:t>Balsaitytė</a:t>
            </a:r>
            <a:r>
              <a:rPr lang="lt-LT" sz="1200" dirty="0" smtClean="0"/>
              <a:t>, Šakių ,,Žiburio“ gimnazijos 1c klasės mokinė.</a:t>
            </a:r>
            <a:endParaRPr lang="lt-LT" sz="1200" dirty="0"/>
          </a:p>
        </p:txBody>
      </p:sp>
    </p:spTree>
    <p:extLst>
      <p:ext uri="{BB962C8B-B14F-4D97-AF65-F5344CB8AC3E}">
        <p14:creationId xmlns:p14="http://schemas.microsoft.com/office/powerpoint/2010/main" val="1166481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Pustonia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Damaskas</Template>
  <TotalTime>128</TotalTime>
  <Words>430</Words>
  <Application>Microsoft Office PowerPoint</Application>
  <PresentationFormat>Plačiaekranė</PresentationFormat>
  <Paragraphs>15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Rockwell</vt:lpstr>
      <vt:lpstr>Damask</vt:lpstr>
      <vt:lpstr>Vydūnas</vt:lpstr>
      <vt:lpstr>„PowerPoint“ pateiktis</vt:lpstr>
      <vt:lpstr>„PowerPoint“ pateiktis</vt:lpstr>
      <vt:lpstr>„PowerPoint“ pateiktis</vt:lpstr>
      <vt:lpstr>1938 m. artėjant rašytojo 70-mečiui Vydūnas buvo uždarytas į kalėjimą. Tačiau pasaulinio mąsto kultūros veikėjams pareiškus nepasitenkinimą greitai paleistas. 1940 m. buvo pristatytas Nobelio premijai, tačiau tarptautinė situacija sukliudė tapti jos laureatu. </vt:lpstr>
      <vt:lpstr>„PowerPoint“ pateiktis</vt:lpstr>
      <vt:lpstr>„PowerPoint“ pateiktis</vt:lpstr>
      <vt:lpstr>„PowerPoint“ pateiktis</vt:lpstr>
      <vt:lpstr>„PowerPoint“ pateiktis</vt:lpstr>
      <vt:lpstr>Keletas Vydūno kūrinių</vt:lpstr>
      <vt:lpstr>„PowerPoint“ pateiktis</vt:lpstr>
      <vt:lpstr>Ačiū už dėmesį!      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Vydūnas</dc:title>
  <dc:creator>Vartotojas</dc:creator>
  <cp:lastModifiedBy>rt</cp:lastModifiedBy>
  <cp:revision>14</cp:revision>
  <dcterms:created xsi:type="dcterms:W3CDTF">2020-11-15T13:27:35Z</dcterms:created>
  <dcterms:modified xsi:type="dcterms:W3CDTF">2020-11-26T07:51:03Z</dcterms:modified>
</cp:coreProperties>
</file>