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523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467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787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685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70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472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289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5550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085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8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3290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234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0993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560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1085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625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2E43-41FB-4CB6-BA3E-21B00A80C389}" type="datetimeFigureOut">
              <a:rPr lang="lt-LT" smtClean="0"/>
              <a:t>2020-11-20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8B400E-4DD0-4777-A048-7645DEE633A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0637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lt-LT" dirty="0" smtClean="0"/>
              <a:t>Skyrybos kartojimas 7kl.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522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248990"/>
            <a:ext cx="8596668" cy="1785871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Vienarūšių sakinio dalių skyryba. Pabraukite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vienarūšes sakinio dalis ir sudėkite skyrybos ženklus.</a:t>
            </a: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Siaudžia gaudžia braška senovinė giria.</a:t>
            </a:r>
          </a:p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Tolumoje dunksojo trobelės tvartai daržinės ir malkinės</a:t>
            </a:r>
          </a:p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Petraitis ir Jonaitis nusipirko po naują plūgą.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1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550989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Vienarūšių sakinio dalių skyryba. Pabraukite vienarūšes sakinio dalis ir sudėkite skyrybos ženklus.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Puotoje šoko stalai ir kėdės šakutės ir peiliai žvakidės ir paveikslai.</a:t>
            </a:r>
          </a:p>
          <a:p>
            <a:r>
              <a:rPr lang="lt-LT" sz="3600" dirty="0" smtClean="0"/>
              <a:t> Arba tu ramiai stovėk arba atsisėsk.</a:t>
            </a:r>
          </a:p>
          <a:p>
            <a:r>
              <a:rPr lang="lt-LT" sz="3600" dirty="0" smtClean="0"/>
              <a:t>Jonas gražiai groja pianinu bet nedainuoja.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28065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Raskite kreipinius, juos pabraukite,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2160589"/>
            <a:ext cx="10527286" cy="388077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1.Kur tu mano tėvyne kur tu brangioji Lietuva</a:t>
            </a:r>
            <a:r>
              <a:rPr lang="lt-LT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Tai tau  mano geroji mamyte šitie žibučių žiedai tik tau </a:t>
            </a:r>
            <a:r>
              <a:rPr lang="lt-LT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mieliausi žodžiai.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Tuoj mano vaikai eisime pietauti pakvieskite ir tėtę.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8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41728" y="570963"/>
            <a:ext cx="8596668" cy="1320800"/>
          </a:xfrm>
        </p:spPr>
        <p:txBody>
          <a:bodyPr/>
          <a:lstStyle/>
          <a:p>
            <a:r>
              <a:rPr lang="lt-LT" dirty="0"/>
              <a:t>Raskite kreipinius, juos pabraukite, sudėkite skyrybos ženklus.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80302" y="2160589"/>
            <a:ext cx="10367495" cy="3880773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</a:pPr>
            <a:r>
              <a:rPr lang="lt-LT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4.Kas </a:t>
            </a:r>
            <a:r>
              <a:rPr lang="lt-LT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tave mielasis Žilvinai išdavė kas pasakė broliams tavo vardą</a:t>
            </a:r>
            <a:r>
              <a:rPr lang="lt-LT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</a:pPr>
            <a:r>
              <a:rPr lang="lt-LT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lt-LT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Pūsk  šiaurės vėjeli į marias plačiąsias nešk bangas melsvąsias į pakrantę </a:t>
            </a:r>
            <a:r>
              <a:rPr lang="lt-LT" sz="3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gelsvą.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25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90C226"/>
                </a:solidFill>
              </a:rPr>
              <a:t>Raskite kreipinius, juos pabraukite,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6.Dar pakukuok raiboji gegule mažas paukšteli visą vasarėlę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lt-LT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7.Atne</a:t>
            </a: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šk žvarbusis šaltasis ruduo man žinią nuo mylimo sūnaus.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1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Tiesioginės kalbos skyryba. </a:t>
            </a:r>
            <a:r>
              <a:rPr lang="lt-LT" dirty="0"/>
              <a:t>S</a:t>
            </a:r>
            <a:r>
              <a:rPr lang="lt-LT" dirty="0" smtClean="0"/>
              <a:t>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Staiga senelis atsigręžė ir prabilo pranašo balsu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Žiūrėkite žmonės ant kalno pasirodė stebuklingas žiburys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63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90C226"/>
                </a:solidFill>
              </a:rPr>
              <a:t>Tiesioginės kalbos skyryba.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3" y="2160589"/>
            <a:ext cx="9690159" cy="388077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kas ant jo parašyta paklausė greta stovintis berniukas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Senelis atsakė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Žmonių laimė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54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90C226"/>
                </a:solidFill>
              </a:rPr>
              <a:t>Tiesioginės kalbos skyryba.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ką turime padaryti kad laimė visus aplankytų pasiteiravo minia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Reikia užkopti į kalną ir paliesti žiburį atsakė senelis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23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74303" y="0"/>
            <a:ext cx="9728796" cy="1854558"/>
          </a:xfrm>
        </p:spPr>
        <p:txBody>
          <a:bodyPr>
            <a:normAutofit/>
          </a:bodyPr>
          <a:lstStyle/>
          <a:p>
            <a:r>
              <a:rPr lang="lt-LT" dirty="0" smtClean="0"/>
              <a:t>Prieš </a:t>
            </a:r>
            <a:r>
              <a:rPr lang="lt-LT" dirty="0" smtClean="0">
                <a:solidFill>
                  <a:srgbClr val="FF0000"/>
                </a:solidFill>
              </a:rPr>
              <a:t>kad, nes, jog ,jeigu ,jei, kas, kuris ,kur...</a:t>
            </a:r>
            <a:r>
              <a:rPr lang="lt-LT" dirty="0" smtClean="0"/>
              <a:t>dedame  skyrybos ženklus.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Lietuva ten kur Nemunas banguoja kur Neris Šešupė Dubysa ir Nevėžis teka.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Būtų gerai jeigu atostogos tęstųsi bent mėnesį.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Žvėrys klausinėjo kas namelyje gyvena?</a:t>
            </a:r>
          </a:p>
          <a:p>
            <a:endParaRPr lang="lt-LT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4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-115909"/>
            <a:ext cx="9561370" cy="2276498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rgbClr val="90C226"/>
                </a:solidFill>
              </a:rPr>
              <a:t>Prieš </a:t>
            </a:r>
            <a:r>
              <a:rPr lang="lt-LT" dirty="0">
                <a:solidFill>
                  <a:srgbClr val="FF0000"/>
                </a:solidFill>
              </a:rPr>
              <a:t>kad, nes, jog ,jeigu ,jei, kas, kuris ,kur...</a:t>
            </a:r>
            <a:r>
              <a:rPr lang="lt-LT" dirty="0">
                <a:solidFill>
                  <a:srgbClr val="90C226"/>
                </a:solidFill>
              </a:rPr>
              <a:t>dedame  skyrybos ženklus. Sudėkite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Skubiai kasėme bulves nes artėjo šalnos.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Įsitikinau jog darbštus pasiekia daugiau už gabų tinginį.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Padėsiu spręsti uždavinius jeigu man pagelbėsi sukasti lysves.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49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74303" y="171718"/>
            <a:ext cx="8596668" cy="1320800"/>
          </a:xfrm>
        </p:spPr>
        <p:txBody>
          <a:bodyPr/>
          <a:lstStyle/>
          <a:p>
            <a:r>
              <a:rPr lang="lt-LT" dirty="0" smtClean="0"/>
              <a:t>Kaip sekėsi? Įsivertink.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87941"/>
          </a:xfrm>
        </p:spPr>
        <p:txBody>
          <a:bodyPr>
            <a:no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Puikiai- be klaidų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Labai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gerai-viena,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 klaida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Gerai –keletas klaidų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Neblogai-daugiau nei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pusė darbo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klaidų 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Patenkinamai- </a:t>
            </a:r>
            <a:r>
              <a:rPr lang="lt-LT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pusė </a:t>
            </a:r>
            <a:r>
              <a:rPr lang="lt-LT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lt-LT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klaidų</a:t>
            </a: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Silpnai-trečioji dalis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klaidų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988433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396</Words>
  <Application>Microsoft Office PowerPoint</Application>
  <PresentationFormat>Plačiaekranė</PresentationFormat>
  <Paragraphs>45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Briaunota</vt:lpstr>
      <vt:lpstr>Skyrybos kartojimas 7kl.</vt:lpstr>
      <vt:lpstr>Vienarūšių sakinio dalių skyryba. Pabraukite vienarūšes sakinio dalis ir sudėkite skyrybos ženklus. </vt:lpstr>
      <vt:lpstr>Vienarūšių sakinio dalių skyryba. Pabraukite vienarūšes sakinio dalis ir sudėkite skyrybos ženklus. </vt:lpstr>
      <vt:lpstr>Raskite kreipinius, juos pabraukite, sudėkite skyrybos ženklus.</vt:lpstr>
      <vt:lpstr>Raskite kreipinius, juos pabraukite, sudėkite skyrybos ženklus.</vt:lpstr>
      <vt:lpstr>Raskite kreipinius, juos pabraukite, sudėkite skyrybos ženklus.</vt:lpstr>
      <vt:lpstr>Tiesioginės kalbos skyryba. Sudėkite skyrybos ženklus.</vt:lpstr>
      <vt:lpstr>Tiesioginės kalbos skyryba. Sudėkite skyrybos ženklus.</vt:lpstr>
      <vt:lpstr>Tiesioginės kalbos skyryba. Sudėkite skyrybos ženklus.</vt:lpstr>
      <vt:lpstr>Prieš kad, nes, jog ,jeigu ,jei, kas, kuris ,kur...dedame  skyrybos ženklus. Sudėkite skyrybos ženklus.</vt:lpstr>
      <vt:lpstr>Prieš kad, nes, jog ,jeigu ,jei, kas, kuris ,kur...dedame  skyrybos ženklus. Sudėkite skyrybos ženklus.</vt:lpstr>
      <vt:lpstr>Kaip sekėsi? Įsivertink.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Skyrybos kartojimas 7kl.</dc:title>
  <dc:creator>Paulius</dc:creator>
  <cp:lastModifiedBy>Paulius</cp:lastModifiedBy>
  <cp:revision>7</cp:revision>
  <dcterms:created xsi:type="dcterms:W3CDTF">2020-10-11T10:42:36Z</dcterms:created>
  <dcterms:modified xsi:type="dcterms:W3CDTF">2020-11-20T14:01:51Z</dcterms:modified>
</cp:coreProperties>
</file>