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57" r:id="rId3"/>
    <p:sldId id="258" r:id="rId4"/>
    <p:sldId id="259" r:id="rId5"/>
    <p:sldId id="263" r:id="rId6"/>
    <p:sldId id="260" r:id="rId7"/>
    <p:sldId id="261" r:id="rId8"/>
    <p:sldId id="262"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64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7AF078-D3C7-4181-8CA3-792D71974EFF}" type="datetimeFigureOut">
              <a:rPr lang="lt-LT" smtClean="0"/>
              <a:t>2020-10-05</a:t>
            </a:fld>
            <a:endParaRPr lang="lt-LT"/>
          </a:p>
        </p:txBody>
      </p:sp>
      <p:sp>
        <p:nvSpPr>
          <p:cNvPr id="4" name="Skaidrės vaizdo vietos rezervavimo ženkla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BA84F9-7385-4CE5-8DA7-02E23F5A3F9B}" type="slidenum">
              <a:rPr lang="lt-LT" smtClean="0"/>
              <a:t>‹#›</a:t>
            </a:fld>
            <a:endParaRPr lang="lt-LT"/>
          </a:p>
        </p:txBody>
      </p:sp>
    </p:spTree>
    <p:extLst>
      <p:ext uri="{BB962C8B-B14F-4D97-AF65-F5344CB8AC3E}">
        <p14:creationId xmlns:p14="http://schemas.microsoft.com/office/powerpoint/2010/main" val="3542573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25BA84F9-7385-4CE5-8DA7-02E23F5A3F9B}" type="slidenum">
              <a:rPr lang="lt-LT" smtClean="0"/>
              <a:t>6</a:t>
            </a:fld>
            <a:endParaRPr lang="lt-LT"/>
          </a:p>
        </p:txBody>
      </p:sp>
    </p:spTree>
    <p:extLst>
      <p:ext uri="{BB962C8B-B14F-4D97-AF65-F5344CB8AC3E}">
        <p14:creationId xmlns:p14="http://schemas.microsoft.com/office/powerpoint/2010/main" val="879338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12" name="Picture 11" descr="9_02.jpg"/>
          <p:cNvPicPr preferRelativeResize="0">
            <a:picLocks/>
          </p:cNvPicPr>
          <p:nvPr/>
        </p:nvPicPr>
        <p:blipFill>
          <a:blip r:embed="rId2">
            <a:duotone>
              <a:schemeClr val="accent1">
                <a:shade val="45000"/>
                <a:satMod val="135000"/>
              </a:schemeClr>
              <a:prstClr val="white"/>
            </a:duotone>
          </a:blip>
          <a:stretch>
            <a:fillRect/>
          </a:stretch>
        </p:blipFill>
        <p:spPr>
          <a:xfrm>
            <a:off x="7754112" y="0"/>
            <a:ext cx="73152" cy="6858000"/>
          </a:xfrm>
          <a:prstGeom prst="rect">
            <a:avLst/>
          </a:prstGeom>
        </p:spPr>
      </p:pic>
      <p:pic>
        <p:nvPicPr>
          <p:cNvPr id="7" name="Picture 6" descr="1_05.jpg"/>
          <p:cNvPicPr>
            <a:picLocks noChangeAspect="1"/>
          </p:cNvPicPr>
          <p:nvPr/>
        </p:nvPicPr>
        <p:blipFill>
          <a:blip r:embed="rId3"/>
          <a:stretch>
            <a:fillRect/>
          </a:stretch>
        </p:blipFill>
        <p:spPr>
          <a:xfrm>
            <a:off x="7810500" y="0"/>
            <a:ext cx="1333500" cy="6858000"/>
          </a:xfrm>
          <a:prstGeom prst="rect">
            <a:avLst/>
          </a:prstGeom>
        </p:spPr>
      </p:pic>
      <p:grpSp>
        <p:nvGrpSpPr>
          <p:cNvPr id="4" name="Group 17"/>
          <p:cNvGrpSpPr/>
          <p:nvPr/>
        </p:nvGrpSpPr>
        <p:grpSpPr>
          <a:xfrm>
            <a:off x="0" y="6630352"/>
            <a:ext cx="9144000" cy="228600"/>
            <a:chOff x="0" y="6582727"/>
            <a:chExt cx="9144000" cy="228600"/>
          </a:xfrm>
        </p:grpSpPr>
        <p:sp>
          <p:nvSpPr>
            <p:cNvPr id="10" name="Rectangle 9"/>
            <p:cNvSpPr/>
            <p:nvPr/>
          </p:nvSpPr>
          <p:spPr>
            <a:xfrm>
              <a:off x="7813040" y="6582727"/>
              <a:ext cx="1330960" cy="228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34101" y="6582727"/>
              <a:ext cx="1609724"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82727"/>
              <a:ext cx="6096000"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457200" y="1371600"/>
            <a:ext cx="6781800" cy="1069975"/>
          </a:xfrm>
        </p:spPr>
        <p:txBody>
          <a:bodyPr bIns="0" anchor="b" anchorCtr="0">
            <a:noAutofit/>
          </a:bodyPr>
          <a:lstStyle>
            <a:lvl1pPr>
              <a:defRPr sz="4200" baseline="0"/>
            </a:lvl1pPr>
          </a:lstStyle>
          <a:p>
            <a:r>
              <a:rPr lang="lt-LT" smtClean="0"/>
              <a:t>Spustelėję redag. ruoš. pavad. stilių</a:t>
            </a:r>
            <a:endParaRPr lang="en-US" dirty="0"/>
          </a:p>
        </p:txBody>
      </p:sp>
      <p:sp>
        <p:nvSpPr>
          <p:cNvPr id="3" name="Subtitle 2"/>
          <p:cNvSpPr>
            <a:spLocks noGrp="1"/>
          </p:cNvSpPr>
          <p:nvPr>
            <p:ph type="subTitle" idx="1"/>
          </p:nvPr>
        </p:nvSpPr>
        <p:spPr>
          <a:xfrm>
            <a:off x="457200" y="2438400"/>
            <a:ext cx="6781800" cy="762000"/>
          </a:xfrm>
        </p:spPr>
        <p:txBody>
          <a:bodyPr lIns="0" tIns="0" rIns="0">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en-US" dirty="0"/>
          </a:p>
        </p:txBody>
      </p:sp>
      <p:sp>
        <p:nvSpPr>
          <p:cNvPr id="19" name="Date Placeholder 18"/>
          <p:cNvSpPr>
            <a:spLocks noGrp="1"/>
          </p:cNvSpPr>
          <p:nvPr>
            <p:ph type="dt" sz="half" idx="10"/>
          </p:nvPr>
        </p:nvSpPr>
        <p:spPr>
          <a:xfrm>
            <a:off x="6210300" y="6610350"/>
            <a:ext cx="1524000" cy="228600"/>
          </a:xfrm>
        </p:spPr>
        <p:txBody>
          <a:bodyPr/>
          <a:lstStyle/>
          <a:p>
            <a:fld id="{C46B1092-3FE9-48A9-A3FA-7ED9B3263CFB}" type="datetimeFigureOut">
              <a:rPr lang="lt-LT" smtClean="0"/>
              <a:t>2020-10-05</a:t>
            </a:fld>
            <a:endParaRPr lang="lt-LT"/>
          </a:p>
        </p:txBody>
      </p:sp>
      <p:sp>
        <p:nvSpPr>
          <p:cNvPr id="20" name="Slide Number Placeholder 19"/>
          <p:cNvSpPr>
            <a:spLocks noGrp="1"/>
          </p:cNvSpPr>
          <p:nvPr>
            <p:ph type="sldNum" sz="quarter" idx="11"/>
          </p:nvPr>
        </p:nvSpPr>
        <p:spPr>
          <a:xfrm>
            <a:off x="7924800" y="6610350"/>
            <a:ext cx="1198880" cy="228600"/>
          </a:xfrm>
        </p:spPr>
        <p:txBody>
          <a:bodyPr/>
          <a:lstStyle/>
          <a:p>
            <a:fld id="{CBA850EF-A566-4C53-956E-AA3EFD836ED3}" type="slidenum">
              <a:rPr lang="lt-LT" smtClean="0"/>
              <a:t>‹#›</a:t>
            </a:fld>
            <a:endParaRPr lang="lt-LT"/>
          </a:p>
        </p:txBody>
      </p:sp>
      <p:sp>
        <p:nvSpPr>
          <p:cNvPr id="21" name="Footer Placeholder 20"/>
          <p:cNvSpPr>
            <a:spLocks noGrp="1"/>
          </p:cNvSpPr>
          <p:nvPr>
            <p:ph type="ftr" sz="quarter" idx="12"/>
          </p:nvPr>
        </p:nvSpPr>
        <p:spPr>
          <a:xfrm>
            <a:off x="457200" y="6611112"/>
            <a:ext cx="5600700" cy="228600"/>
          </a:xfrm>
        </p:spPr>
        <p:txBody>
          <a:bodyPr/>
          <a:lstStyle/>
          <a:p>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sp>
        <p:nvSpPr>
          <p:cNvPr id="3" name="Vertical Text Placeholder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fld id="{C46B1092-3FE9-48A9-A3FA-7ED9B3263CFB}" type="datetimeFigureOut">
              <a:rPr lang="lt-LT" smtClean="0"/>
              <a:t>2020-10-05</a:t>
            </a:fld>
            <a:endParaRPr lang="lt-LT"/>
          </a:p>
        </p:txBody>
      </p:sp>
      <p:sp>
        <p:nvSpPr>
          <p:cNvPr id="23" name="Slide Number Placeholder 22"/>
          <p:cNvSpPr>
            <a:spLocks noGrp="1"/>
          </p:cNvSpPr>
          <p:nvPr>
            <p:ph type="sldNum" sz="quarter" idx="11"/>
          </p:nvPr>
        </p:nvSpPr>
        <p:spPr/>
        <p:txBody>
          <a:bodyPr/>
          <a:lstStyle/>
          <a:p>
            <a:fld id="{CBA850EF-A566-4C53-956E-AA3EFD836ED3}" type="slidenum">
              <a:rPr lang="lt-LT" smtClean="0"/>
              <a:t>‹#›</a:t>
            </a:fld>
            <a:endParaRPr lang="lt-LT"/>
          </a:p>
        </p:txBody>
      </p:sp>
      <p:sp>
        <p:nvSpPr>
          <p:cNvPr id="24" name="Footer Placeholder 23"/>
          <p:cNvSpPr>
            <a:spLocks noGrp="1"/>
          </p:cNvSpPr>
          <p:nvPr>
            <p:ph type="ftr" sz="quarter" idx="12"/>
          </p:nvPr>
        </p:nvSpPr>
        <p:spPr/>
        <p:txBody>
          <a:bodyPr/>
          <a:lstStyle/>
          <a:p>
            <a:endParaRPr lang="lt-LT"/>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9085"/>
            <a:ext cx="2057400" cy="5537078"/>
          </a:xfrm>
        </p:spPr>
        <p:txBody>
          <a:bodyPr vert="eaVert"/>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457200" y="585216"/>
            <a:ext cx="6019800" cy="5541264"/>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fld id="{C46B1092-3FE9-48A9-A3FA-7ED9B3263CFB}" type="datetimeFigureOut">
              <a:rPr lang="lt-LT" smtClean="0"/>
              <a:t>2020-10-05</a:t>
            </a:fld>
            <a:endParaRPr lang="lt-LT"/>
          </a:p>
        </p:txBody>
      </p:sp>
      <p:sp>
        <p:nvSpPr>
          <p:cNvPr id="23" name="Slide Number Placeholder 22"/>
          <p:cNvSpPr>
            <a:spLocks noGrp="1"/>
          </p:cNvSpPr>
          <p:nvPr>
            <p:ph type="sldNum" sz="quarter" idx="11"/>
          </p:nvPr>
        </p:nvSpPr>
        <p:spPr/>
        <p:txBody>
          <a:bodyPr/>
          <a:lstStyle/>
          <a:p>
            <a:fld id="{CBA850EF-A566-4C53-956E-AA3EFD836ED3}" type="slidenum">
              <a:rPr lang="lt-LT" smtClean="0"/>
              <a:t>‹#›</a:t>
            </a:fld>
            <a:endParaRPr lang="lt-LT"/>
          </a:p>
        </p:txBody>
      </p:sp>
      <p:sp>
        <p:nvSpPr>
          <p:cNvPr id="24" name="Footer Placeholder 23"/>
          <p:cNvSpPr>
            <a:spLocks noGrp="1"/>
          </p:cNvSpPr>
          <p:nvPr>
            <p:ph type="ftr" sz="quarter" idx="12"/>
          </p:nvPr>
        </p:nvSpPr>
        <p:spPr/>
        <p:txBody>
          <a:bodyPr/>
          <a:lstStyle/>
          <a:p>
            <a:endParaRPr lang="lt-LT"/>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grpSp>
        <p:nvGrpSpPr>
          <p:cNvPr id="4" name="Group 20"/>
          <p:cNvGrpSpPr/>
          <p:nvPr/>
        </p:nvGrpSpPr>
        <p:grpSpPr>
          <a:xfrm>
            <a:off x="0" y="6631305"/>
            <a:ext cx="9144000" cy="228600"/>
            <a:chOff x="0" y="6583680"/>
            <a:chExt cx="9144000" cy="228600"/>
          </a:xfrm>
        </p:grpSpPr>
        <p:sp>
          <p:nvSpPr>
            <p:cNvPr id="32"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0" name="Picture 9" descr="2_01.jpg"/>
          <p:cNvPicPr>
            <a:picLocks noChangeAspect="1"/>
          </p:cNvPicPr>
          <p:nvPr/>
        </p:nvPicPr>
        <p:blipFill>
          <a:blip r:embed="rId3"/>
          <a:stretch>
            <a:fillRect/>
          </a:stretch>
        </p:blipFill>
        <p:spPr>
          <a:xfrm>
            <a:off x="0" y="0"/>
            <a:ext cx="9144000" cy="403860"/>
          </a:xfrm>
          <a:prstGeom prst="rect">
            <a:avLst/>
          </a:prstGeom>
        </p:spPr>
      </p:pic>
      <p:sp>
        <p:nvSpPr>
          <p:cNvPr id="2" name="Title 1"/>
          <p:cNvSpPr>
            <a:spLocks noGrp="1"/>
          </p:cNvSpPr>
          <p:nvPr>
            <p:ph type="title"/>
          </p:nvPr>
        </p:nvSpPr>
        <p:spPr/>
        <p:txBody>
          <a:bodyPr/>
          <a:lstStyle/>
          <a:p>
            <a:r>
              <a:rPr lang="lt-LT" smtClean="0"/>
              <a:t>Spustelėję redag. ruoš. pavad. stilių</a:t>
            </a:r>
            <a:endParaRPr lang="en-US"/>
          </a:p>
        </p:txBody>
      </p:sp>
      <p:sp>
        <p:nvSpPr>
          <p:cNvPr id="3" name="Content Placeholder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17" name="Date Placeholder 16"/>
          <p:cNvSpPr>
            <a:spLocks noGrp="1"/>
          </p:cNvSpPr>
          <p:nvPr>
            <p:ph type="dt" sz="half" idx="10"/>
          </p:nvPr>
        </p:nvSpPr>
        <p:spPr/>
        <p:txBody>
          <a:bodyPr/>
          <a:lstStyle/>
          <a:p>
            <a:fld id="{C46B1092-3FE9-48A9-A3FA-7ED9B3263CFB}" type="datetimeFigureOut">
              <a:rPr lang="lt-LT" smtClean="0"/>
              <a:t>2020-10-05</a:t>
            </a:fld>
            <a:endParaRPr lang="lt-LT"/>
          </a:p>
        </p:txBody>
      </p:sp>
      <p:sp>
        <p:nvSpPr>
          <p:cNvPr id="18" name="Slide Number Placeholder 17"/>
          <p:cNvSpPr>
            <a:spLocks noGrp="1"/>
          </p:cNvSpPr>
          <p:nvPr>
            <p:ph type="sldNum" sz="quarter" idx="11"/>
          </p:nvPr>
        </p:nvSpPr>
        <p:spPr/>
        <p:txBody>
          <a:bodyPr/>
          <a:lstStyle/>
          <a:p>
            <a:fld id="{CBA850EF-A566-4C53-956E-AA3EFD836ED3}" type="slidenum">
              <a:rPr lang="lt-LT" smtClean="0"/>
              <a:t>‹#›</a:t>
            </a:fld>
            <a:endParaRPr lang="lt-LT"/>
          </a:p>
        </p:txBody>
      </p:sp>
      <p:sp>
        <p:nvSpPr>
          <p:cNvPr id="20" name="Footer Placeholder 19"/>
          <p:cNvSpPr>
            <a:spLocks noGrp="1"/>
          </p:cNvSpPr>
          <p:nvPr>
            <p:ph type="ftr" sz="quarter" idx="12"/>
          </p:nvPr>
        </p:nvSpPr>
        <p:spPr/>
        <p:txBody>
          <a:bodyPr/>
          <a:lstStyle/>
          <a:p>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grpSp>
        <p:nvGrpSpPr>
          <p:cNvPr id="4" name="Group 22"/>
          <p:cNvGrpSpPr/>
          <p:nvPr/>
        </p:nvGrpSpPr>
        <p:grpSpPr>
          <a:xfrm>
            <a:off x="1438274" y="6629400"/>
            <a:ext cx="7705726" cy="228600"/>
            <a:chOff x="1438274" y="6629400"/>
            <a:chExt cx="7705726" cy="228600"/>
          </a:xfrm>
        </p:grpSpPr>
        <p:sp>
          <p:nvSpPr>
            <p:cNvPr id="27"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142480" y="662940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438274" y="6629400"/>
              <a:ext cx="566356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752600" y="5245101"/>
            <a:ext cx="6934199" cy="1155700"/>
          </a:xfrm>
        </p:spPr>
        <p:txBody>
          <a:bodyPr anchor="t">
            <a:normAutofit/>
          </a:bodyPr>
          <a:lstStyle>
            <a:lvl1pPr algn="r">
              <a:defRPr sz="4200" b="0" i="0" cap="none" baseline="0"/>
            </a:lvl1pPr>
          </a:lstStyle>
          <a:p>
            <a:r>
              <a:rPr lang="lt-LT" smtClean="0"/>
              <a:t>Spustelėję redag. ruoš. pavad. stilių</a:t>
            </a:r>
            <a:endParaRPr lang="en-US" dirty="0"/>
          </a:p>
        </p:txBody>
      </p:sp>
      <p:sp>
        <p:nvSpPr>
          <p:cNvPr id="3" name="Text Placeholder 2"/>
          <p:cNvSpPr>
            <a:spLocks noGrp="1"/>
          </p:cNvSpPr>
          <p:nvPr>
            <p:ph type="body" idx="1"/>
          </p:nvPr>
        </p:nvSpPr>
        <p:spPr>
          <a:xfrm>
            <a:off x="1752600" y="4114800"/>
            <a:ext cx="6934199" cy="1130300"/>
          </a:xfrm>
        </p:spPr>
        <p:txBody>
          <a:bodyPr anchor="b">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pic>
        <p:nvPicPr>
          <p:cNvPr id="10" name="Picture 9" descr="9_01.jpg"/>
          <p:cNvPicPr>
            <a:picLocks noChangeAspect="1"/>
          </p:cNvPicPr>
          <p:nvPr/>
        </p:nvPicPr>
        <p:blipFill>
          <a:blip r:embed="rId2"/>
          <a:stretch>
            <a:fillRect/>
          </a:stretch>
        </p:blipFill>
        <p:spPr>
          <a:xfrm>
            <a:off x="0" y="0"/>
            <a:ext cx="1363980" cy="6858000"/>
          </a:xfrm>
          <a:prstGeom prst="rect">
            <a:avLst/>
          </a:prstGeom>
        </p:spPr>
      </p:pic>
      <p:sp>
        <p:nvSpPr>
          <p:cNvPr id="24" name="Date Placeholder 23"/>
          <p:cNvSpPr>
            <a:spLocks noGrp="1"/>
          </p:cNvSpPr>
          <p:nvPr>
            <p:ph type="dt" sz="half" idx="10"/>
          </p:nvPr>
        </p:nvSpPr>
        <p:spPr>
          <a:xfrm>
            <a:off x="7162800" y="6610350"/>
            <a:ext cx="1524000" cy="246888"/>
          </a:xfrm>
        </p:spPr>
        <p:txBody>
          <a:bodyPr/>
          <a:lstStyle/>
          <a:p>
            <a:fld id="{C46B1092-3FE9-48A9-A3FA-7ED9B3263CFB}" type="datetimeFigureOut">
              <a:rPr lang="lt-LT" smtClean="0"/>
              <a:t>2020-10-05</a:t>
            </a:fld>
            <a:endParaRPr lang="lt-LT"/>
          </a:p>
        </p:txBody>
      </p:sp>
      <p:sp>
        <p:nvSpPr>
          <p:cNvPr id="25" name="Slide Number Placeholder 24"/>
          <p:cNvSpPr>
            <a:spLocks noGrp="1"/>
          </p:cNvSpPr>
          <p:nvPr>
            <p:ph type="sldNum" sz="quarter" idx="11"/>
          </p:nvPr>
        </p:nvSpPr>
        <p:spPr>
          <a:xfrm>
            <a:off x="8742680" y="6610350"/>
            <a:ext cx="381000" cy="246888"/>
          </a:xfrm>
        </p:spPr>
        <p:txBody>
          <a:bodyPr/>
          <a:lstStyle/>
          <a:p>
            <a:fld id="{CBA850EF-A566-4C53-956E-AA3EFD836ED3}" type="slidenum">
              <a:rPr lang="lt-LT" smtClean="0"/>
              <a:t>‹#›</a:t>
            </a:fld>
            <a:endParaRPr lang="lt-LT"/>
          </a:p>
        </p:txBody>
      </p:sp>
      <p:sp>
        <p:nvSpPr>
          <p:cNvPr id="26" name="Footer Placeholder 25"/>
          <p:cNvSpPr>
            <a:spLocks noGrp="1"/>
          </p:cNvSpPr>
          <p:nvPr>
            <p:ph type="ftr" sz="quarter" idx="12"/>
          </p:nvPr>
        </p:nvSpPr>
        <p:spPr>
          <a:xfrm>
            <a:off x="1524000" y="6610350"/>
            <a:ext cx="5562600" cy="247650"/>
          </a:xfrm>
        </p:spPr>
        <p:txBody>
          <a:bodyPr/>
          <a:lstStyle/>
          <a:p>
            <a:endParaRPr lang="lt-LT"/>
          </a:p>
        </p:txBody>
      </p:sp>
      <p:pic>
        <p:nvPicPr>
          <p:cNvPr id="20" name="Picture 19" descr="vert_bar_02.png"/>
          <p:cNvPicPr preferRelativeResize="0">
            <a:picLocks/>
          </p:cNvPicPr>
          <p:nvPr/>
        </p:nvPicPr>
        <p:blipFill>
          <a:blip r:embed="rId3">
            <a:duotone>
              <a:schemeClr val="accent3">
                <a:shade val="45000"/>
                <a:satMod val="135000"/>
              </a:schemeClr>
              <a:prstClr val="white"/>
            </a:duotone>
          </a:blip>
          <a:stretch>
            <a:fillRect/>
          </a:stretch>
        </p:blipFill>
        <p:spPr>
          <a:xfrm>
            <a:off x="1362456" y="0"/>
            <a:ext cx="73152"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pic>
        <p:nvPicPr>
          <p:cNvPr id="13" name="Picture 12" descr="bar_06.png"/>
          <p:cNvPicPr>
            <a:picLocks noChangeAspect="1"/>
          </p:cNvPicPr>
          <p:nvPr/>
        </p:nvPicPr>
        <p:blipFill>
          <a:blip r:embed="rId2">
            <a:duotone>
              <a:schemeClr val="accent4">
                <a:shade val="45000"/>
                <a:satMod val="135000"/>
              </a:schemeClr>
              <a:prstClr val="white"/>
            </a:duotone>
          </a:blip>
          <a:stretch>
            <a:fillRect/>
          </a:stretch>
        </p:blipFill>
        <p:spPr>
          <a:xfrm>
            <a:off x="0" y="403860"/>
            <a:ext cx="9144000" cy="53340"/>
          </a:xfrm>
          <a:prstGeom prst="rect">
            <a:avLst/>
          </a:prstGeom>
        </p:spPr>
      </p:pic>
      <p:sp>
        <p:nvSpPr>
          <p:cNvPr id="2" name="Title 1"/>
          <p:cNvSpPr>
            <a:spLocks noGrp="1"/>
          </p:cNvSpPr>
          <p:nvPr>
            <p:ph type="title"/>
          </p:nvPr>
        </p:nvSpPr>
        <p:spPr/>
        <p:txBody>
          <a:bodyPr/>
          <a:lstStyle/>
          <a:p>
            <a:r>
              <a:rPr lang="lt-LT" smtClean="0"/>
              <a:t>Spustelėję redag. ruoš. pavad. stilių</a:t>
            </a:r>
            <a:endParaRPr lang="en-US"/>
          </a:p>
        </p:txBody>
      </p:sp>
      <p:pic>
        <p:nvPicPr>
          <p:cNvPr id="12" name="Picture 11" descr="3_01.jpg"/>
          <p:cNvPicPr>
            <a:picLocks noChangeAspect="1"/>
          </p:cNvPicPr>
          <p:nvPr/>
        </p:nvPicPr>
        <p:blipFill>
          <a:blip r:embed="rId3"/>
          <a:stretch>
            <a:fillRect/>
          </a:stretch>
        </p:blipFill>
        <p:spPr>
          <a:xfrm>
            <a:off x="0" y="0"/>
            <a:ext cx="9144000" cy="403860"/>
          </a:xfrm>
          <a:prstGeom prst="rect">
            <a:avLst/>
          </a:prstGeom>
        </p:spPr>
      </p:pic>
      <p:sp>
        <p:nvSpPr>
          <p:cNvPr id="14" name="Content Placeholder 13"/>
          <p:cNvSpPr>
            <a:spLocks noGrp="1"/>
          </p:cNvSpPr>
          <p:nvPr>
            <p:ph sz="quarter" idx="13"/>
          </p:nvPr>
        </p:nvSpPr>
        <p:spPr>
          <a:xfrm>
            <a:off x="457200" y="1981200"/>
            <a:ext cx="4038600" cy="4114800"/>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16" name="Content Placeholder 15"/>
          <p:cNvSpPr>
            <a:spLocks noGrp="1"/>
          </p:cNvSpPr>
          <p:nvPr>
            <p:ph sz="quarter" idx="14"/>
          </p:nvPr>
        </p:nvSpPr>
        <p:spPr>
          <a:xfrm>
            <a:off x="4648200" y="1981200"/>
            <a:ext cx="4038600" cy="4114800"/>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grpSp>
        <p:nvGrpSpPr>
          <p:cNvPr id="3" name="Group 14"/>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fld id="{C46B1092-3FE9-48A9-A3FA-7ED9B3263CFB}" type="datetimeFigureOut">
              <a:rPr lang="lt-LT" smtClean="0"/>
              <a:t>2020-10-05</a:t>
            </a:fld>
            <a:endParaRPr lang="lt-LT"/>
          </a:p>
        </p:txBody>
      </p:sp>
      <p:sp>
        <p:nvSpPr>
          <p:cNvPr id="21" name="Slide Number Placeholder 20"/>
          <p:cNvSpPr>
            <a:spLocks noGrp="1"/>
          </p:cNvSpPr>
          <p:nvPr>
            <p:ph type="sldNum" sz="quarter" idx="16"/>
          </p:nvPr>
        </p:nvSpPr>
        <p:spPr/>
        <p:txBody>
          <a:bodyPr/>
          <a:lstStyle/>
          <a:p>
            <a:fld id="{CBA850EF-A566-4C53-956E-AA3EFD836ED3}" type="slidenum">
              <a:rPr lang="lt-LT" smtClean="0"/>
              <a:t>‹#›</a:t>
            </a:fld>
            <a:endParaRPr lang="lt-LT"/>
          </a:p>
        </p:txBody>
      </p:sp>
      <p:sp>
        <p:nvSpPr>
          <p:cNvPr id="22" name="Footer Placeholder 21"/>
          <p:cNvSpPr>
            <a:spLocks noGrp="1"/>
          </p:cNvSpPr>
          <p:nvPr>
            <p:ph type="ftr" sz="quarter" idx="17"/>
          </p:nvPr>
        </p:nvSpPr>
        <p:spPr/>
        <p:txBody>
          <a:bodyPr/>
          <a:lstStyle/>
          <a:p>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smtClean="0"/>
              <a:t>Spustelėję redag. ruoš. pavad. stilių</a:t>
            </a:r>
            <a:endParaRPr lang="en-US"/>
          </a:p>
        </p:txBody>
      </p:sp>
      <p:sp>
        <p:nvSpPr>
          <p:cNvPr id="3" name="Text Placeholder 2"/>
          <p:cNvSpPr>
            <a:spLocks noGrp="1"/>
          </p:cNvSpPr>
          <p:nvPr>
            <p:ph type="body" idx="1"/>
          </p:nvPr>
        </p:nvSpPr>
        <p:spPr>
          <a:xfrm>
            <a:off x="457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pic>
        <p:nvPicPr>
          <p:cNvPr id="14" name="Picture 13" descr="4_01.jpg"/>
          <p:cNvPicPr>
            <a:picLocks noChangeAspect="1"/>
          </p:cNvPicPr>
          <p:nvPr/>
        </p:nvPicPr>
        <p:blipFill>
          <a:blip r:embed="rId2"/>
          <a:stretch>
            <a:fillRect/>
          </a:stretch>
        </p:blipFill>
        <p:spPr>
          <a:xfrm>
            <a:off x="0" y="0"/>
            <a:ext cx="9144000" cy="403860"/>
          </a:xfrm>
          <a:prstGeom prst="rect">
            <a:avLst/>
          </a:prstGeom>
        </p:spPr>
      </p:pic>
      <p:sp>
        <p:nvSpPr>
          <p:cNvPr id="15" name="Text Placeholder 2"/>
          <p:cNvSpPr>
            <a:spLocks noGrp="1"/>
          </p:cNvSpPr>
          <p:nvPr>
            <p:ph type="body" idx="13"/>
          </p:nvPr>
        </p:nvSpPr>
        <p:spPr>
          <a:xfrm>
            <a:off x="4648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17" name="Content Placeholder 16"/>
          <p:cNvSpPr>
            <a:spLocks noGrp="1"/>
          </p:cNvSpPr>
          <p:nvPr>
            <p:ph sz="quarter" idx="14"/>
          </p:nvPr>
        </p:nvSpPr>
        <p:spPr>
          <a:xfrm>
            <a:off x="457200" y="2438400"/>
            <a:ext cx="4038600" cy="3657600"/>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19" name="Content Placeholder 18"/>
          <p:cNvSpPr>
            <a:spLocks noGrp="1"/>
          </p:cNvSpPr>
          <p:nvPr>
            <p:ph sz="quarter" idx="15"/>
          </p:nvPr>
        </p:nvSpPr>
        <p:spPr>
          <a:xfrm>
            <a:off x="4648200" y="2438400"/>
            <a:ext cx="4038600" cy="3657600"/>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pic>
        <p:nvPicPr>
          <p:cNvPr id="16"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403860"/>
            <a:ext cx="9144000" cy="53340"/>
          </a:xfrm>
          <a:prstGeom prst="rect">
            <a:avLst/>
          </a:prstGeom>
        </p:spPr>
      </p:pic>
      <p:grpSp>
        <p:nvGrpSpPr>
          <p:cNvPr id="4" name="Group 17"/>
          <p:cNvGrpSpPr/>
          <p:nvPr/>
        </p:nvGrpSpPr>
        <p:grpSpPr>
          <a:xfrm>
            <a:off x="0" y="6631305"/>
            <a:ext cx="9144000" cy="228600"/>
            <a:chOff x="0" y="6583680"/>
            <a:chExt cx="9144000" cy="228600"/>
          </a:xfrm>
        </p:grpSpPr>
        <p:sp>
          <p:nvSpPr>
            <p:cNvPr id="2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Date Placeholder 22"/>
          <p:cNvSpPr>
            <a:spLocks noGrp="1"/>
          </p:cNvSpPr>
          <p:nvPr>
            <p:ph type="dt" sz="half" idx="16"/>
          </p:nvPr>
        </p:nvSpPr>
        <p:spPr/>
        <p:txBody>
          <a:bodyPr/>
          <a:lstStyle/>
          <a:p>
            <a:fld id="{C46B1092-3FE9-48A9-A3FA-7ED9B3263CFB}" type="datetimeFigureOut">
              <a:rPr lang="lt-LT" smtClean="0"/>
              <a:t>2020-10-05</a:t>
            </a:fld>
            <a:endParaRPr lang="lt-LT"/>
          </a:p>
        </p:txBody>
      </p:sp>
      <p:sp>
        <p:nvSpPr>
          <p:cNvPr id="24" name="Slide Number Placeholder 23"/>
          <p:cNvSpPr>
            <a:spLocks noGrp="1"/>
          </p:cNvSpPr>
          <p:nvPr>
            <p:ph type="sldNum" sz="quarter" idx="17"/>
          </p:nvPr>
        </p:nvSpPr>
        <p:spPr/>
        <p:txBody>
          <a:bodyPr/>
          <a:lstStyle/>
          <a:p>
            <a:fld id="{CBA850EF-A566-4C53-956E-AA3EFD836ED3}" type="slidenum">
              <a:rPr lang="lt-LT" smtClean="0"/>
              <a:t>‹#›</a:t>
            </a:fld>
            <a:endParaRPr lang="lt-LT"/>
          </a:p>
        </p:txBody>
      </p:sp>
      <p:sp>
        <p:nvSpPr>
          <p:cNvPr id="25" name="Footer Placeholder 24"/>
          <p:cNvSpPr>
            <a:spLocks noGrp="1"/>
          </p:cNvSpPr>
          <p:nvPr>
            <p:ph type="ftr" sz="quarter" idx="18"/>
          </p:nvPr>
        </p:nvSpPr>
        <p:spPr/>
        <p:txBody>
          <a:bodyPr/>
          <a:lstStyle/>
          <a:p>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pic>
        <p:nvPicPr>
          <p:cNvPr id="10" name="Picture 9" descr="2_01.jpg"/>
          <p:cNvPicPr>
            <a:picLocks noChangeAspect="1"/>
          </p:cNvPicPr>
          <p:nvPr/>
        </p:nvPicPr>
        <p:blipFill>
          <a:blip r:embed="rId2"/>
          <a:stretch>
            <a:fillRect/>
          </a:stretch>
        </p:blipFill>
        <p:spPr>
          <a:xfrm>
            <a:off x="0" y="0"/>
            <a:ext cx="9144000" cy="403860"/>
          </a:xfrm>
          <a:prstGeom prst="rect">
            <a:avLst/>
          </a:prstGeom>
        </p:spPr>
      </p:pic>
      <p:pic>
        <p:nvPicPr>
          <p:cNvPr id="11" name="Picture 10" descr="bar_06.png"/>
          <p:cNvPicPr>
            <a:picLocks noChangeAspect="1"/>
          </p:cNvPicPr>
          <p:nvPr/>
        </p:nvPicPr>
        <p:blipFill>
          <a:blip r:embed="rId3">
            <a:duotone>
              <a:schemeClr val="accent6">
                <a:shade val="45000"/>
                <a:satMod val="135000"/>
              </a:schemeClr>
              <a:prstClr val="white"/>
            </a:duotone>
          </a:blip>
          <a:stretch>
            <a:fillRect/>
          </a:stretch>
        </p:blipFill>
        <p:spPr>
          <a:xfrm>
            <a:off x="0" y="403860"/>
            <a:ext cx="9144000" cy="53340"/>
          </a:xfrm>
          <a:prstGeom prst="rect">
            <a:avLst/>
          </a:prstGeom>
        </p:spPr>
      </p:pic>
      <p:grpSp>
        <p:nvGrpSpPr>
          <p:cNvPr id="3" name="Group 11"/>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Date Placeholder 15"/>
          <p:cNvSpPr>
            <a:spLocks noGrp="1"/>
          </p:cNvSpPr>
          <p:nvPr>
            <p:ph type="dt" sz="half" idx="10"/>
          </p:nvPr>
        </p:nvSpPr>
        <p:spPr/>
        <p:txBody>
          <a:bodyPr/>
          <a:lstStyle/>
          <a:p>
            <a:fld id="{C46B1092-3FE9-48A9-A3FA-7ED9B3263CFB}" type="datetimeFigureOut">
              <a:rPr lang="lt-LT" smtClean="0"/>
              <a:t>2020-10-05</a:t>
            </a:fld>
            <a:endParaRPr lang="lt-LT"/>
          </a:p>
        </p:txBody>
      </p:sp>
      <p:sp>
        <p:nvSpPr>
          <p:cNvPr id="17" name="Slide Number Placeholder 16"/>
          <p:cNvSpPr>
            <a:spLocks noGrp="1"/>
          </p:cNvSpPr>
          <p:nvPr>
            <p:ph type="sldNum" sz="quarter" idx="11"/>
          </p:nvPr>
        </p:nvSpPr>
        <p:spPr/>
        <p:txBody>
          <a:bodyPr/>
          <a:lstStyle/>
          <a:p>
            <a:fld id="{CBA850EF-A566-4C53-956E-AA3EFD836ED3}" type="slidenum">
              <a:rPr lang="lt-LT" smtClean="0"/>
              <a:t>‹#›</a:t>
            </a:fld>
            <a:endParaRPr lang="lt-LT"/>
          </a:p>
        </p:txBody>
      </p:sp>
      <p:sp>
        <p:nvSpPr>
          <p:cNvPr id="18" name="Footer Placeholder 17"/>
          <p:cNvSpPr>
            <a:spLocks noGrp="1"/>
          </p:cNvSpPr>
          <p:nvPr>
            <p:ph type="ftr" sz="quarter" idx="12"/>
          </p:nvPr>
        </p:nvSpPr>
        <p:spPr/>
        <p:txBody>
          <a:bodyPr/>
          <a:lstStyle/>
          <a:p>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grpSp>
        <p:nvGrpSpPr>
          <p:cNvPr id="2" name="Group 8"/>
          <p:cNvGrpSpPr/>
          <p:nvPr/>
        </p:nvGrpSpPr>
        <p:grpSpPr>
          <a:xfrm>
            <a:off x="0" y="6631305"/>
            <a:ext cx="9144000" cy="228600"/>
            <a:chOff x="0" y="6583680"/>
            <a:chExt cx="9144000" cy="228600"/>
          </a:xfrm>
        </p:grpSpPr>
        <p:sp>
          <p:nvSpPr>
            <p:cNvPr id="10"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Date Placeholder 12"/>
          <p:cNvSpPr>
            <a:spLocks noGrp="1"/>
          </p:cNvSpPr>
          <p:nvPr>
            <p:ph type="dt" sz="half" idx="10"/>
          </p:nvPr>
        </p:nvSpPr>
        <p:spPr/>
        <p:txBody>
          <a:bodyPr/>
          <a:lstStyle/>
          <a:p>
            <a:fld id="{C46B1092-3FE9-48A9-A3FA-7ED9B3263CFB}" type="datetimeFigureOut">
              <a:rPr lang="lt-LT" smtClean="0"/>
              <a:t>2020-10-05</a:t>
            </a:fld>
            <a:endParaRPr lang="lt-LT"/>
          </a:p>
        </p:txBody>
      </p:sp>
      <p:sp>
        <p:nvSpPr>
          <p:cNvPr id="14" name="Slide Number Placeholder 13"/>
          <p:cNvSpPr>
            <a:spLocks noGrp="1"/>
          </p:cNvSpPr>
          <p:nvPr>
            <p:ph type="sldNum" sz="quarter" idx="11"/>
          </p:nvPr>
        </p:nvSpPr>
        <p:spPr/>
        <p:txBody>
          <a:bodyPr/>
          <a:lstStyle/>
          <a:p>
            <a:fld id="{CBA850EF-A566-4C53-956E-AA3EFD836ED3}" type="slidenum">
              <a:rPr lang="lt-LT" smtClean="0"/>
              <a:t>‹#›</a:t>
            </a:fld>
            <a:endParaRPr lang="lt-LT"/>
          </a:p>
        </p:txBody>
      </p:sp>
      <p:sp>
        <p:nvSpPr>
          <p:cNvPr id="22" name="Footer Placeholder 21"/>
          <p:cNvSpPr>
            <a:spLocks noGrp="1"/>
          </p:cNvSpPr>
          <p:nvPr>
            <p:ph type="ftr" sz="quarter" idx="12"/>
          </p:nvPr>
        </p:nvSpPr>
        <p:spPr/>
        <p:txBody>
          <a:bodyPr/>
          <a:lstStyle/>
          <a:p>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pic>
        <p:nvPicPr>
          <p:cNvPr id="12" name="Picture 11" descr="3_01.jpg"/>
          <p:cNvPicPr>
            <a:picLocks noChangeAspect="1"/>
          </p:cNvPicPr>
          <p:nvPr/>
        </p:nvPicPr>
        <p:blipFill>
          <a:blip r:embed="rId2"/>
          <a:stretch>
            <a:fillRect/>
          </a:stretch>
        </p:blipFill>
        <p:spPr>
          <a:xfrm>
            <a:off x="0" y="0"/>
            <a:ext cx="9144000" cy="403860"/>
          </a:xfrm>
          <a:prstGeom prst="rect">
            <a:avLst/>
          </a:prstGeom>
        </p:spPr>
      </p:pic>
      <p:sp>
        <p:nvSpPr>
          <p:cNvPr id="13" name="Text Placeholder 2"/>
          <p:cNvSpPr>
            <a:spLocks noGrp="1"/>
          </p:cNvSpPr>
          <p:nvPr>
            <p:ph type="title"/>
          </p:nvPr>
        </p:nvSpPr>
        <p:spPr>
          <a:xfrm>
            <a:off x="457200" y="1524000"/>
            <a:ext cx="3352800" cy="914400"/>
          </a:xfrm>
        </p:spPr>
        <p:txBody>
          <a:bodyPr lIns="0" rIns="0"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pavad. stilių</a:t>
            </a:r>
            <a:endParaRPr lang="en-US" smtClean="0"/>
          </a:p>
        </p:txBody>
      </p:sp>
      <p:sp>
        <p:nvSpPr>
          <p:cNvPr id="15" name="Content Placeholder 14"/>
          <p:cNvSpPr>
            <a:spLocks noGrp="1"/>
          </p:cNvSpPr>
          <p:nvPr>
            <p:ph sz="quarter" idx="14"/>
          </p:nvPr>
        </p:nvSpPr>
        <p:spPr>
          <a:xfrm>
            <a:off x="4419600" y="1524000"/>
            <a:ext cx="4267200" cy="4114800"/>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Text Placeholder 3"/>
          <p:cNvSpPr>
            <a:spLocks noGrp="1"/>
          </p:cNvSpPr>
          <p:nvPr>
            <p:ph type="body" idx="2"/>
          </p:nvPr>
        </p:nvSpPr>
        <p:spPr>
          <a:xfrm>
            <a:off x="457201" y="2514599"/>
            <a:ext cx="3352800" cy="3127248"/>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pic>
        <p:nvPicPr>
          <p:cNvPr id="14" name="Picture 13" descr="bar_06.png"/>
          <p:cNvPicPr>
            <a:picLocks noChangeAspect="1"/>
          </p:cNvPicPr>
          <p:nvPr/>
        </p:nvPicPr>
        <p:blipFill>
          <a:blip r:embed="rId3">
            <a:duotone>
              <a:schemeClr val="accent1">
                <a:shade val="45000"/>
                <a:satMod val="135000"/>
              </a:schemeClr>
              <a:prstClr val="white"/>
            </a:duotone>
          </a:blip>
          <a:stretch>
            <a:fillRect/>
          </a:stretch>
        </p:blipFill>
        <p:spPr>
          <a:xfrm>
            <a:off x="0" y="403860"/>
            <a:ext cx="9144000" cy="53340"/>
          </a:xfrm>
          <a:prstGeom prst="rect">
            <a:avLst/>
          </a:prstGeom>
        </p:spPr>
      </p:pic>
      <p:grpSp>
        <p:nvGrpSpPr>
          <p:cNvPr id="2" name="Group 15"/>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fld id="{C46B1092-3FE9-48A9-A3FA-7ED9B3263CFB}" type="datetimeFigureOut">
              <a:rPr lang="lt-LT" smtClean="0"/>
              <a:t>2020-10-05</a:t>
            </a:fld>
            <a:endParaRPr lang="lt-LT"/>
          </a:p>
        </p:txBody>
      </p:sp>
      <p:sp>
        <p:nvSpPr>
          <p:cNvPr id="21" name="Slide Number Placeholder 20"/>
          <p:cNvSpPr>
            <a:spLocks noGrp="1"/>
          </p:cNvSpPr>
          <p:nvPr>
            <p:ph type="sldNum" sz="quarter" idx="16"/>
          </p:nvPr>
        </p:nvSpPr>
        <p:spPr/>
        <p:txBody>
          <a:bodyPr/>
          <a:lstStyle/>
          <a:p>
            <a:fld id="{CBA850EF-A566-4C53-956E-AA3EFD836ED3}" type="slidenum">
              <a:rPr lang="lt-LT" smtClean="0"/>
              <a:t>‹#›</a:t>
            </a:fld>
            <a:endParaRPr lang="lt-LT"/>
          </a:p>
        </p:txBody>
      </p:sp>
      <p:sp>
        <p:nvSpPr>
          <p:cNvPr id="22" name="Footer Placeholder 21"/>
          <p:cNvSpPr>
            <a:spLocks noGrp="1"/>
          </p:cNvSpPr>
          <p:nvPr>
            <p:ph type="ftr" sz="quarter" idx="17"/>
          </p:nvPr>
        </p:nvSpPr>
        <p:spPr/>
        <p:txBody>
          <a:bodyPr/>
          <a:lstStyle/>
          <a:p>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grpSp>
        <p:nvGrpSpPr>
          <p:cNvPr id="12" name="Group 15"/>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1527048"/>
            <a:ext cx="3355848" cy="914400"/>
          </a:xfrm>
        </p:spPr>
        <p:txBody>
          <a:bodyPr anchor="b">
            <a:normAutofit/>
          </a:bodyPr>
          <a:lstStyle>
            <a:lvl1pPr algn="l">
              <a:defRPr lang="en-US" sz="1800" b="1" i="0" kern="1200" cap="all" spc="100" baseline="0" dirty="0" smtClean="0">
                <a:solidFill>
                  <a:schemeClr val="tx2"/>
                </a:solidFill>
                <a:latin typeface="+mn-lt"/>
                <a:ea typeface="+mn-ea"/>
                <a:cs typeface="+mn-cs"/>
              </a:defRPr>
            </a:lvl1pPr>
          </a:lstStyle>
          <a:p>
            <a:pPr marL="0" lvl="0" indent="0" algn="l" defTabSz="914400" rtl="0" eaLnBrk="1" latinLnBrk="0" hangingPunct="1">
              <a:lnSpc>
                <a:spcPct val="100000"/>
              </a:lnSpc>
              <a:spcBef>
                <a:spcPct val="20000"/>
              </a:spcBef>
              <a:spcAft>
                <a:spcPts val="600"/>
              </a:spcAft>
              <a:buFont typeface="Wingdings" pitchFamily="2" charset="2"/>
              <a:buNone/>
            </a:pPr>
            <a:r>
              <a:rPr lang="lt-LT" smtClean="0"/>
              <a:t>Spustelėję redag. ruoš. pavad. stilių</a:t>
            </a:r>
            <a:endParaRPr lang="en-US" dirty="0"/>
          </a:p>
        </p:txBody>
      </p:sp>
      <p:sp>
        <p:nvSpPr>
          <p:cNvPr id="3" name="Picture Placeholder 2"/>
          <p:cNvSpPr>
            <a:spLocks noGrp="1"/>
          </p:cNvSpPr>
          <p:nvPr>
            <p:ph type="pic" idx="1"/>
          </p:nvPr>
        </p:nvSpPr>
        <p:spPr>
          <a:xfrm>
            <a:off x="4425696" y="1554480"/>
            <a:ext cx="4270248" cy="4059936"/>
          </a:xfrm>
          <a:solidFill>
            <a:schemeClr val="bg1"/>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457200" y="2514600"/>
            <a:ext cx="3355848" cy="3127248"/>
          </a:xfrm>
        </p:spPr>
        <p:txBody>
          <a:bodyPr/>
          <a:lstStyle>
            <a:lvl1pPr marL="0" indent="0">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C46B1092-3FE9-48A9-A3FA-7ED9B3263CFB}" type="datetimeFigureOut">
              <a:rPr lang="lt-LT" smtClean="0"/>
              <a:t>2020-10-05</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CBA850EF-A566-4C53-956E-AA3EFD836ED3}" type="slidenum">
              <a:rPr lang="lt-LT" smtClean="0"/>
              <a:t>‹#›</a:t>
            </a:fld>
            <a:endParaRPr lang="lt-LT"/>
          </a:p>
        </p:txBody>
      </p:sp>
      <p:pic>
        <p:nvPicPr>
          <p:cNvPr id="8" name="Picture 7" descr="4_01.jpg"/>
          <p:cNvPicPr>
            <a:picLocks noChangeAspect="1"/>
          </p:cNvPicPr>
          <p:nvPr/>
        </p:nvPicPr>
        <p:blipFill>
          <a:blip r:embed="rId2"/>
          <a:stretch>
            <a:fillRect/>
          </a:stretch>
        </p:blipFill>
        <p:spPr>
          <a:xfrm>
            <a:off x="0" y="0"/>
            <a:ext cx="9144000" cy="403860"/>
          </a:xfrm>
          <a:prstGeom prst="rect">
            <a:avLst/>
          </a:prstGeom>
        </p:spPr>
      </p:pic>
      <p:pic>
        <p:nvPicPr>
          <p:cNvPr id="9" name="Picture 8" descr="bar_06.png"/>
          <p:cNvPicPr>
            <a:picLocks noChangeAspect="1"/>
          </p:cNvPicPr>
          <p:nvPr/>
        </p:nvPicPr>
        <p:blipFill>
          <a:blip r:embed="rId3">
            <a:duotone>
              <a:schemeClr val="accent2">
                <a:shade val="45000"/>
                <a:satMod val="135000"/>
              </a:schemeClr>
              <a:prstClr val="white"/>
            </a:duotone>
          </a:blip>
          <a:stretch>
            <a:fillRect/>
          </a:stretch>
        </p:blipFill>
        <p:spPr>
          <a:xfrm>
            <a:off x="0" y="403860"/>
            <a:ext cx="9144000" cy="53340"/>
          </a:xfrm>
          <a:prstGeom prst="rect">
            <a:avLst/>
          </a:prstGeom>
        </p:spPr>
      </p:pic>
      <p:cxnSp>
        <p:nvCxnSpPr>
          <p:cNvPr id="10" name="Straight Connector 9"/>
          <p:cNvCxnSpPr/>
          <p:nvPr/>
        </p:nvCxnSpPr>
        <p:spPr>
          <a:xfrm>
            <a:off x="4419600" y="1524000"/>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5637212"/>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990600"/>
            <a:ext cx="8229600" cy="914400"/>
          </a:xfrm>
          <a:prstGeom prst="rect">
            <a:avLst/>
          </a:prstGeom>
        </p:spPr>
        <p:txBody>
          <a:bodyPr vert="horz" lIns="0" tIns="45720" rIns="0" bIns="45720" rtlCol="0" anchor="ctr">
            <a:normAutofit/>
          </a:bodyPr>
          <a:lstStyle/>
          <a:p>
            <a:r>
              <a:rPr lang="lt-LT" smtClean="0"/>
              <a:t>Spustelėję redag. ruoš. pavad. stilių</a:t>
            </a:r>
            <a:endParaRPr lang="en-US" dirty="0"/>
          </a:p>
        </p:txBody>
      </p:sp>
      <p:sp>
        <p:nvSpPr>
          <p:cNvPr id="3" name="Text Placeholder 2"/>
          <p:cNvSpPr>
            <a:spLocks noGrp="1"/>
          </p:cNvSpPr>
          <p:nvPr>
            <p:ph type="body" idx="1"/>
          </p:nvPr>
        </p:nvSpPr>
        <p:spPr>
          <a:xfrm>
            <a:off x="457200" y="1981200"/>
            <a:ext cx="8229600" cy="4144963"/>
          </a:xfrm>
          <a:prstGeom prst="rect">
            <a:avLst/>
          </a:prstGeom>
        </p:spPr>
        <p:txBody>
          <a:bodyPr vert="horz" lIns="0" tIns="45720" rIns="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2"/>
          </p:nvPr>
        </p:nvSpPr>
        <p:spPr>
          <a:xfrm>
            <a:off x="7162800" y="6610350"/>
            <a:ext cx="1524000" cy="228600"/>
          </a:xfrm>
          <a:prstGeom prst="rect">
            <a:avLst/>
          </a:prstGeom>
        </p:spPr>
        <p:txBody>
          <a:bodyPr vert="horz" lIns="91440" tIns="45720" rIns="91440" bIns="45720" rtlCol="0" anchor="ctr"/>
          <a:lstStyle>
            <a:lvl1pPr algn="r">
              <a:defRPr sz="900" baseline="0">
                <a:solidFill>
                  <a:schemeClr val="tx1"/>
                </a:solidFill>
              </a:defRPr>
            </a:lvl1pPr>
          </a:lstStyle>
          <a:p>
            <a:fld id="{C46B1092-3FE9-48A9-A3FA-7ED9B3263CFB}" type="datetimeFigureOut">
              <a:rPr lang="lt-LT" smtClean="0"/>
              <a:t>2020-10-05</a:t>
            </a:fld>
            <a:endParaRPr lang="lt-LT"/>
          </a:p>
        </p:txBody>
      </p:sp>
      <p:sp>
        <p:nvSpPr>
          <p:cNvPr id="5" name="Footer Placeholder 4"/>
          <p:cNvSpPr>
            <a:spLocks noGrp="1"/>
          </p:cNvSpPr>
          <p:nvPr>
            <p:ph type="ftr" sz="quarter" idx="3"/>
          </p:nvPr>
        </p:nvSpPr>
        <p:spPr>
          <a:xfrm>
            <a:off x="457200" y="6610350"/>
            <a:ext cx="6629400" cy="228600"/>
          </a:xfrm>
          <a:prstGeom prst="rect">
            <a:avLst/>
          </a:prstGeom>
        </p:spPr>
        <p:txBody>
          <a:bodyPr vert="horz" lIns="91440" tIns="45720" rIns="91440" bIns="45720" rtlCol="0" anchor="ctr"/>
          <a:lstStyle>
            <a:lvl1pPr algn="r">
              <a:defRPr sz="900" baseline="0">
                <a:solidFill>
                  <a:schemeClr val="tx1"/>
                </a:solidFill>
              </a:defRPr>
            </a:lvl1pPr>
          </a:lstStyle>
          <a:p>
            <a:endParaRPr lang="lt-LT"/>
          </a:p>
        </p:txBody>
      </p:sp>
      <p:sp>
        <p:nvSpPr>
          <p:cNvPr id="6" name="Slide Number Placeholder 5"/>
          <p:cNvSpPr>
            <a:spLocks noGrp="1"/>
          </p:cNvSpPr>
          <p:nvPr>
            <p:ph type="sldNum" sz="quarter" idx="4"/>
          </p:nvPr>
        </p:nvSpPr>
        <p:spPr>
          <a:xfrm>
            <a:off x="8742680" y="6610350"/>
            <a:ext cx="381000" cy="228600"/>
          </a:xfrm>
          <a:prstGeom prst="rect">
            <a:avLst/>
          </a:prstGeom>
        </p:spPr>
        <p:txBody>
          <a:bodyPr vert="horz" lIns="91440" tIns="45720" rIns="91440" bIns="45720" rtlCol="0" anchor="ctr"/>
          <a:lstStyle>
            <a:lvl1pPr algn="r">
              <a:defRPr sz="900" baseline="0">
                <a:solidFill>
                  <a:schemeClr val="tx1"/>
                </a:solidFill>
              </a:defRPr>
            </a:lvl1pPr>
          </a:lstStyle>
          <a:p>
            <a:fld id="{CBA850EF-A566-4C53-956E-AA3EFD836ED3}" type="slidenum">
              <a:rPr lang="lt-LT" smtClean="0"/>
              <a:t>‹#›</a:t>
            </a:fld>
            <a:endParaRPr lang="lt-LT"/>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lt/url?sa=i&amp;rct=j&amp;q=&amp;esrc=s&amp;source=imgres&amp;cd=&amp;cad=rja&amp;uact=8&amp;ved=&amp;url=http://www.xn--altiniai-4wb.info/index/details/922&amp;psig=AOvVaw2zV_VFQpE2zfexBOJdZdVV&amp;ust=1512670773396429"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p:txBody>
          <a:bodyPr/>
          <a:lstStyle/>
          <a:p>
            <a:r>
              <a:rPr lang="en-US" dirty="0" smtClean="0">
                <a:solidFill>
                  <a:schemeClr val="tx1"/>
                </a:solidFill>
              </a:rPr>
              <a:t>MOTIEJUS KAZIMIERAS SARBIEVIJUS</a:t>
            </a:r>
            <a:endParaRPr lang="lt-LT" dirty="0">
              <a:solidFill>
                <a:schemeClr val="tx1"/>
              </a:solidFill>
            </a:endParaRPr>
          </a:p>
        </p:txBody>
      </p:sp>
      <p:sp>
        <p:nvSpPr>
          <p:cNvPr id="3" name="Antrinis pavadinimas 2"/>
          <p:cNvSpPr>
            <a:spLocks noGrp="1"/>
          </p:cNvSpPr>
          <p:nvPr>
            <p:ph type="subTitle" idx="1"/>
          </p:nvPr>
        </p:nvSpPr>
        <p:spPr/>
        <p:txBody>
          <a:bodyPr>
            <a:noAutofit/>
          </a:bodyPr>
          <a:lstStyle/>
          <a:p>
            <a:r>
              <a:rPr lang="en-US" sz="6600" dirty="0" err="1" smtClean="0">
                <a:solidFill>
                  <a:schemeClr val="accent1">
                    <a:lumMod val="75000"/>
                  </a:schemeClr>
                </a:solidFill>
              </a:rPr>
              <a:t>Etin</a:t>
            </a:r>
            <a:r>
              <a:rPr lang="lt-LT" sz="6600" dirty="0" smtClean="0">
                <a:solidFill>
                  <a:schemeClr val="accent1">
                    <a:lumMod val="75000"/>
                  </a:schemeClr>
                </a:solidFill>
              </a:rPr>
              <a:t>ė</a:t>
            </a:r>
            <a:r>
              <a:rPr lang="en-US" sz="6600" dirty="0" smtClean="0">
                <a:solidFill>
                  <a:schemeClr val="accent1">
                    <a:lumMod val="75000"/>
                  </a:schemeClr>
                </a:solidFill>
              </a:rPr>
              <a:t>s od</a:t>
            </a:r>
            <a:r>
              <a:rPr lang="lt-LT" sz="6600" dirty="0" smtClean="0">
                <a:solidFill>
                  <a:schemeClr val="accent1">
                    <a:lumMod val="75000"/>
                  </a:schemeClr>
                </a:solidFill>
              </a:rPr>
              <a:t>ė</a:t>
            </a:r>
            <a:r>
              <a:rPr lang="en-US" sz="6600" dirty="0" smtClean="0">
                <a:solidFill>
                  <a:schemeClr val="accent1">
                    <a:lumMod val="75000"/>
                  </a:schemeClr>
                </a:solidFill>
              </a:rPr>
              <a:t>s</a:t>
            </a:r>
            <a:endParaRPr lang="lt-LT" sz="6600" dirty="0">
              <a:solidFill>
                <a:schemeClr val="accent1">
                  <a:lumMod val="75000"/>
                </a:schemeClr>
              </a:solidFill>
            </a:endParaRPr>
          </a:p>
        </p:txBody>
      </p:sp>
    </p:spTree>
    <p:extLst>
      <p:ext uri="{BB962C8B-B14F-4D97-AF65-F5344CB8AC3E}">
        <p14:creationId xmlns:p14="http://schemas.microsoft.com/office/powerpoint/2010/main" val="3201840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b="1" dirty="0">
                <a:solidFill>
                  <a:schemeClr val="tx1"/>
                </a:solidFill>
              </a:rPr>
              <a:t>M. K. Sarbievijaus lyrika</a:t>
            </a:r>
            <a:endParaRPr lang="lt-LT" dirty="0"/>
          </a:p>
        </p:txBody>
      </p:sp>
      <p:sp>
        <p:nvSpPr>
          <p:cNvPr id="3" name="Turinio vietos rezervavimo ženklas 2"/>
          <p:cNvSpPr>
            <a:spLocks noGrp="1"/>
          </p:cNvSpPr>
          <p:nvPr>
            <p:ph idx="1"/>
          </p:nvPr>
        </p:nvSpPr>
        <p:spPr>
          <a:xfrm>
            <a:off x="467544" y="1916832"/>
            <a:ext cx="8229600" cy="4144963"/>
          </a:xfrm>
        </p:spPr>
        <p:txBody>
          <a:bodyPr>
            <a:normAutofit lnSpcReduction="10000"/>
          </a:bodyPr>
          <a:lstStyle/>
          <a:p>
            <a:pPr marL="0" indent="0">
              <a:buNone/>
            </a:pPr>
            <a:r>
              <a:rPr lang="lt-LT" sz="4000" dirty="0" smtClean="0">
                <a:solidFill>
                  <a:schemeClr val="tx1"/>
                </a:solidFill>
              </a:rPr>
              <a:t>Baroko </a:t>
            </a:r>
            <a:r>
              <a:rPr lang="lt-LT" sz="4000" dirty="0">
                <a:solidFill>
                  <a:schemeClr val="tx1"/>
                </a:solidFill>
              </a:rPr>
              <a:t>epocha sudėtinga ir prieštaringa - tai karų, religinių kovų, reformacijos padarinys. Žmogus joje jaučiasi nesaugus, suglumęs abejoja iki tol nekvestionuojamomis tiesomis. Netenkina ir sustabarėjusios, nugludintos </a:t>
            </a:r>
            <a:r>
              <a:rPr lang="lt-LT" sz="4000" dirty="0" smtClean="0">
                <a:solidFill>
                  <a:schemeClr val="tx1"/>
                </a:solidFill>
              </a:rPr>
              <a:t>kultūrinės </a:t>
            </a:r>
            <a:r>
              <a:rPr lang="lt-LT" sz="4000" dirty="0">
                <a:solidFill>
                  <a:schemeClr val="tx1"/>
                </a:solidFill>
              </a:rPr>
              <a:t>formos</a:t>
            </a:r>
            <a:r>
              <a:rPr lang="lt-LT" sz="4000" dirty="0" smtClean="0">
                <a:solidFill>
                  <a:schemeClr val="tx1"/>
                </a:solidFill>
              </a:rPr>
              <a:t>.</a:t>
            </a:r>
          </a:p>
          <a:p>
            <a:pPr marL="0" indent="0" algn="just">
              <a:buNone/>
            </a:pPr>
            <a:endParaRPr lang="lt-LT" sz="2800" dirty="0">
              <a:solidFill>
                <a:schemeClr val="tx1"/>
              </a:solidFill>
            </a:endParaRPr>
          </a:p>
        </p:txBody>
      </p:sp>
    </p:spTree>
    <p:extLst>
      <p:ext uri="{BB962C8B-B14F-4D97-AF65-F5344CB8AC3E}">
        <p14:creationId xmlns:p14="http://schemas.microsoft.com/office/powerpoint/2010/main" val="2211135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b="1" dirty="0">
                <a:solidFill>
                  <a:schemeClr val="tx1"/>
                </a:solidFill>
              </a:rPr>
              <a:t>M. K. Sarbievijaus lyrika</a:t>
            </a:r>
            <a:endParaRPr lang="lt-LT" dirty="0"/>
          </a:p>
        </p:txBody>
      </p:sp>
      <p:sp>
        <p:nvSpPr>
          <p:cNvPr id="3" name="Turinio vietos rezervavimo ženklas 2"/>
          <p:cNvSpPr>
            <a:spLocks noGrp="1"/>
          </p:cNvSpPr>
          <p:nvPr>
            <p:ph idx="1"/>
          </p:nvPr>
        </p:nvSpPr>
        <p:spPr/>
        <p:txBody>
          <a:bodyPr>
            <a:normAutofit lnSpcReduction="10000"/>
          </a:bodyPr>
          <a:lstStyle/>
          <a:p>
            <a:pPr marL="0" indent="0">
              <a:buNone/>
            </a:pPr>
            <a:r>
              <a:rPr lang="lt-LT" sz="3600" dirty="0">
                <a:solidFill>
                  <a:schemeClr val="tx1"/>
                </a:solidFill>
              </a:rPr>
              <a:t>Visą Sarbievijaus poeziją persmelkia didysis krikščioniškųjų vertybių trejetas - </a:t>
            </a:r>
            <a:r>
              <a:rPr lang="lt-LT" sz="3600" b="1" dirty="0">
                <a:solidFill>
                  <a:schemeClr val="tx1"/>
                </a:solidFill>
              </a:rPr>
              <a:t>tikėjimas, viltis ir meilė</a:t>
            </a:r>
            <a:r>
              <a:rPr lang="lt-LT" sz="3600" dirty="0">
                <a:solidFill>
                  <a:schemeClr val="tx1"/>
                </a:solidFill>
              </a:rPr>
              <a:t>. Taip pat ir </a:t>
            </a:r>
            <a:r>
              <a:rPr lang="lt-LT" sz="3600" b="1" dirty="0">
                <a:solidFill>
                  <a:schemeClr val="tx1"/>
                </a:solidFill>
              </a:rPr>
              <a:t>dvasinės ramybės</a:t>
            </a:r>
            <a:r>
              <a:rPr lang="lt-LT" sz="3600" dirty="0">
                <a:solidFill>
                  <a:schemeClr val="tx1"/>
                </a:solidFill>
              </a:rPr>
              <a:t>, kylančios iš minėtųjų trijų, </a:t>
            </a:r>
            <a:r>
              <a:rPr lang="lt-LT" sz="3600" b="1" dirty="0">
                <a:solidFill>
                  <a:schemeClr val="tx1"/>
                </a:solidFill>
              </a:rPr>
              <a:t>siekis</a:t>
            </a:r>
            <a:r>
              <a:rPr lang="lt-LT" sz="3600" dirty="0">
                <a:solidFill>
                  <a:schemeClr val="tx1"/>
                </a:solidFill>
              </a:rPr>
              <a:t>. O dvasinė ramybė susijusi su pamatine žmogaus </a:t>
            </a:r>
            <a:r>
              <a:rPr lang="lt-LT" sz="3600" b="1" dirty="0">
                <a:solidFill>
                  <a:schemeClr val="tx1"/>
                </a:solidFill>
              </a:rPr>
              <a:t>dora</a:t>
            </a:r>
            <a:r>
              <a:rPr lang="lt-LT" sz="3600" dirty="0">
                <a:solidFill>
                  <a:schemeClr val="tx1"/>
                </a:solidFill>
              </a:rPr>
              <a:t>. „Žmones nuo žvėrių vien dorybė skiria", - sako jis viename </a:t>
            </a:r>
            <a:r>
              <a:rPr lang="lt-LT" sz="3600" dirty="0" smtClean="0">
                <a:solidFill>
                  <a:schemeClr val="tx1"/>
                </a:solidFill>
              </a:rPr>
              <a:t>eilėraštyje.</a:t>
            </a:r>
            <a:r>
              <a:rPr lang="lt-LT" sz="3600" dirty="0"/>
              <a:t> </a:t>
            </a:r>
            <a:r>
              <a:rPr lang="lt-LT" sz="3600" dirty="0">
                <a:solidFill>
                  <a:schemeClr val="tx1"/>
                </a:solidFill>
              </a:rPr>
              <a:t>Tikrieji turtai semiami iš dvasios </a:t>
            </a:r>
            <a:r>
              <a:rPr lang="lt-LT" sz="3600" dirty="0" smtClean="0">
                <a:solidFill>
                  <a:schemeClr val="tx1"/>
                </a:solidFill>
              </a:rPr>
              <a:t>dorybių.</a:t>
            </a:r>
            <a:endParaRPr lang="lt-LT" sz="3600" dirty="0">
              <a:solidFill>
                <a:schemeClr val="tx1"/>
              </a:solidFill>
            </a:endParaRPr>
          </a:p>
        </p:txBody>
      </p:sp>
    </p:spTree>
    <p:extLst>
      <p:ext uri="{BB962C8B-B14F-4D97-AF65-F5344CB8AC3E}">
        <p14:creationId xmlns:p14="http://schemas.microsoft.com/office/powerpoint/2010/main" val="750228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ntraštė 3"/>
          <p:cNvSpPr>
            <a:spLocks noGrp="1"/>
          </p:cNvSpPr>
          <p:nvPr>
            <p:ph type="title"/>
          </p:nvPr>
        </p:nvSpPr>
        <p:spPr/>
        <p:txBody>
          <a:bodyPr/>
          <a:lstStyle/>
          <a:p>
            <a:r>
              <a:rPr lang="lt-LT" b="1" dirty="0">
                <a:solidFill>
                  <a:schemeClr val="tx1"/>
                </a:solidFill>
              </a:rPr>
              <a:t>M. K. Sarbievijaus lyrika</a:t>
            </a:r>
            <a:endParaRPr lang="lt-LT" dirty="0"/>
          </a:p>
        </p:txBody>
      </p:sp>
      <p:sp>
        <p:nvSpPr>
          <p:cNvPr id="3" name="Turinio vietos rezervavimo ženklas 2"/>
          <p:cNvSpPr>
            <a:spLocks noGrp="1"/>
          </p:cNvSpPr>
          <p:nvPr>
            <p:ph sz="quarter" idx="13"/>
          </p:nvPr>
        </p:nvSpPr>
        <p:spPr/>
        <p:txBody>
          <a:bodyPr>
            <a:normAutofit/>
          </a:bodyPr>
          <a:lstStyle/>
          <a:p>
            <a:pPr marL="0" indent="0">
              <a:buNone/>
            </a:pPr>
            <a:r>
              <a:rPr lang="lt-LT" sz="3200" i="1" dirty="0">
                <a:solidFill>
                  <a:schemeClr val="tx1"/>
                </a:solidFill>
              </a:rPr>
              <a:t>Šis aukso pilnas, bet neturįs savęs</a:t>
            </a:r>
            <a:r>
              <a:rPr lang="lt-LT" sz="3200" i="1" dirty="0" smtClean="0">
                <a:solidFill>
                  <a:schemeClr val="tx1"/>
                </a:solidFill>
              </a:rPr>
              <a:t>.</a:t>
            </a:r>
          </a:p>
          <a:p>
            <a:pPr marL="0" indent="0">
              <a:buNone/>
            </a:pPr>
            <a:r>
              <a:rPr lang="lt-LT" sz="3200" i="1" dirty="0" smtClean="0">
                <a:solidFill>
                  <a:schemeClr val="tx1"/>
                </a:solidFill>
              </a:rPr>
              <a:t> </a:t>
            </a:r>
            <a:r>
              <a:rPr lang="lt-LT" sz="3200" i="1" dirty="0">
                <a:solidFill>
                  <a:schemeClr val="tx1"/>
                </a:solidFill>
              </a:rPr>
              <a:t>Jo laivas dūžta prie kiekvienos salos. </a:t>
            </a:r>
            <a:endParaRPr lang="lt-LT" sz="3200" i="1" dirty="0" smtClean="0">
              <a:solidFill>
                <a:schemeClr val="tx1"/>
              </a:solidFill>
            </a:endParaRPr>
          </a:p>
          <a:p>
            <a:pPr marL="0" indent="0">
              <a:buNone/>
            </a:pPr>
            <a:r>
              <a:rPr lang="lt-LT" sz="3200" i="1" dirty="0" smtClean="0">
                <a:solidFill>
                  <a:schemeClr val="tx1"/>
                </a:solidFill>
              </a:rPr>
              <a:t>O </a:t>
            </a:r>
            <a:r>
              <a:rPr lang="lt-LT" sz="3200" i="1" dirty="0">
                <a:solidFill>
                  <a:schemeClr val="tx1"/>
                </a:solidFill>
              </a:rPr>
              <a:t>tas, gerai gyvent panoręs, </a:t>
            </a:r>
            <a:endParaRPr lang="lt-LT" sz="3200" i="1" dirty="0" smtClean="0">
              <a:solidFill>
                <a:schemeClr val="tx1"/>
              </a:solidFill>
            </a:endParaRPr>
          </a:p>
          <a:p>
            <a:pPr marL="0" indent="0">
              <a:buNone/>
            </a:pPr>
            <a:r>
              <a:rPr lang="lt-LT" sz="3200" i="1" dirty="0" smtClean="0">
                <a:solidFill>
                  <a:schemeClr val="tx1"/>
                </a:solidFill>
              </a:rPr>
              <a:t>Turtą </a:t>
            </a:r>
            <a:r>
              <a:rPr lang="lt-LT" sz="3200" i="1" dirty="0">
                <a:solidFill>
                  <a:schemeClr val="tx1"/>
                </a:solidFill>
              </a:rPr>
              <a:t>sava mirtimi </a:t>
            </a:r>
            <a:r>
              <a:rPr lang="lt-LT" sz="3200" i="1" dirty="0" smtClean="0">
                <a:solidFill>
                  <a:schemeClr val="tx1"/>
                </a:solidFill>
              </a:rPr>
              <a:t>įgijo.</a:t>
            </a:r>
            <a:endParaRPr lang="lt-LT" sz="3200" i="1" dirty="0">
              <a:solidFill>
                <a:schemeClr val="tx1"/>
              </a:solidFill>
            </a:endParaRPr>
          </a:p>
        </p:txBody>
      </p:sp>
      <p:sp>
        <p:nvSpPr>
          <p:cNvPr id="5" name="Turinio vietos rezervavimo ženklas 4"/>
          <p:cNvSpPr>
            <a:spLocks noGrp="1"/>
          </p:cNvSpPr>
          <p:nvPr>
            <p:ph sz="quarter" idx="14"/>
          </p:nvPr>
        </p:nvSpPr>
        <p:spPr>
          <a:xfrm>
            <a:off x="4716016" y="1988840"/>
            <a:ext cx="4038600" cy="4114800"/>
          </a:xfrm>
        </p:spPr>
        <p:txBody>
          <a:bodyPr>
            <a:normAutofit/>
          </a:bodyPr>
          <a:lstStyle/>
          <a:p>
            <a:pPr marL="0" indent="0">
              <a:buNone/>
            </a:pPr>
            <a:r>
              <a:rPr lang="lt-LT" sz="3600" dirty="0">
                <a:solidFill>
                  <a:schemeClr val="accent1">
                    <a:lumMod val="50000"/>
                  </a:schemeClr>
                </a:solidFill>
              </a:rPr>
              <a:t>Materialių dalykų, taip pat žemiškosios garbės troškimas sukelia kančią ir sutrikdo vidinę pusiausvyrą. </a:t>
            </a:r>
          </a:p>
        </p:txBody>
      </p:sp>
    </p:spTree>
    <p:extLst>
      <p:ext uri="{BB962C8B-B14F-4D97-AF65-F5344CB8AC3E}">
        <p14:creationId xmlns:p14="http://schemas.microsoft.com/office/powerpoint/2010/main" val="332242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dirty="0">
                <a:solidFill>
                  <a:schemeClr val="tx1"/>
                </a:solidFill>
              </a:rPr>
              <a:t>Sarbievijus antikos filosofų stoikų nuostatas sujungia su krikščioniškomis tiesomis.</a:t>
            </a:r>
            <a:endParaRPr lang="lt-LT" dirty="0"/>
          </a:p>
        </p:txBody>
      </p:sp>
      <p:sp>
        <p:nvSpPr>
          <p:cNvPr id="3" name="Turinio vietos rezervavimo ženklas 2"/>
          <p:cNvSpPr>
            <a:spLocks noGrp="1"/>
          </p:cNvSpPr>
          <p:nvPr>
            <p:ph sz="quarter" idx="13"/>
          </p:nvPr>
        </p:nvSpPr>
        <p:spPr>
          <a:xfrm>
            <a:off x="395536" y="1988840"/>
            <a:ext cx="4038600" cy="4114800"/>
          </a:xfrm>
        </p:spPr>
        <p:txBody>
          <a:bodyPr>
            <a:noAutofit/>
          </a:bodyPr>
          <a:lstStyle/>
          <a:p>
            <a:pPr marL="0" indent="0">
              <a:buNone/>
            </a:pPr>
            <a:endParaRPr lang="lt-LT" sz="2800" dirty="0" smtClean="0">
              <a:solidFill>
                <a:schemeClr val="tx1"/>
              </a:solidFill>
            </a:endParaRPr>
          </a:p>
          <a:p>
            <a:pPr marL="0" indent="0">
              <a:buNone/>
            </a:pPr>
            <a:r>
              <a:rPr lang="lt-LT" sz="3600" dirty="0" smtClean="0">
                <a:solidFill>
                  <a:schemeClr val="tx1"/>
                </a:solidFill>
              </a:rPr>
              <a:t>Stoikai </a:t>
            </a:r>
            <a:r>
              <a:rPr lang="lt-LT" sz="3600" dirty="0">
                <a:solidFill>
                  <a:schemeClr val="tx1"/>
                </a:solidFill>
              </a:rPr>
              <a:t>pabrėžė išminčiaus vidinę autonomiją. </a:t>
            </a:r>
            <a:r>
              <a:rPr lang="lt-LT" sz="3600" dirty="0">
                <a:solidFill>
                  <a:srgbClr val="C00000"/>
                </a:solidFill>
              </a:rPr>
              <a:t>„Sielą reikia atšaukti į save</a:t>
            </a:r>
            <a:r>
              <a:rPr lang="lt-LT" sz="3600" dirty="0">
                <a:solidFill>
                  <a:schemeClr val="tx1"/>
                </a:solidFill>
              </a:rPr>
              <a:t>", - ragino </a:t>
            </a:r>
            <a:r>
              <a:rPr lang="lt-LT" sz="3600" dirty="0" err="1" smtClean="0">
                <a:solidFill>
                  <a:schemeClr val="tx1"/>
                </a:solidFill>
              </a:rPr>
              <a:t>Seneka</a:t>
            </a:r>
            <a:r>
              <a:rPr lang="lt-LT" sz="3600" dirty="0" smtClean="0">
                <a:solidFill>
                  <a:schemeClr val="tx1"/>
                </a:solidFill>
              </a:rPr>
              <a:t>. </a:t>
            </a:r>
            <a:endParaRPr lang="lt-LT" sz="3600" dirty="0">
              <a:solidFill>
                <a:schemeClr val="tx1"/>
              </a:solidFill>
            </a:endParaRPr>
          </a:p>
        </p:txBody>
      </p:sp>
      <p:sp>
        <p:nvSpPr>
          <p:cNvPr id="4" name="Turinio vietos rezervavimo ženklas 3"/>
          <p:cNvSpPr>
            <a:spLocks noGrp="1"/>
          </p:cNvSpPr>
          <p:nvPr>
            <p:ph sz="quarter" idx="14"/>
          </p:nvPr>
        </p:nvSpPr>
        <p:spPr/>
        <p:txBody>
          <a:bodyPr>
            <a:normAutofit/>
          </a:bodyPr>
          <a:lstStyle/>
          <a:p>
            <a:pPr marL="0" indent="0">
              <a:buNone/>
            </a:pPr>
            <a:endParaRPr lang="lt-LT" sz="3600" dirty="0" smtClean="0">
              <a:solidFill>
                <a:schemeClr val="tx1"/>
              </a:solidFill>
            </a:endParaRPr>
          </a:p>
          <a:p>
            <a:pPr marL="0" indent="0">
              <a:buNone/>
            </a:pPr>
            <a:r>
              <a:rPr lang="lt-LT" sz="3600" dirty="0" smtClean="0">
                <a:solidFill>
                  <a:schemeClr val="tx1"/>
                </a:solidFill>
              </a:rPr>
              <a:t>O </a:t>
            </a:r>
            <a:r>
              <a:rPr lang="lt-LT" sz="3600" dirty="0" err="1">
                <a:solidFill>
                  <a:schemeClr val="tx1"/>
                </a:solidFill>
              </a:rPr>
              <a:t>šv</a:t>
            </a:r>
            <a:r>
              <a:rPr lang="lt-LT" sz="3600" dirty="0">
                <a:solidFill>
                  <a:schemeClr val="tx1"/>
                </a:solidFill>
              </a:rPr>
              <a:t>. Augustinas teigė, kad tik atsigręžęs j save atrado Dievą: „</a:t>
            </a:r>
            <a:r>
              <a:rPr lang="lt-LT" sz="3600" dirty="0">
                <a:solidFill>
                  <a:srgbClr val="C00000"/>
                </a:solidFill>
              </a:rPr>
              <a:t>Ir štai, tu buvai viduje</a:t>
            </a:r>
            <a:r>
              <a:rPr lang="lt-LT" sz="3600" dirty="0">
                <a:solidFill>
                  <a:schemeClr val="tx1"/>
                </a:solidFill>
              </a:rPr>
              <a:t>."</a:t>
            </a:r>
          </a:p>
          <a:p>
            <a:endParaRPr lang="lt-LT" dirty="0"/>
          </a:p>
        </p:txBody>
      </p:sp>
    </p:spTree>
    <p:extLst>
      <p:ext uri="{BB962C8B-B14F-4D97-AF65-F5344CB8AC3E}">
        <p14:creationId xmlns:p14="http://schemas.microsoft.com/office/powerpoint/2010/main" val="3506898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b="1" dirty="0">
                <a:solidFill>
                  <a:schemeClr val="tx1"/>
                </a:solidFill>
              </a:rPr>
              <a:t>M. K. Sarbievijaus lyrika</a:t>
            </a:r>
            <a:endParaRPr lang="lt-LT" dirty="0"/>
          </a:p>
        </p:txBody>
      </p:sp>
      <p:sp>
        <p:nvSpPr>
          <p:cNvPr id="3" name="Turinio vietos rezervavimo ženklas 2"/>
          <p:cNvSpPr>
            <a:spLocks noGrp="1"/>
          </p:cNvSpPr>
          <p:nvPr>
            <p:ph sz="quarter" idx="13"/>
          </p:nvPr>
        </p:nvSpPr>
        <p:spPr/>
        <p:txBody>
          <a:bodyPr>
            <a:noAutofit/>
          </a:bodyPr>
          <a:lstStyle/>
          <a:p>
            <a:pPr marL="0" indent="0">
              <a:buNone/>
            </a:pPr>
            <a:r>
              <a:rPr lang="lt-LT" sz="3200" dirty="0">
                <a:solidFill>
                  <a:schemeClr val="tx1"/>
                </a:solidFill>
              </a:rPr>
              <a:t>Šias nuostatas tarsi sujungia Sarbievijaus mėgstama širdyje slypinčių turtų metafora, savo ruožtu atliepianti Naujojo Testamento eilutę: </a:t>
            </a:r>
            <a:r>
              <a:rPr lang="lt-LT" sz="3200" dirty="0" smtClean="0">
                <a:solidFill>
                  <a:schemeClr val="tx1"/>
                </a:solidFill>
              </a:rPr>
              <a:t>„</a:t>
            </a:r>
            <a:r>
              <a:rPr lang="en-US" sz="3200" dirty="0" smtClean="0">
                <a:solidFill>
                  <a:srgbClr val="C00000"/>
                </a:solidFill>
              </a:rPr>
              <a:t>K</a:t>
            </a:r>
            <a:r>
              <a:rPr lang="lt-LT" sz="3200" dirty="0" err="1" smtClean="0">
                <a:solidFill>
                  <a:srgbClr val="C00000"/>
                </a:solidFill>
              </a:rPr>
              <a:t>ur</a:t>
            </a:r>
            <a:r>
              <a:rPr lang="lt-LT" sz="3200" dirty="0" smtClean="0">
                <a:solidFill>
                  <a:srgbClr val="C00000"/>
                </a:solidFill>
              </a:rPr>
              <a:t> </a:t>
            </a:r>
            <a:r>
              <a:rPr lang="lt-LT" sz="3200" dirty="0">
                <a:solidFill>
                  <a:srgbClr val="C00000"/>
                </a:solidFill>
              </a:rPr>
              <a:t>tavo lobis, ten ir tavo </a:t>
            </a:r>
            <a:r>
              <a:rPr lang="lt-LT" sz="3200" dirty="0" smtClean="0">
                <a:solidFill>
                  <a:srgbClr val="C00000"/>
                </a:solidFill>
              </a:rPr>
              <a:t>širdis</a:t>
            </a:r>
            <a:r>
              <a:rPr lang="lt-LT" sz="3200" dirty="0">
                <a:solidFill>
                  <a:schemeClr val="tx1"/>
                </a:solidFill>
              </a:rPr>
              <a:t>.</a:t>
            </a:r>
            <a:r>
              <a:rPr lang="en-US" sz="3200" dirty="0" smtClean="0">
                <a:solidFill>
                  <a:schemeClr val="tx1"/>
                </a:solidFill>
              </a:rPr>
              <a:t>”</a:t>
            </a:r>
            <a:endParaRPr lang="lt-LT" sz="3200" dirty="0">
              <a:solidFill>
                <a:schemeClr val="tx1"/>
              </a:solidFill>
            </a:endParaRPr>
          </a:p>
        </p:txBody>
      </p:sp>
      <p:sp>
        <p:nvSpPr>
          <p:cNvPr id="4" name="Turinio vietos rezervavimo ženklas 3"/>
          <p:cNvSpPr>
            <a:spLocks noGrp="1"/>
          </p:cNvSpPr>
          <p:nvPr>
            <p:ph sz="quarter" idx="14"/>
          </p:nvPr>
        </p:nvSpPr>
        <p:spPr/>
        <p:txBody>
          <a:bodyPr>
            <a:normAutofit/>
          </a:bodyPr>
          <a:lstStyle/>
          <a:p>
            <a:pPr marL="0" indent="0">
              <a:buNone/>
            </a:pPr>
            <a:r>
              <a:rPr lang="lt-LT" sz="3200" b="1" i="1" dirty="0">
                <a:solidFill>
                  <a:schemeClr val="tx1"/>
                </a:solidFill>
              </a:rPr>
              <a:t>Kas širdies turtus paslapty išlaiko, </a:t>
            </a:r>
          </a:p>
          <a:p>
            <a:pPr marL="0" indent="0">
              <a:buNone/>
            </a:pPr>
            <a:r>
              <a:rPr lang="lt-LT" sz="3200" b="1" i="1" dirty="0" smtClean="0">
                <a:solidFill>
                  <a:schemeClr val="tx1"/>
                </a:solidFill>
              </a:rPr>
              <a:t>Bus </a:t>
            </a:r>
            <a:r>
              <a:rPr lang="lt-LT" sz="3200" b="1" i="1" dirty="0">
                <a:solidFill>
                  <a:schemeClr val="tx1"/>
                </a:solidFill>
              </a:rPr>
              <a:t>tikrai saugus minioje triukšmingoj, </a:t>
            </a:r>
            <a:endParaRPr lang="lt-LT" sz="3200" b="1" i="1" dirty="0" smtClean="0">
              <a:solidFill>
                <a:schemeClr val="tx1"/>
              </a:solidFill>
            </a:endParaRPr>
          </a:p>
          <a:p>
            <a:pPr marL="0" indent="0">
              <a:buNone/>
            </a:pPr>
            <a:r>
              <a:rPr lang="lt-LT" sz="3200" b="1" i="1" dirty="0" smtClean="0">
                <a:solidFill>
                  <a:schemeClr val="tx1"/>
                </a:solidFill>
              </a:rPr>
              <a:t>Rūmuose</a:t>
            </a:r>
            <a:r>
              <a:rPr lang="lt-LT" sz="3200" b="1" i="1" dirty="0">
                <a:solidFill>
                  <a:schemeClr val="tx1"/>
                </a:solidFill>
              </a:rPr>
              <a:t>, nors ten įtarumas klesti, </a:t>
            </a:r>
            <a:endParaRPr lang="lt-LT" sz="3200" b="1" i="1" dirty="0" smtClean="0">
              <a:solidFill>
                <a:schemeClr val="tx1"/>
              </a:solidFill>
            </a:endParaRPr>
          </a:p>
          <a:p>
            <a:pPr marL="0" indent="0">
              <a:buNone/>
            </a:pPr>
            <a:r>
              <a:rPr lang="lt-LT" sz="3200" b="1" i="1" dirty="0" smtClean="0">
                <a:solidFill>
                  <a:schemeClr val="tx1"/>
                </a:solidFill>
              </a:rPr>
              <a:t>Valdo </a:t>
            </a:r>
            <a:r>
              <a:rPr lang="lt-LT" sz="3200" b="1" i="1" dirty="0">
                <a:solidFill>
                  <a:schemeClr val="tx1"/>
                </a:solidFill>
              </a:rPr>
              <a:t>jis puikiai.</a:t>
            </a:r>
          </a:p>
        </p:txBody>
      </p:sp>
    </p:spTree>
    <p:extLst>
      <p:ext uri="{BB962C8B-B14F-4D97-AF65-F5344CB8AC3E}">
        <p14:creationId xmlns:p14="http://schemas.microsoft.com/office/powerpoint/2010/main" val="515484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51520" y="692696"/>
            <a:ext cx="8229600" cy="914400"/>
          </a:xfrm>
        </p:spPr>
        <p:txBody>
          <a:bodyPr/>
          <a:lstStyle/>
          <a:p>
            <a:r>
              <a:rPr lang="lt-LT" b="1" dirty="0">
                <a:solidFill>
                  <a:schemeClr val="tx1"/>
                </a:solidFill>
              </a:rPr>
              <a:t>M. K. Sarbievijaus lyrika</a:t>
            </a:r>
            <a:endParaRPr lang="lt-LT" dirty="0"/>
          </a:p>
        </p:txBody>
      </p:sp>
      <p:sp>
        <p:nvSpPr>
          <p:cNvPr id="5" name="Turinio vietos rezervavimo ženklas 4"/>
          <p:cNvSpPr>
            <a:spLocks noGrp="1"/>
          </p:cNvSpPr>
          <p:nvPr>
            <p:ph idx="1"/>
          </p:nvPr>
        </p:nvSpPr>
        <p:spPr>
          <a:xfrm>
            <a:off x="179512" y="1484784"/>
            <a:ext cx="8435280" cy="4425355"/>
          </a:xfrm>
        </p:spPr>
        <p:txBody>
          <a:bodyPr>
            <a:noAutofit/>
          </a:bodyPr>
          <a:lstStyle/>
          <a:p>
            <a:pPr marL="0" indent="0">
              <a:buNone/>
            </a:pPr>
            <a:r>
              <a:rPr lang="lt-LT" sz="2800" dirty="0">
                <a:solidFill>
                  <a:schemeClr val="tx1"/>
                </a:solidFill>
              </a:rPr>
              <a:t>Su jėzuito įžvalga Sarbievijus apmąsto žemiško gyvenimo prasmės, žmogiškos būties trapumo temas ir dažnai jas perteikia iš Horacijaus perimta poetine forma. Horacijus, romėnų poetas, buvo pagonis, tačiau gyvenimo trumpumo, neišvengiamos mirties klausimai jam rūpėjo ir netgi gerokai jį kamavo. Panašios tematikos Horacijaus poezijoje tas žmogiškos būties trapumas piešiamas niūriai, pesimistiškai, pomirtinis gyvenimas jo vaizduojamas niūriomis spalvomis. O Sarbievijaus eilėse ta pačia tema atsispindi jau krikščioniškas požiūris, darnos su savimi ir pasauliu siekis. Toks santykis būdingas ir antikos filosofų stoikų </a:t>
            </a:r>
            <a:r>
              <a:rPr lang="lt-LT" sz="2800" dirty="0" smtClean="0">
                <a:solidFill>
                  <a:schemeClr val="tx1"/>
                </a:solidFill>
              </a:rPr>
              <a:t>nuostatoms, </a:t>
            </a:r>
            <a:r>
              <a:rPr lang="lt-LT" sz="2800" dirty="0">
                <a:solidFill>
                  <a:schemeClr val="tx1"/>
                </a:solidFill>
              </a:rPr>
              <a:t>ir krikščioniškajai pasaulėžiūrai.</a:t>
            </a:r>
          </a:p>
        </p:txBody>
      </p:sp>
    </p:spTree>
    <p:extLst>
      <p:ext uri="{BB962C8B-B14F-4D97-AF65-F5344CB8AC3E}">
        <p14:creationId xmlns:p14="http://schemas.microsoft.com/office/powerpoint/2010/main" val="3293120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539552" y="548680"/>
            <a:ext cx="8229600" cy="914400"/>
          </a:xfrm>
        </p:spPr>
        <p:txBody>
          <a:bodyPr/>
          <a:lstStyle/>
          <a:p>
            <a:pPr algn="ctr"/>
            <a:r>
              <a:rPr lang="lt-LT" b="1" dirty="0" smtClean="0">
                <a:solidFill>
                  <a:schemeClr val="tx1"/>
                </a:solidFill>
              </a:rPr>
              <a:t>Odė „</a:t>
            </a:r>
            <a:r>
              <a:rPr lang="lt-LT" b="1" dirty="0" err="1" smtClean="0">
                <a:solidFill>
                  <a:schemeClr val="tx1"/>
                </a:solidFill>
              </a:rPr>
              <a:t>Krispui</a:t>
            </a:r>
            <a:r>
              <a:rPr lang="lt-LT" b="1" dirty="0" smtClean="0">
                <a:solidFill>
                  <a:schemeClr val="tx1"/>
                </a:solidFill>
              </a:rPr>
              <a:t> </a:t>
            </a:r>
            <a:r>
              <a:rPr lang="lt-LT" b="1" dirty="0" err="1" smtClean="0">
                <a:solidFill>
                  <a:schemeClr val="tx1"/>
                </a:solidFill>
              </a:rPr>
              <a:t>Levinijui</a:t>
            </a:r>
            <a:r>
              <a:rPr lang="lt-LT" b="1" dirty="0" smtClean="0">
                <a:solidFill>
                  <a:schemeClr val="tx1"/>
                </a:solidFill>
              </a:rPr>
              <a:t>“</a:t>
            </a:r>
            <a:endParaRPr lang="lt-LT" b="1" dirty="0">
              <a:solidFill>
                <a:schemeClr val="tx1"/>
              </a:solidFill>
            </a:endParaRPr>
          </a:p>
        </p:txBody>
      </p:sp>
      <p:sp>
        <p:nvSpPr>
          <p:cNvPr id="3" name="Turinio vietos rezervavimo ženklas 2"/>
          <p:cNvSpPr>
            <a:spLocks noGrp="1"/>
          </p:cNvSpPr>
          <p:nvPr>
            <p:ph idx="1"/>
          </p:nvPr>
        </p:nvSpPr>
        <p:spPr>
          <a:xfrm>
            <a:off x="179512" y="1412776"/>
            <a:ext cx="8784976" cy="4896544"/>
          </a:xfrm>
        </p:spPr>
        <p:txBody>
          <a:bodyPr>
            <a:noAutofit/>
          </a:bodyPr>
          <a:lstStyle/>
          <a:p>
            <a:pPr marL="0" indent="0">
              <a:buNone/>
            </a:pPr>
            <a:r>
              <a:rPr lang="lt-LT" sz="3600" dirty="0">
                <a:solidFill>
                  <a:schemeClr val="tx1"/>
                </a:solidFill>
              </a:rPr>
              <a:t>Gyvenimo trumpumo tema - pagrindinė „Lyrikos knygų" </a:t>
            </a:r>
            <a:r>
              <a:rPr lang="lt-LT" sz="3600" dirty="0" smtClean="0">
                <a:solidFill>
                  <a:schemeClr val="tx1"/>
                </a:solidFill>
              </a:rPr>
              <a:t>odės </a:t>
            </a:r>
            <a:r>
              <a:rPr lang="lt-LT" sz="3600" dirty="0" err="1">
                <a:solidFill>
                  <a:schemeClr val="tx1"/>
                </a:solidFill>
              </a:rPr>
              <a:t>Krispui</a:t>
            </a:r>
            <a:r>
              <a:rPr lang="lt-LT" sz="3600" dirty="0">
                <a:solidFill>
                  <a:schemeClr val="tx1"/>
                </a:solidFill>
              </a:rPr>
              <a:t> </a:t>
            </a:r>
            <a:r>
              <a:rPr lang="lt-LT" sz="3600" dirty="0" err="1">
                <a:solidFill>
                  <a:schemeClr val="tx1"/>
                </a:solidFill>
              </a:rPr>
              <a:t>Levinijui</a:t>
            </a:r>
            <a:r>
              <a:rPr lang="lt-LT" sz="3600" dirty="0">
                <a:solidFill>
                  <a:schemeClr val="tx1"/>
                </a:solidFill>
              </a:rPr>
              <a:t> („Kad nepasitikėtų per daug jaunyste") struktūrinė gija. Panašiai kaip Horacijus ar </a:t>
            </a:r>
            <a:r>
              <a:rPr lang="lt-LT" sz="3600" dirty="0" err="1">
                <a:solidFill>
                  <a:schemeClr val="tx1"/>
                </a:solidFill>
              </a:rPr>
              <a:t>Seneka</a:t>
            </a:r>
            <a:r>
              <a:rPr lang="lt-LT" sz="3600" dirty="0">
                <a:solidFill>
                  <a:schemeClr val="tx1"/>
                </a:solidFill>
              </a:rPr>
              <a:t>, parašęs traktatą „Apie gyvenimo trumpumą", Sarbievijus ir šioje odėje primena, kad žemiškame pasaulyje nėra nieko amžina - jaunystė prabėgs, o materialūs turtai yra laikini ir nepastovūs.</a:t>
            </a:r>
          </a:p>
        </p:txBody>
      </p:sp>
    </p:spTree>
    <p:extLst>
      <p:ext uri="{BB962C8B-B14F-4D97-AF65-F5344CB8AC3E}">
        <p14:creationId xmlns:p14="http://schemas.microsoft.com/office/powerpoint/2010/main" val="1505700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ntraštė 4"/>
          <p:cNvSpPr>
            <a:spLocks noGrp="1"/>
          </p:cNvSpPr>
          <p:nvPr>
            <p:ph type="title"/>
          </p:nvPr>
        </p:nvSpPr>
        <p:spPr/>
        <p:txBody>
          <a:bodyPr/>
          <a:lstStyle/>
          <a:p>
            <a:endParaRPr lang="lt-LT" dirty="0"/>
          </a:p>
        </p:txBody>
      </p:sp>
      <p:sp>
        <p:nvSpPr>
          <p:cNvPr id="6" name="Turinio vietos rezervavimo ženklas 5"/>
          <p:cNvSpPr>
            <a:spLocks noGrp="1"/>
          </p:cNvSpPr>
          <p:nvPr>
            <p:ph sz="quarter" idx="13"/>
          </p:nvPr>
        </p:nvSpPr>
        <p:spPr/>
        <p:txBody>
          <a:bodyPr/>
          <a:lstStyle/>
          <a:p>
            <a:endParaRPr lang="lt-LT"/>
          </a:p>
        </p:txBody>
      </p:sp>
      <p:sp>
        <p:nvSpPr>
          <p:cNvPr id="7" name="Turinio vietos rezervavimo ženklas 6"/>
          <p:cNvSpPr>
            <a:spLocks noGrp="1"/>
          </p:cNvSpPr>
          <p:nvPr>
            <p:ph sz="quarter" idx="14"/>
          </p:nvPr>
        </p:nvSpPr>
        <p:spPr>
          <a:xfrm>
            <a:off x="5004048" y="44624"/>
            <a:ext cx="4032448" cy="6264696"/>
          </a:xfrm>
        </p:spPr>
        <p:txBody>
          <a:bodyPr>
            <a:noAutofit/>
          </a:bodyPr>
          <a:lstStyle/>
          <a:p>
            <a:pPr marL="0" indent="0">
              <a:buNone/>
            </a:pPr>
            <a:endParaRPr lang="lt-LT" sz="3200" b="1" dirty="0" smtClean="0">
              <a:solidFill>
                <a:schemeClr val="tx1"/>
              </a:solidFill>
              <a:latin typeface="Times New Roman" panose="02020603050405020304" pitchFamily="18" charset="0"/>
              <a:cs typeface="Times New Roman" panose="02020603050405020304" pitchFamily="18" charset="0"/>
            </a:endParaRPr>
          </a:p>
          <a:p>
            <a:pPr marL="0" indent="0">
              <a:buNone/>
            </a:pPr>
            <a:r>
              <a:rPr lang="lt-LT" sz="3200" b="1" dirty="0" smtClean="0">
                <a:solidFill>
                  <a:schemeClr val="tx1"/>
                </a:solidFill>
                <a:latin typeface="Times New Roman" panose="02020603050405020304" pitchFamily="18" charset="0"/>
                <a:cs typeface="Times New Roman" panose="02020603050405020304" pitchFamily="18" charset="0"/>
              </a:rPr>
              <a:t>Motiejus </a:t>
            </a:r>
            <a:r>
              <a:rPr lang="lt-LT" sz="3200" b="1" dirty="0">
                <a:solidFill>
                  <a:schemeClr val="tx1"/>
                </a:solidFill>
                <a:latin typeface="Times New Roman" panose="02020603050405020304" pitchFamily="18" charset="0"/>
                <a:cs typeface="Times New Roman" panose="02020603050405020304" pitchFamily="18" charset="0"/>
              </a:rPr>
              <a:t>Kazimieras Sarbievijus </a:t>
            </a:r>
            <a:r>
              <a:rPr lang="lt-LT" sz="3200" dirty="0" smtClean="0">
                <a:solidFill>
                  <a:schemeClr val="tx1"/>
                </a:solidFill>
                <a:latin typeface="Times New Roman" panose="02020603050405020304" pitchFamily="18" charset="0"/>
                <a:cs typeface="Times New Roman" panose="02020603050405020304" pitchFamily="18" charset="0"/>
              </a:rPr>
              <a:t>(1595–1640</a:t>
            </a:r>
            <a:r>
              <a:rPr lang="lt-LT" sz="3200" dirty="0">
                <a:solidFill>
                  <a:schemeClr val="tx1"/>
                </a:solidFill>
                <a:latin typeface="Times New Roman" panose="02020603050405020304" pitchFamily="18" charset="0"/>
                <a:cs typeface="Times New Roman" panose="02020603050405020304" pitchFamily="18" charset="0"/>
              </a:rPr>
              <a:t>) – vienas žymiausių lotyniškai rašiusių XVII a. Europos poetų, Lietuvos jėzuitų auklėtinis, Vilniaus universiteto profesorius. </a:t>
            </a:r>
          </a:p>
        </p:txBody>
      </p:sp>
      <p:pic>
        <p:nvPicPr>
          <p:cNvPr id="1028" name="Picture 4" descr="Susijęs vaizda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5" y="0"/>
            <a:ext cx="483947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521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ntraštė 5"/>
          <p:cNvSpPr>
            <a:spLocks noGrp="1"/>
          </p:cNvSpPr>
          <p:nvPr>
            <p:ph type="title"/>
          </p:nvPr>
        </p:nvSpPr>
        <p:spPr/>
        <p:txBody>
          <a:bodyPr>
            <a:normAutofit/>
          </a:bodyPr>
          <a:lstStyle/>
          <a:p>
            <a:r>
              <a:rPr lang="lt-LT" sz="5400" dirty="0" smtClean="0">
                <a:solidFill>
                  <a:schemeClr val="tx1"/>
                </a:solidFill>
              </a:rPr>
              <a:t>Studijos</a:t>
            </a:r>
            <a:endParaRPr lang="lt-LT" sz="5400" dirty="0">
              <a:solidFill>
                <a:schemeClr val="tx1"/>
              </a:solidFill>
            </a:endParaRPr>
          </a:p>
        </p:txBody>
      </p:sp>
      <p:sp>
        <p:nvSpPr>
          <p:cNvPr id="3" name="Turinio vietos rezervavimo ženklas 2"/>
          <p:cNvSpPr>
            <a:spLocks noGrp="1"/>
          </p:cNvSpPr>
          <p:nvPr>
            <p:ph sz="quarter" idx="13"/>
          </p:nvPr>
        </p:nvSpPr>
        <p:spPr/>
        <p:txBody>
          <a:bodyPr>
            <a:normAutofit fontScale="70000" lnSpcReduction="20000"/>
          </a:bodyPr>
          <a:lstStyle/>
          <a:p>
            <a:pPr marL="0" indent="0" algn="just">
              <a:buNone/>
            </a:pPr>
            <a:r>
              <a:rPr lang="lt-LT" sz="3200" dirty="0">
                <a:solidFill>
                  <a:schemeClr val="tx1"/>
                </a:solidFill>
                <a:latin typeface="Times New Roman" panose="02020603050405020304" pitchFamily="18" charset="0"/>
                <a:cs typeface="Times New Roman" panose="02020603050405020304" pitchFamily="18" charset="0"/>
              </a:rPr>
              <a:t>Gimė </a:t>
            </a:r>
            <a:r>
              <a:rPr lang="lt-LT" sz="3200" dirty="0" err="1">
                <a:solidFill>
                  <a:schemeClr val="tx1"/>
                </a:solidFill>
                <a:latin typeface="Times New Roman" panose="02020603050405020304" pitchFamily="18" charset="0"/>
                <a:cs typeface="Times New Roman" panose="02020603050405020304" pitchFamily="18" charset="0"/>
              </a:rPr>
              <a:t>mozūrų</a:t>
            </a:r>
            <a:r>
              <a:rPr lang="lt-LT" sz="3200" dirty="0">
                <a:solidFill>
                  <a:schemeClr val="tx1"/>
                </a:solidFill>
                <a:latin typeface="Times New Roman" panose="02020603050405020304" pitchFamily="18" charset="0"/>
                <a:cs typeface="Times New Roman" panose="02020603050405020304" pitchFamily="18" charset="0"/>
              </a:rPr>
              <a:t> bajorų šeimoje </a:t>
            </a:r>
            <a:r>
              <a:rPr lang="lt-LT" sz="3200" dirty="0" err="1">
                <a:solidFill>
                  <a:schemeClr val="tx1"/>
                </a:solidFill>
                <a:latin typeface="Times New Roman" panose="02020603050405020304" pitchFamily="18" charset="0"/>
                <a:cs typeface="Times New Roman" panose="02020603050405020304" pitchFamily="18" charset="0"/>
              </a:rPr>
              <a:t>Sarbievo</a:t>
            </a:r>
            <a:r>
              <a:rPr lang="lt-LT" sz="3200" dirty="0">
                <a:solidFill>
                  <a:schemeClr val="tx1"/>
                </a:solidFill>
                <a:latin typeface="Times New Roman" panose="02020603050405020304" pitchFamily="18" charset="0"/>
                <a:cs typeface="Times New Roman" panose="02020603050405020304" pitchFamily="18" charset="0"/>
              </a:rPr>
              <a:t> kaime, Lenkijoje. Nuo jaunystės gyvenimą susiejo su Lietuva: būdamas septyniolikos metų 1612 m. įstojo į jėzuitų </a:t>
            </a:r>
            <a:r>
              <a:rPr lang="lt-LT" sz="3200" dirty="0" err="1">
                <a:solidFill>
                  <a:schemeClr val="tx1"/>
                </a:solidFill>
                <a:latin typeface="Times New Roman" panose="02020603050405020304" pitchFamily="18" charset="0"/>
                <a:cs typeface="Times New Roman" panose="02020603050405020304" pitchFamily="18" charset="0"/>
              </a:rPr>
              <a:t>naujokyną</a:t>
            </a:r>
            <a:r>
              <a:rPr lang="lt-LT" sz="3200" dirty="0">
                <a:solidFill>
                  <a:schemeClr val="tx1"/>
                </a:solidFill>
                <a:latin typeface="Times New Roman" panose="02020603050405020304" pitchFamily="18" charset="0"/>
                <a:cs typeface="Times New Roman" panose="02020603050405020304" pitchFamily="18" charset="0"/>
              </a:rPr>
              <a:t> Vilniuje prie Šv. Ignoto bažnyčios. Trejus metus studijavo filosofiją </a:t>
            </a:r>
            <a:r>
              <a:rPr lang="lt-LT" sz="3200" dirty="0" err="1">
                <a:solidFill>
                  <a:schemeClr val="tx1"/>
                </a:solidFill>
                <a:latin typeface="Times New Roman" panose="02020603050405020304" pitchFamily="18" charset="0"/>
                <a:cs typeface="Times New Roman" panose="02020603050405020304" pitchFamily="18" charset="0"/>
              </a:rPr>
              <a:t>Braunsbergo</a:t>
            </a:r>
            <a:r>
              <a:rPr lang="lt-LT" sz="3200" dirty="0">
                <a:solidFill>
                  <a:schemeClr val="tx1"/>
                </a:solidFill>
                <a:latin typeface="Times New Roman" panose="02020603050405020304" pitchFamily="18" charset="0"/>
                <a:cs typeface="Times New Roman" panose="02020603050405020304" pitchFamily="18" charset="0"/>
              </a:rPr>
              <a:t> kolegijoje Varmėje. 1617–1620 m. dėstė poetiką Kražių ir Polocko kolegijose. 1620 m. pradėjo teologijos studijas Vilniaus universitete. 1622–1625 m. jas tęsė </a:t>
            </a:r>
            <a:r>
              <a:rPr lang="lt-LT" sz="3200" i="1" dirty="0" err="1">
                <a:solidFill>
                  <a:schemeClr val="tx1"/>
                </a:solidFill>
                <a:latin typeface="Times New Roman" panose="02020603050405020304" pitchFamily="18" charset="0"/>
                <a:cs typeface="Times New Roman" panose="02020603050405020304" pitchFamily="18" charset="0"/>
              </a:rPr>
              <a:t>Collegium</a:t>
            </a:r>
            <a:r>
              <a:rPr lang="lt-LT" sz="3200" i="1" dirty="0">
                <a:solidFill>
                  <a:schemeClr val="tx1"/>
                </a:solidFill>
                <a:latin typeface="Times New Roman" panose="02020603050405020304" pitchFamily="18" charset="0"/>
                <a:cs typeface="Times New Roman" panose="02020603050405020304" pitchFamily="18" charset="0"/>
              </a:rPr>
              <a:t> </a:t>
            </a:r>
            <a:r>
              <a:rPr lang="lt-LT" sz="3200" i="1" dirty="0" err="1">
                <a:solidFill>
                  <a:schemeClr val="tx1"/>
                </a:solidFill>
                <a:latin typeface="Times New Roman" panose="02020603050405020304" pitchFamily="18" charset="0"/>
                <a:cs typeface="Times New Roman" panose="02020603050405020304" pitchFamily="18" charset="0"/>
              </a:rPr>
              <a:t>Romanum</a:t>
            </a:r>
            <a:r>
              <a:rPr lang="lt-LT" sz="3200" dirty="0">
                <a:solidFill>
                  <a:schemeClr val="tx1"/>
                </a:solidFill>
                <a:latin typeface="Times New Roman" panose="02020603050405020304" pitchFamily="18" charset="0"/>
                <a:cs typeface="Times New Roman" panose="02020603050405020304" pitchFamily="18" charset="0"/>
              </a:rPr>
              <a:t> – garsiojoje jėzuitų kolegijoje Romoje.</a:t>
            </a:r>
          </a:p>
        </p:txBody>
      </p:sp>
      <p:sp>
        <p:nvSpPr>
          <p:cNvPr id="7" name="Turinio vietos rezervavimo ženklas 6"/>
          <p:cNvSpPr>
            <a:spLocks noGrp="1"/>
          </p:cNvSpPr>
          <p:nvPr>
            <p:ph sz="quarter" idx="14"/>
          </p:nvPr>
        </p:nvSpPr>
        <p:spPr/>
        <p:txBody>
          <a:bodyPr/>
          <a:lstStyle/>
          <a:p>
            <a:endParaRPr lang="lt-L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556792"/>
            <a:ext cx="3744416" cy="4984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049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lt-LT" dirty="0" smtClean="0">
                <a:solidFill>
                  <a:schemeClr val="tx1"/>
                </a:solidFill>
              </a:rPr>
              <a:t>Studijos </a:t>
            </a:r>
            <a:r>
              <a:rPr lang="lt-LT" dirty="0">
                <a:solidFill>
                  <a:schemeClr val="tx1"/>
                </a:solidFill>
              </a:rPr>
              <a:t>R</a:t>
            </a:r>
            <a:r>
              <a:rPr lang="lt-LT" dirty="0" smtClean="0">
                <a:solidFill>
                  <a:schemeClr val="tx1"/>
                </a:solidFill>
              </a:rPr>
              <a:t>omoje</a:t>
            </a:r>
            <a:endParaRPr lang="lt-LT" dirty="0">
              <a:solidFill>
                <a:schemeClr val="tx1"/>
              </a:solidFill>
            </a:endParaRPr>
          </a:p>
        </p:txBody>
      </p:sp>
      <p:sp>
        <p:nvSpPr>
          <p:cNvPr id="3" name="Turinio vietos rezervavimo ženklas 2"/>
          <p:cNvSpPr>
            <a:spLocks noGrp="1"/>
          </p:cNvSpPr>
          <p:nvPr>
            <p:ph sz="quarter" idx="13"/>
          </p:nvPr>
        </p:nvSpPr>
        <p:spPr>
          <a:xfrm>
            <a:off x="179512" y="1628800"/>
            <a:ext cx="4608512" cy="4824536"/>
          </a:xfrm>
        </p:spPr>
        <p:txBody>
          <a:bodyPr>
            <a:noAutofit/>
          </a:bodyPr>
          <a:lstStyle/>
          <a:p>
            <a:pPr marL="0" indent="0">
              <a:buNone/>
            </a:pPr>
            <a:r>
              <a:rPr lang="lt-LT" sz="2400" dirty="0">
                <a:solidFill>
                  <a:schemeClr val="tx1"/>
                </a:solidFill>
              </a:rPr>
              <a:t>Čia jis studijavo teologiją, daug laiko skyrė Romos praeities tyrimams, rinko medžiagą apie romėnų mitologiją, archeologiją. Plėsdamas antikinės literatūros žinias, skaitė autorius, kurių nebuvo mokyklinėje programoje. Romoje atsiskleidė ir suklestėjo Sarbievijaus poetinis talentas: čia jis viešai skaitė savo poeziją, poetikos teorijos paskaitas. Pripažinimo sulaukė jo poezijos rinkinys „Trys lyrikos eilėraščių </a:t>
            </a:r>
            <a:r>
              <a:rPr lang="lt-LT" sz="2400" dirty="0" err="1" smtClean="0">
                <a:solidFill>
                  <a:schemeClr val="tx1"/>
                </a:solidFill>
              </a:rPr>
              <a:t>knygos“išleistas</a:t>
            </a:r>
            <a:r>
              <a:rPr lang="lt-LT" sz="2400" dirty="0" smtClean="0">
                <a:solidFill>
                  <a:schemeClr val="tx1"/>
                </a:solidFill>
              </a:rPr>
              <a:t> </a:t>
            </a:r>
            <a:r>
              <a:rPr lang="lt-LT" sz="2400" dirty="0">
                <a:solidFill>
                  <a:schemeClr val="tx1"/>
                </a:solidFill>
              </a:rPr>
              <a:t>1625 m. Vokietijoje, Kelne.</a:t>
            </a:r>
          </a:p>
        </p:txBody>
      </p:sp>
      <p:pic>
        <p:nvPicPr>
          <p:cNvPr id="3074"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648200" y="2204864"/>
            <a:ext cx="4316288" cy="3151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195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476672"/>
            <a:ext cx="4334515" cy="6385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2060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ntraštė 4"/>
          <p:cNvSpPr>
            <a:spLocks noGrp="1"/>
          </p:cNvSpPr>
          <p:nvPr>
            <p:ph type="title"/>
          </p:nvPr>
        </p:nvSpPr>
        <p:spPr>
          <a:xfrm>
            <a:off x="272361" y="660686"/>
            <a:ext cx="8856984" cy="864096"/>
          </a:xfrm>
        </p:spPr>
        <p:txBody>
          <a:bodyPr/>
          <a:lstStyle/>
          <a:p>
            <a:r>
              <a:rPr lang="lt-LT" dirty="0" smtClean="0">
                <a:solidFill>
                  <a:schemeClr val="tx1"/>
                </a:solidFill>
              </a:rPr>
              <a:t> </a:t>
            </a:r>
            <a:endParaRPr lang="lt-LT" sz="4800" dirty="0">
              <a:solidFill>
                <a:schemeClr val="tx1"/>
              </a:solidFill>
            </a:endParaRPr>
          </a:p>
        </p:txBody>
      </p:sp>
      <p:sp>
        <p:nvSpPr>
          <p:cNvPr id="6" name="Turinio vietos rezervavimo ženklas 5"/>
          <p:cNvSpPr>
            <a:spLocks noGrp="1"/>
          </p:cNvSpPr>
          <p:nvPr>
            <p:ph idx="1"/>
          </p:nvPr>
        </p:nvSpPr>
        <p:spPr>
          <a:xfrm>
            <a:off x="251520" y="1556792"/>
            <a:ext cx="8640960" cy="4464496"/>
          </a:xfrm>
        </p:spPr>
        <p:txBody>
          <a:bodyPr>
            <a:noAutofit/>
          </a:bodyPr>
          <a:lstStyle/>
          <a:p>
            <a:pPr marL="0" indent="0" algn="just">
              <a:buNone/>
            </a:pPr>
            <a:r>
              <a:rPr lang="lt-LT" sz="3200" dirty="0">
                <a:solidFill>
                  <a:schemeClr val="tx1"/>
                </a:solidFill>
              </a:rPr>
              <a:t>Sarbievijaus „Romos laikotarpis“ – labiausiai „legendomis apaugęs“ jo gyvenimo tarpsnis. Į kai kuriuos klausimus aiškių atsakymų nėra ir šiandien. Buvo ar nebuvo Sarbievijus Romoje vainikuotas laurais? Kalbėta (ir iki šiol tikima), kad Romoje popiežius jam uždėjo laurų vainiką, – taip kitados buvę vainikuoti </a:t>
            </a:r>
            <a:r>
              <a:rPr lang="lt-LT" sz="3200" dirty="0" err="1">
                <a:solidFill>
                  <a:schemeClr val="tx1"/>
                </a:solidFill>
              </a:rPr>
              <a:t>Dantė</a:t>
            </a:r>
            <a:r>
              <a:rPr lang="lt-LT" sz="3200" dirty="0">
                <a:solidFill>
                  <a:schemeClr val="tx1"/>
                </a:solidFill>
              </a:rPr>
              <a:t> ir </a:t>
            </a:r>
            <a:r>
              <a:rPr lang="lt-LT" sz="3200" dirty="0" err="1">
                <a:solidFill>
                  <a:schemeClr val="tx1"/>
                </a:solidFill>
              </a:rPr>
              <a:t>Petrarka</a:t>
            </a:r>
            <a:r>
              <a:rPr lang="lt-LT" sz="3200" dirty="0">
                <a:solidFill>
                  <a:schemeClr val="tx1"/>
                </a:solidFill>
              </a:rPr>
              <a:t>. Tačiau šis faktas nėra pagrįstas tiesioginiais šaltiniais. Kita „Romos mįslė“ – neaiškios priežastys, dėl kurių 1625 m. Sarbievijus buvo netikėtai „parsiųstas“ į Vilnių.</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497687"/>
            <a:ext cx="1296144" cy="1190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4725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4294967295"/>
          </p:nvPr>
        </p:nvSpPr>
        <p:spPr>
          <a:xfrm>
            <a:off x="395536" y="548680"/>
            <a:ext cx="8424936" cy="5544615"/>
          </a:xfrm>
        </p:spPr>
        <p:txBody>
          <a:bodyPr>
            <a:noAutofit/>
          </a:bodyPr>
          <a:lstStyle/>
          <a:p>
            <a:pPr marL="0" indent="0" algn="just">
              <a:buNone/>
            </a:pPr>
            <a:r>
              <a:rPr lang="lt-LT" sz="3600" dirty="0">
                <a:solidFill>
                  <a:schemeClr val="tx1"/>
                </a:solidFill>
              </a:rPr>
              <a:t>Grįžęs iš Romos, Sarbievijus dėstė poetiką Nesvyžiuje, retoriką Polocke. Tolesni jo gyvenimo metai (nuo 1627-ųjų) susiję su Vilniaus universitetu: čia dėstė </a:t>
            </a:r>
            <a:r>
              <a:rPr lang="lt-LT" sz="3600" b="1" u="sng" dirty="0">
                <a:solidFill>
                  <a:schemeClr val="tx1"/>
                </a:solidFill>
              </a:rPr>
              <a:t>retoriką, filosofiją, teologiją</a:t>
            </a:r>
            <a:r>
              <a:rPr lang="lt-LT" sz="3600" dirty="0">
                <a:solidFill>
                  <a:schemeClr val="tx1"/>
                </a:solidFill>
              </a:rPr>
              <a:t>, buvo Akademijos rektoriaus patarėjas, Teologijos ir Filosofijos fakultetų dekanas, Šv. Jono bažnyčios pamokslininkas. 1635 metais buvo paskirtas Lenkijos ir Lietuvos valdovo Vladislovo Vazos rūmų (Krokuvoje) pamokslininku ir nuodėmklausiu.</a:t>
            </a:r>
          </a:p>
        </p:txBody>
      </p:sp>
    </p:spTree>
    <p:extLst>
      <p:ext uri="{BB962C8B-B14F-4D97-AF65-F5344CB8AC3E}">
        <p14:creationId xmlns:p14="http://schemas.microsoft.com/office/powerpoint/2010/main" val="62108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solidFill>
                  <a:schemeClr val="tx1"/>
                </a:solidFill>
              </a:rPr>
              <a:t>Sarbievijaus kūrybos reikšmė</a:t>
            </a:r>
            <a:endParaRPr lang="lt-LT" dirty="0">
              <a:solidFill>
                <a:schemeClr val="tx1"/>
              </a:solidFill>
            </a:endParaRPr>
          </a:p>
        </p:txBody>
      </p:sp>
      <p:sp>
        <p:nvSpPr>
          <p:cNvPr id="3" name="Turinio vietos rezervavimo ženklas 2"/>
          <p:cNvSpPr>
            <a:spLocks noGrp="1"/>
          </p:cNvSpPr>
          <p:nvPr>
            <p:ph idx="1"/>
          </p:nvPr>
        </p:nvSpPr>
        <p:spPr/>
        <p:txBody>
          <a:bodyPr>
            <a:normAutofit/>
          </a:bodyPr>
          <a:lstStyle/>
          <a:p>
            <a:pPr marL="0" indent="0">
              <a:buNone/>
            </a:pPr>
            <a:r>
              <a:rPr lang="lt-LT" sz="3200" dirty="0" smtClean="0">
                <a:solidFill>
                  <a:schemeClr val="tx1"/>
                </a:solidFill>
              </a:rPr>
              <a:t> M</a:t>
            </a:r>
            <a:r>
              <a:rPr lang="lt-LT" sz="3200" dirty="0">
                <a:solidFill>
                  <a:schemeClr val="tx1"/>
                </a:solidFill>
              </a:rPr>
              <a:t>. K. Sarbievijus yra tarsi simbolis kultūros, sujungusios antikinę ir krikščioniškąją kultūrą ir ieškojusios </a:t>
            </a:r>
            <a:r>
              <a:rPr lang="lt-LT" sz="3200" dirty="0" smtClean="0">
                <a:solidFill>
                  <a:schemeClr val="tx1"/>
                </a:solidFill>
              </a:rPr>
              <a:t>sąsajų </a:t>
            </a:r>
            <a:r>
              <a:rPr lang="lt-LT" sz="3200" dirty="0">
                <a:solidFill>
                  <a:schemeClr val="tx1"/>
                </a:solidFill>
              </a:rPr>
              <a:t>su vietine kultūra. </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3789040"/>
            <a:ext cx="4032448" cy="2687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0984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4800" b="1" dirty="0" smtClean="0">
                <a:solidFill>
                  <a:schemeClr val="tx1"/>
                </a:solidFill>
              </a:rPr>
              <a:t>M. K. Sarbievijaus lyrika</a:t>
            </a:r>
            <a:endParaRPr lang="lt-LT" sz="4800" b="1" dirty="0">
              <a:solidFill>
                <a:schemeClr val="tx1"/>
              </a:solidFill>
            </a:endParaRPr>
          </a:p>
        </p:txBody>
      </p:sp>
      <p:sp>
        <p:nvSpPr>
          <p:cNvPr id="3" name="Turinio vietos rezervavimo ženklas 2"/>
          <p:cNvSpPr>
            <a:spLocks noGrp="1"/>
          </p:cNvSpPr>
          <p:nvPr>
            <p:ph idx="1"/>
          </p:nvPr>
        </p:nvSpPr>
        <p:spPr/>
        <p:txBody>
          <a:bodyPr>
            <a:normAutofit/>
          </a:bodyPr>
          <a:lstStyle/>
          <a:p>
            <a:pPr marL="0" indent="0">
              <a:buNone/>
            </a:pPr>
            <a:r>
              <a:rPr lang="lt-LT" sz="4000" dirty="0">
                <a:solidFill>
                  <a:schemeClr val="tx1"/>
                </a:solidFill>
              </a:rPr>
              <a:t>Baroko literatūroje, veikiant reformacijos idėjoms, itin sustiprėja </a:t>
            </a:r>
            <a:r>
              <a:rPr lang="lt-LT" sz="4000" u="sng" dirty="0">
                <a:solidFill>
                  <a:schemeClr val="tx1"/>
                </a:solidFill>
              </a:rPr>
              <a:t>Biblijos</a:t>
            </a:r>
            <a:r>
              <a:rPr lang="lt-LT" sz="4000" dirty="0">
                <a:solidFill>
                  <a:schemeClr val="tx1"/>
                </a:solidFill>
              </a:rPr>
              <a:t> kaip šaltinio vaidmuo; literatūra darosi sudėtingesnė, </a:t>
            </a:r>
            <a:r>
              <a:rPr lang="lt-LT" sz="4000" dirty="0" err="1">
                <a:solidFill>
                  <a:schemeClr val="tx1"/>
                </a:solidFill>
              </a:rPr>
              <a:t>intertekstualesnė</a:t>
            </a:r>
            <a:r>
              <a:rPr lang="lt-LT" sz="4000" dirty="0">
                <a:solidFill>
                  <a:schemeClr val="tx1"/>
                </a:solidFill>
              </a:rPr>
              <a:t>, imlesnė aplinkos konfliktams ir realijoms.</a:t>
            </a:r>
          </a:p>
        </p:txBody>
      </p:sp>
    </p:spTree>
    <p:extLst>
      <p:ext uri="{BB962C8B-B14F-4D97-AF65-F5344CB8AC3E}">
        <p14:creationId xmlns:p14="http://schemas.microsoft.com/office/powerpoint/2010/main" val="607076491"/>
      </p:ext>
    </p:extLst>
  </p:cSld>
  <p:clrMapOvr>
    <a:masterClrMapping/>
  </p:clrMapOvr>
</p:sld>
</file>

<file path=ppt/theme/theme1.xml><?xml version="1.0" encoding="utf-8"?>
<a:theme xmlns:a="http://schemas.openxmlformats.org/drawingml/2006/main" name="makrokomanda">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iestišk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TM01859866[[fn=Makrokomanda]]</Template>
  <TotalTime>115</TotalTime>
  <Words>830</Words>
  <Application>Microsoft Office PowerPoint</Application>
  <PresentationFormat>Demonstracija ekrane (4:3)</PresentationFormat>
  <Paragraphs>41</Paragraphs>
  <Slides>16</Slides>
  <Notes>1</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16</vt:i4>
      </vt:variant>
    </vt:vector>
  </HeadingPairs>
  <TitlesOfParts>
    <vt:vector size="20" baseType="lpstr">
      <vt:lpstr>Calibri</vt:lpstr>
      <vt:lpstr>Times New Roman</vt:lpstr>
      <vt:lpstr>Wingdings</vt:lpstr>
      <vt:lpstr>makrokomanda</vt:lpstr>
      <vt:lpstr>MOTIEJUS KAZIMIERAS SARBIEVIJUS</vt:lpstr>
      <vt:lpstr>„PowerPoint“ pateiktis</vt:lpstr>
      <vt:lpstr>Studijos</vt:lpstr>
      <vt:lpstr>Studijos Romoje</vt:lpstr>
      <vt:lpstr>„PowerPoint“ pateiktis</vt:lpstr>
      <vt:lpstr> </vt:lpstr>
      <vt:lpstr>„PowerPoint“ pateiktis</vt:lpstr>
      <vt:lpstr>Sarbievijaus kūrybos reikšmė</vt:lpstr>
      <vt:lpstr>M. K. Sarbievijaus lyrika</vt:lpstr>
      <vt:lpstr>M. K. Sarbievijaus lyrika</vt:lpstr>
      <vt:lpstr>M. K. Sarbievijaus lyrika</vt:lpstr>
      <vt:lpstr>M. K. Sarbievijaus lyrika</vt:lpstr>
      <vt:lpstr>Sarbievijus antikos filosofų stoikų nuostatas sujungia su krikščioniškomis tiesomis.</vt:lpstr>
      <vt:lpstr>M. K. Sarbievijaus lyrika</vt:lpstr>
      <vt:lpstr>M. K. Sarbievijaus lyrika</vt:lpstr>
      <vt:lpstr>Odė „Krispui Levinijui“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MOTIEJUS KAZIMIERAS SARBIEVIJUS</dc:title>
  <dc:creator>Anybody</dc:creator>
  <cp:lastModifiedBy>Nijolė</cp:lastModifiedBy>
  <cp:revision>11</cp:revision>
  <dcterms:created xsi:type="dcterms:W3CDTF">2017-12-06T18:15:04Z</dcterms:created>
  <dcterms:modified xsi:type="dcterms:W3CDTF">2020-10-05T14:29:18Z</dcterms:modified>
</cp:coreProperties>
</file>