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9" r:id="rId4"/>
  </p:sldMasterIdLst>
  <p:notesMasterIdLst>
    <p:notesMasterId r:id="rId20"/>
  </p:notesMasterIdLst>
  <p:handoutMasterIdLst>
    <p:handoutMasterId r:id="rId21"/>
  </p:handoutMasterIdLst>
  <p:sldIdLst>
    <p:sldId id="256" r:id="rId5"/>
    <p:sldId id="257" r:id="rId6"/>
    <p:sldId id="262" r:id="rId7"/>
    <p:sldId id="263" r:id="rId8"/>
    <p:sldId id="264" r:id="rId9"/>
    <p:sldId id="265" r:id="rId10"/>
    <p:sldId id="266" r:id="rId11"/>
    <p:sldId id="267" r:id="rId12"/>
    <p:sldId id="268" r:id="rId13"/>
    <p:sldId id="274" r:id="rId14"/>
    <p:sldId id="269" r:id="rId15"/>
    <p:sldId id="270" r:id="rId16"/>
    <p:sldId id="271" r:id="rId17"/>
    <p:sldId id="273"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E64692-1302-8A66-F50D-19AB7032949A}" v="1" dt="2020-11-23T06:52:31.417"/>
    <p1510:client id="{CD8D2A89-1DB9-8157-941D-BA5BB7EDB7FC}" v="190" dt="2020-11-20T05:57:31.8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94660"/>
  </p:normalViewPr>
  <p:slideViewPr>
    <p:cSldViewPr snapToGrid="0">
      <p:cViewPr varScale="1">
        <p:scale>
          <a:sx n="69" d="100"/>
          <a:sy n="69" d="100"/>
        </p:scale>
        <p:origin x="77" y="485"/>
      </p:cViewPr>
      <p:guideLst/>
    </p:cSldViewPr>
  </p:slideViewPr>
  <p:notesTextViewPr>
    <p:cViewPr>
      <p:scale>
        <a:sx n="1" d="1"/>
        <a:sy n="1" d="1"/>
      </p:scale>
      <p:origin x="0" y="0"/>
    </p:cViewPr>
  </p:notesTextViewPr>
  <p:notesViewPr>
    <p:cSldViewPr snapToGrid="0">
      <p:cViewPr varScale="1">
        <p:scale>
          <a:sx n="89" d="100"/>
          <a:sy n="89" d="100"/>
        </p:scale>
        <p:origin x="37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žbieta Banytė" userId="S::elzbieta.banyte@akulvietis.lt::2df2dbdc-8add-4ac6-aa69-3b66256cde8c" providerId="AD" clId="Web-{2CE64692-1302-8A66-F50D-19AB7032949A}"/>
    <pc:docChg chg="sldOrd">
      <pc:chgData name="Elžbieta Banytė" userId="S::elzbieta.banyte@akulvietis.lt::2df2dbdc-8add-4ac6-aa69-3b66256cde8c" providerId="AD" clId="Web-{2CE64692-1302-8A66-F50D-19AB7032949A}" dt="2020-11-23T06:52:31.417" v="0"/>
      <pc:docMkLst>
        <pc:docMk/>
      </pc:docMkLst>
      <pc:sldChg chg="ord">
        <pc:chgData name="Elžbieta Banytė" userId="S::elzbieta.banyte@akulvietis.lt::2df2dbdc-8add-4ac6-aa69-3b66256cde8c" providerId="AD" clId="Web-{2CE64692-1302-8A66-F50D-19AB7032949A}" dt="2020-11-23T06:52:31.417" v="0"/>
        <pc:sldMkLst>
          <pc:docMk/>
          <pc:sldMk cId="3509266986" sldId="274"/>
        </pc:sldMkLst>
      </pc:sldChg>
    </pc:docChg>
  </pc:docChgLst>
  <pc:docChgLst>
    <pc:chgData name="Elžbieta Banytė" userId="S::elzbieta.banyte@akulvietis.lt::2df2dbdc-8add-4ac6-aa69-3b66256cde8c" providerId="AD" clId="Web-{CD8D2A89-1DB9-8157-941D-BA5BB7EDB7FC}"/>
    <pc:docChg chg="addSld modSld">
      <pc:chgData name="Elžbieta Banytė" userId="S::elzbieta.banyte@akulvietis.lt::2df2dbdc-8add-4ac6-aa69-3b66256cde8c" providerId="AD" clId="Web-{CD8D2A89-1DB9-8157-941D-BA5BB7EDB7FC}" dt="2020-11-20T05:57:31.896" v="191" actId="14100"/>
      <pc:docMkLst>
        <pc:docMk/>
      </pc:docMkLst>
      <pc:sldChg chg="modSp">
        <pc:chgData name="Elžbieta Banytė" userId="S::elzbieta.banyte@akulvietis.lt::2df2dbdc-8add-4ac6-aa69-3b66256cde8c" providerId="AD" clId="Web-{CD8D2A89-1DB9-8157-941D-BA5BB7EDB7FC}" dt="2020-11-20T05:52:28.033" v="1" actId="1076"/>
        <pc:sldMkLst>
          <pc:docMk/>
          <pc:sldMk cId="2185875816" sldId="256"/>
        </pc:sldMkLst>
        <pc:spChg chg="mod">
          <ac:chgData name="Elžbieta Banytė" userId="S::elzbieta.banyte@akulvietis.lt::2df2dbdc-8add-4ac6-aa69-3b66256cde8c" providerId="AD" clId="Web-{CD8D2A89-1DB9-8157-941D-BA5BB7EDB7FC}" dt="2020-11-20T05:52:24.298" v="0" actId="1076"/>
          <ac:spMkLst>
            <pc:docMk/>
            <pc:sldMk cId="2185875816" sldId="256"/>
            <ac:spMk id="2" creationId="{4D687081-16D7-4BC5-A7DB-E70117439F85}"/>
          </ac:spMkLst>
        </pc:spChg>
        <pc:spChg chg="mod">
          <ac:chgData name="Elžbieta Banytė" userId="S::elzbieta.banyte@akulvietis.lt::2df2dbdc-8add-4ac6-aa69-3b66256cde8c" providerId="AD" clId="Web-{CD8D2A89-1DB9-8157-941D-BA5BB7EDB7FC}" dt="2020-11-20T05:52:28.033" v="1" actId="1076"/>
          <ac:spMkLst>
            <pc:docMk/>
            <pc:sldMk cId="2185875816" sldId="256"/>
            <ac:spMk id="3" creationId="{1841851F-203A-4F8E-AA75-478526ABA894}"/>
          </ac:spMkLst>
        </pc:spChg>
      </pc:sldChg>
      <pc:sldChg chg="modSp">
        <pc:chgData name="Elžbieta Banytė" userId="S::elzbieta.banyte@akulvietis.lt::2df2dbdc-8add-4ac6-aa69-3b66256cde8c" providerId="AD" clId="Web-{CD8D2A89-1DB9-8157-941D-BA5BB7EDB7FC}" dt="2020-11-20T05:53:57.253" v="118" actId="20577"/>
        <pc:sldMkLst>
          <pc:docMk/>
          <pc:sldMk cId="3198177571" sldId="268"/>
        </pc:sldMkLst>
        <pc:spChg chg="mod">
          <ac:chgData name="Elžbieta Banytė" userId="S::elzbieta.banyte@akulvietis.lt::2df2dbdc-8add-4ac6-aa69-3b66256cde8c" providerId="AD" clId="Web-{CD8D2A89-1DB9-8157-941D-BA5BB7EDB7FC}" dt="2020-11-20T05:53:57.253" v="118" actId="20577"/>
          <ac:spMkLst>
            <pc:docMk/>
            <pc:sldMk cId="3198177571" sldId="268"/>
            <ac:spMk id="3" creationId="{241041CC-0C8F-4F8E-93DD-675ADFDA49A7}"/>
          </ac:spMkLst>
        </pc:spChg>
      </pc:sldChg>
      <pc:sldChg chg="addSp delSp modSp new mod setBg">
        <pc:chgData name="Elžbieta Banytė" userId="S::elzbieta.banyte@akulvietis.lt::2df2dbdc-8add-4ac6-aa69-3b66256cde8c" providerId="AD" clId="Web-{CD8D2A89-1DB9-8157-941D-BA5BB7EDB7FC}" dt="2020-11-20T05:57:31.896" v="191" actId="14100"/>
        <pc:sldMkLst>
          <pc:docMk/>
          <pc:sldMk cId="3509266986" sldId="274"/>
        </pc:sldMkLst>
        <pc:spChg chg="mod">
          <ac:chgData name="Elžbieta Banytė" userId="S::elzbieta.banyte@akulvietis.lt::2df2dbdc-8add-4ac6-aa69-3b66256cde8c" providerId="AD" clId="Web-{CD8D2A89-1DB9-8157-941D-BA5BB7EDB7FC}" dt="2020-11-20T05:57:21.708" v="189" actId="1076"/>
          <ac:spMkLst>
            <pc:docMk/>
            <pc:sldMk cId="3509266986" sldId="274"/>
            <ac:spMk id="2" creationId="{CDE9B8B5-0611-484D-932C-16B9FA2ED2BD}"/>
          </ac:spMkLst>
        </pc:spChg>
        <pc:spChg chg="del">
          <ac:chgData name="Elžbieta Banytė" userId="S::elzbieta.banyte@akulvietis.lt::2df2dbdc-8add-4ac6-aa69-3b66256cde8c" providerId="AD" clId="Web-{CD8D2A89-1DB9-8157-941D-BA5BB7EDB7FC}" dt="2020-11-20T05:55:48.535" v="121"/>
          <ac:spMkLst>
            <pc:docMk/>
            <pc:sldMk cId="3509266986" sldId="274"/>
            <ac:spMk id="3" creationId="{7E2972E4-5F33-4B53-9F12-8BD3222B1EA0}"/>
          </ac:spMkLst>
        </pc:spChg>
        <pc:spChg chg="add del">
          <ac:chgData name="Elžbieta Banytė" userId="S::elzbieta.banyte@akulvietis.lt::2df2dbdc-8add-4ac6-aa69-3b66256cde8c" providerId="AD" clId="Web-{CD8D2A89-1DB9-8157-941D-BA5BB7EDB7FC}" dt="2020-11-20T05:57:09.208" v="187"/>
          <ac:spMkLst>
            <pc:docMk/>
            <pc:sldMk cId="3509266986" sldId="274"/>
            <ac:spMk id="9" creationId="{E104E71D-46AD-4098-B3F1-71C5B5AD2E96}"/>
          </ac:spMkLst>
        </pc:spChg>
        <pc:spChg chg="add del">
          <ac:chgData name="Elžbieta Banytė" userId="S::elzbieta.banyte@akulvietis.lt::2df2dbdc-8add-4ac6-aa69-3b66256cde8c" providerId="AD" clId="Web-{CD8D2A89-1DB9-8157-941D-BA5BB7EDB7FC}" dt="2020-11-20T05:57:09.208" v="187"/>
          <ac:spMkLst>
            <pc:docMk/>
            <pc:sldMk cId="3509266986" sldId="274"/>
            <ac:spMk id="11" creationId="{37E75FFA-2B8C-4584-9D0D-8297565777F5}"/>
          </ac:spMkLst>
        </pc:spChg>
        <pc:spChg chg="add del">
          <ac:chgData name="Elžbieta Banytė" userId="S::elzbieta.banyte@akulvietis.lt::2df2dbdc-8add-4ac6-aa69-3b66256cde8c" providerId="AD" clId="Web-{CD8D2A89-1DB9-8157-941D-BA5BB7EDB7FC}" dt="2020-11-20T05:57:09.208" v="187"/>
          <ac:spMkLst>
            <pc:docMk/>
            <pc:sldMk cId="3509266986" sldId="274"/>
            <ac:spMk id="15" creationId="{D2FCF4C0-36B9-48B9-99A8-D6A94DF07836}"/>
          </ac:spMkLst>
        </pc:spChg>
        <pc:spChg chg="add del">
          <ac:chgData name="Elžbieta Banytė" userId="S::elzbieta.banyte@akulvietis.lt::2df2dbdc-8add-4ac6-aa69-3b66256cde8c" providerId="AD" clId="Web-{CD8D2A89-1DB9-8157-941D-BA5BB7EDB7FC}" dt="2020-11-20T05:57:09.208" v="187"/>
          <ac:spMkLst>
            <pc:docMk/>
            <pc:sldMk cId="3509266986" sldId="274"/>
            <ac:spMk id="17" creationId="{D86A9899-E13E-41CB-A144-53FCE2B903CA}"/>
          </ac:spMkLst>
        </pc:spChg>
        <pc:spChg chg="add del">
          <ac:chgData name="Elžbieta Banytė" userId="S::elzbieta.banyte@akulvietis.lt::2df2dbdc-8add-4ac6-aa69-3b66256cde8c" providerId="AD" clId="Web-{CD8D2A89-1DB9-8157-941D-BA5BB7EDB7FC}" dt="2020-11-20T05:57:09.208" v="187"/>
          <ac:spMkLst>
            <pc:docMk/>
            <pc:sldMk cId="3509266986" sldId="274"/>
            <ac:spMk id="21" creationId="{AC9E346A-063C-4F62-BFDF-FD7DE6F0C3CB}"/>
          </ac:spMkLst>
        </pc:spChg>
        <pc:spChg chg="add">
          <ac:chgData name="Elžbieta Banytė" userId="S::elzbieta.banyte@akulvietis.lt::2df2dbdc-8add-4ac6-aa69-3b66256cde8c" providerId="AD" clId="Web-{CD8D2A89-1DB9-8157-941D-BA5BB7EDB7FC}" dt="2020-11-20T05:57:09.208" v="187"/>
          <ac:spMkLst>
            <pc:docMk/>
            <pc:sldMk cId="3509266986" sldId="274"/>
            <ac:spMk id="23" creationId="{8AC3B7FA-53FD-4D89-BFA4-2DE5AB860BC2}"/>
          </ac:spMkLst>
        </pc:spChg>
        <pc:spChg chg="add del">
          <ac:chgData name="Elžbieta Banytė" userId="S::elzbieta.banyte@akulvietis.lt::2df2dbdc-8add-4ac6-aa69-3b66256cde8c" providerId="AD" clId="Web-{CD8D2A89-1DB9-8157-941D-BA5BB7EDB7FC}" dt="2020-11-20T05:57:14.708" v="188"/>
          <ac:spMkLst>
            <pc:docMk/>
            <pc:sldMk cId="3509266986" sldId="274"/>
            <ac:spMk id="24" creationId="{353C16C0-1EF3-40D4-9E83-F69CA003F80B}"/>
          </ac:spMkLst>
        </pc:spChg>
        <pc:spChg chg="add del">
          <ac:chgData name="Elžbieta Banytė" userId="S::elzbieta.banyte@akulvietis.lt::2df2dbdc-8add-4ac6-aa69-3b66256cde8c" providerId="AD" clId="Web-{CD8D2A89-1DB9-8157-941D-BA5BB7EDB7FC}" dt="2020-11-20T05:56:27.020" v="165"/>
          <ac:spMkLst>
            <pc:docMk/>
            <pc:sldMk cId="3509266986" sldId="274"/>
            <ac:spMk id="25" creationId="{99CE953D-7A4F-4663-9670-A3F144EB296F}"/>
          </ac:spMkLst>
        </pc:spChg>
        <pc:spChg chg="add">
          <ac:chgData name="Elžbieta Banytė" userId="S::elzbieta.banyte@akulvietis.lt::2df2dbdc-8add-4ac6-aa69-3b66256cde8c" providerId="AD" clId="Web-{CD8D2A89-1DB9-8157-941D-BA5BB7EDB7FC}" dt="2020-11-20T05:57:09.208" v="187"/>
          <ac:spMkLst>
            <pc:docMk/>
            <pc:sldMk cId="3509266986" sldId="274"/>
            <ac:spMk id="26" creationId="{E3C6F6B7-7899-41D8-AB85-2854E032D03A}"/>
          </ac:spMkLst>
        </pc:spChg>
        <pc:spChg chg="add del">
          <ac:chgData name="Elžbieta Banytė" userId="S::elzbieta.banyte@akulvietis.lt::2df2dbdc-8add-4ac6-aa69-3b66256cde8c" providerId="AD" clId="Web-{CD8D2A89-1DB9-8157-941D-BA5BB7EDB7FC}" dt="2020-11-20T05:56:27.020" v="165"/>
          <ac:spMkLst>
            <pc:docMk/>
            <pc:sldMk cId="3509266986" sldId="274"/>
            <ac:spMk id="28" creationId="{8AC3B7FA-53FD-4D89-BFA4-2DE5AB860BC2}"/>
          </ac:spMkLst>
        </pc:spChg>
        <pc:spChg chg="add del">
          <ac:chgData name="Elžbieta Banytė" userId="S::elzbieta.banyte@akulvietis.lt::2df2dbdc-8add-4ac6-aa69-3b66256cde8c" providerId="AD" clId="Web-{CD8D2A89-1DB9-8157-941D-BA5BB7EDB7FC}" dt="2020-11-20T05:56:27.020" v="165"/>
          <ac:spMkLst>
            <pc:docMk/>
            <pc:sldMk cId="3509266986" sldId="274"/>
            <ac:spMk id="30" creationId="{E3C6F6B7-7899-41D8-AB85-2854E032D03A}"/>
          </ac:spMkLst>
        </pc:spChg>
        <pc:picChg chg="add mod ord">
          <ac:chgData name="Elžbieta Banytė" userId="S::elzbieta.banyte@akulvietis.lt::2df2dbdc-8add-4ac6-aa69-3b66256cde8c" providerId="AD" clId="Web-{CD8D2A89-1DB9-8157-941D-BA5BB7EDB7FC}" dt="2020-11-20T05:57:31.896" v="191" actId="14100"/>
          <ac:picMkLst>
            <pc:docMk/>
            <pc:sldMk cId="3509266986" sldId="274"/>
            <ac:picMk id="4" creationId="{B5BDB5D6-608B-4C2B-8397-358656F04EC3}"/>
          </ac:picMkLst>
        </pc:picChg>
        <pc:cxnChg chg="add del">
          <ac:chgData name="Elžbieta Banytė" userId="S::elzbieta.banyte@akulvietis.lt::2df2dbdc-8add-4ac6-aa69-3b66256cde8c" providerId="AD" clId="Web-{CD8D2A89-1DB9-8157-941D-BA5BB7EDB7FC}" dt="2020-11-20T05:57:09.208" v="187"/>
          <ac:cxnSpMkLst>
            <pc:docMk/>
            <pc:sldMk cId="3509266986" sldId="274"/>
            <ac:cxnSpMk id="13" creationId="{97345835-04CD-49BE-B105-1B4770F29A3C}"/>
          </ac:cxnSpMkLst>
        </pc:cxnChg>
        <pc:cxnChg chg="add del">
          <ac:chgData name="Elžbieta Banytė" userId="S::elzbieta.banyte@akulvietis.lt::2df2dbdc-8add-4ac6-aa69-3b66256cde8c" providerId="AD" clId="Web-{CD8D2A89-1DB9-8157-941D-BA5BB7EDB7FC}" dt="2020-11-20T05:57:09.208" v="187"/>
          <ac:cxnSpMkLst>
            <pc:docMk/>
            <pc:sldMk cId="3509266986" sldId="274"/>
            <ac:cxnSpMk id="19" creationId="{C8ECED05-2776-4DF5-B8B8-1DA552C5F01D}"/>
          </ac:cxnSpMkLst>
        </pc:cxn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rtlCol="0"/>
        <a:lstStyle/>
        <a:p>
          <a:pPr rtl="0"/>
          <a:endParaRPr lang="en-US"/>
        </a:p>
      </dgm:t>
    </dgm:pt>
    <dgm:pt modelId="{AAC263CB-8256-4B03-92FE-1622698FB3E9}">
      <dgm:prSet/>
      <dgm:spPr/>
      <dgm:t>
        <a:bodyPr rtlCol="0"/>
        <a:lstStyle/>
        <a:p>
          <a:pPr>
            <a:lnSpc>
              <a:spcPct val="100000"/>
            </a:lnSpc>
          </a:pPr>
          <a:r>
            <a:rPr lang="lt-LT" noProof="0" dirty="0"/>
            <a:t>Skirtumai nuo Rytų išminties, filosofijos kilmė</a:t>
          </a:r>
          <a:endParaRPr lang="el-GR" noProof="0" dirty="0"/>
        </a:p>
      </dgm:t>
    </dgm:pt>
    <dgm:pt modelId="{0BEED663-FC38-4EAD-940F-4C475D2C87DB}" type="parTrans" cxnId="{C5E94186-9CB6-4C42-92B3-C546CC53A7B9}">
      <dgm:prSet/>
      <dgm:spPr/>
      <dgm:t>
        <a:bodyPr rtlCol="0"/>
        <a:lstStyle/>
        <a:p>
          <a:pPr rtl="0"/>
          <a:endParaRPr lang="el-GR" noProof="0" dirty="0"/>
        </a:p>
      </dgm:t>
    </dgm:pt>
    <dgm:pt modelId="{808B76D0-8EC7-469A-93AC-7A6017188A9D}" type="sibTrans" cxnId="{C5E94186-9CB6-4C42-92B3-C546CC53A7B9}">
      <dgm:prSet/>
      <dgm:spPr/>
      <dgm:t>
        <a:bodyPr rtlCol="0"/>
        <a:lstStyle/>
        <a:p>
          <a:pPr rtl="0"/>
          <a:endParaRPr lang="el-GR" noProof="0" dirty="0"/>
        </a:p>
      </dgm:t>
    </dgm:pt>
    <dgm:pt modelId="{4E8D2E69-0173-4BD3-B96A-7A9C5DD12B47}">
      <dgm:prSet/>
      <dgm:spPr/>
      <dgm:t>
        <a:bodyPr rtlCol="0"/>
        <a:lstStyle/>
        <a:p>
          <a:pPr>
            <a:lnSpc>
              <a:spcPct val="100000"/>
            </a:lnSpc>
          </a:pPr>
          <a:r>
            <a:rPr lang="lt-LT" noProof="0" dirty="0"/>
            <a:t>Filosofai </a:t>
          </a:r>
          <a:r>
            <a:rPr lang="lt-LT" noProof="0" dirty="0" err="1"/>
            <a:t>ikisokratikai</a:t>
          </a:r>
          <a:endParaRPr lang="el-GR" noProof="0" dirty="0"/>
        </a:p>
      </dgm:t>
    </dgm:pt>
    <dgm:pt modelId="{B954BF22-E3B3-4A1C-802E-590228BE2D9C}" type="parTrans" cxnId="{0F866C41-EB5F-47BD-A2CD-A58671F15B67}">
      <dgm:prSet/>
      <dgm:spPr/>
      <dgm:t>
        <a:bodyPr rtlCol="0"/>
        <a:lstStyle/>
        <a:p>
          <a:pPr rtl="0"/>
          <a:endParaRPr lang="el-GR" noProof="0" dirty="0"/>
        </a:p>
      </dgm:t>
    </dgm:pt>
    <dgm:pt modelId="{FEF1E80E-8A9E-4B0A-817C-2A4CFDCF3FB2}" type="sibTrans" cxnId="{0F866C41-EB5F-47BD-A2CD-A58671F15B67}">
      <dgm:prSet/>
      <dgm:spPr/>
      <dgm:t>
        <a:bodyPr rtlCol="0"/>
        <a:lstStyle/>
        <a:p>
          <a:pPr rtl="0"/>
          <a:endParaRPr lang="el-GR" noProof="0" dirty="0"/>
        </a:p>
      </dgm:t>
    </dgm:pt>
    <dgm:pt modelId="{93A6A030-ABAB-4EFA-B539-0FDB3E07C1EF}">
      <dgm:prSet/>
      <dgm:spPr/>
      <dgm:t>
        <a:bodyPr rtlCol="0"/>
        <a:lstStyle/>
        <a:p>
          <a:pPr>
            <a:lnSpc>
              <a:spcPct val="100000"/>
            </a:lnSpc>
          </a:pPr>
          <a:r>
            <a:rPr lang="lt-LT" noProof="0" dirty="0"/>
            <a:t>Sokratas, Platonas, Aristotelis</a:t>
          </a:r>
          <a:endParaRPr lang="el-GR" noProof="0" dirty="0"/>
        </a:p>
      </dgm:t>
    </dgm:pt>
    <dgm:pt modelId="{3D674B97-6DC6-4A12-85BA-0976D3064237}" type="parTrans" cxnId="{4B40C8DC-6B57-4F5B-8440-7241C649700B}">
      <dgm:prSet/>
      <dgm:spPr/>
      <dgm:t>
        <a:bodyPr rtlCol="0"/>
        <a:lstStyle/>
        <a:p>
          <a:pPr rtl="0"/>
          <a:endParaRPr lang="el-GR" noProof="0" dirty="0"/>
        </a:p>
      </dgm:t>
    </dgm:pt>
    <dgm:pt modelId="{BFE0749E-E343-4A6F-BD09-2810EE6B4BD7}" type="sibTrans" cxnId="{4B40C8DC-6B57-4F5B-8440-7241C649700B}">
      <dgm:prSet/>
      <dgm:spPr/>
      <dgm:t>
        <a:bodyPr rtlCol="0"/>
        <a:lstStyle/>
        <a:p>
          <a:pPr rtl="0"/>
          <a:endParaRPr lang="el-GR" noProof="0" dirty="0"/>
        </a:p>
      </dgm:t>
    </dgm:pt>
    <dgm:pt modelId="{76D56F19-2708-49DB-8F92-D8AC45F23A9A}">
      <dgm:prSet/>
      <dgm:spPr/>
      <dgm:t>
        <a:bodyPr rtlCol="0"/>
        <a:lstStyle/>
        <a:p>
          <a:pPr>
            <a:lnSpc>
              <a:spcPct val="100000"/>
            </a:lnSpc>
          </a:pPr>
          <a:r>
            <a:rPr lang="lt-LT" noProof="0" dirty="0"/>
            <a:t>Romėnų filosofija. Stoikai ir </a:t>
          </a:r>
          <a:r>
            <a:rPr lang="lt-LT" noProof="0" dirty="0" err="1"/>
            <a:t>epikūriečiai</a:t>
          </a:r>
          <a:r>
            <a:rPr lang="lt-LT" noProof="0" dirty="0"/>
            <a:t>.</a:t>
          </a:r>
          <a:endParaRPr lang="el-GR" noProof="0" dirty="0"/>
        </a:p>
      </dgm:t>
    </dgm:pt>
    <dgm:pt modelId="{9D5610C2-0A12-494A-AC46-8DD17C08B09F}" type="parTrans" cxnId="{32E90211-17E0-4DDF-9274-DD3E46D811B8}">
      <dgm:prSet/>
      <dgm:spPr/>
      <dgm:t>
        <a:bodyPr rtlCol="0"/>
        <a:lstStyle/>
        <a:p>
          <a:pPr rtl="0"/>
          <a:endParaRPr lang="el-GR" noProof="0" dirty="0"/>
        </a:p>
      </dgm:t>
    </dgm:pt>
    <dgm:pt modelId="{EC8965A1-F755-4945-8AAC-DCF1F68F011E}" type="sibTrans" cxnId="{32E90211-17E0-4DDF-9274-DD3E46D811B8}">
      <dgm:prSet/>
      <dgm:spPr/>
      <dgm:t>
        <a:bodyPr rtlCol="0"/>
        <a:lstStyle/>
        <a:p>
          <a:pPr rtl="0"/>
          <a:endParaRPr lang="el-GR" noProof="0" dirty="0"/>
        </a:p>
      </dgm:t>
    </dgm:pt>
    <dgm:pt modelId="{39166502-40B2-441C-8391-3FB2E3F462D9}" type="pres">
      <dgm:prSet presAssocID="{D4503D04-C97E-4622-AE07-D0307CB3B4CA}" presName="root" presStyleCnt="0">
        <dgm:presLayoutVars>
          <dgm:dir/>
          <dgm:resizeHandles val="exact"/>
        </dgm:presLayoutVars>
      </dgm:prSet>
      <dgm:spPr/>
    </dgm:pt>
    <dgm:pt modelId="{2FE2D3FA-309E-4C49-82F5-739475F937A2}" type="pres">
      <dgm:prSet presAssocID="{AAC263CB-8256-4B03-92FE-1622698FB3E9}" presName="compNode" presStyleCnt="0"/>
      <dgm:spPr/>
    </dgm:pt>
    <dgm:pt modelId="{A913A8AD-8B01-4110-A29F-10CC5F7A2D5A}" type="pres">
      <dgm:prSet presAssocID="{AAC263CB-8256-4B03-92FE-1622698FB3E9}" presName="bgRect" presStyleLbl="bgShp" presStyleIdx="0" presStyleCnt="4"/>
      <dgm:spPr/>
    </dgm:pt>
    <dgm:pt modelId="{25B2245B-A34B-48ED-A134-55D6D3C49DD6}" type="pres">
      <dgm:prSet presAssocID="{AAC263CB-8256-4B03-92FE-1622698FB3E9}" presName="iconRect" presStyleLbl="node1" presStyleIdx="0" presStyleCnt="4"/>
      <dgm:spPr>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dgm:spPr>
    </dgm:pt>
    <dgm:pt modelId="{A4182B5C-E0A1-40BE-97BB-895E1E017E1E}" type="pres">
      <dgm:prSet presAssocID="{AAC263CB-8256-4B03-92FE-1622698FB3E9}" presName="spaceRect" presStyleCnt="0"/>
      <dgm:spPr/>
    </dgm:pt>
    <dgm:pt modelId="{7AD3242E-FC26-455F-B6ED-8FC692CBD89E}" type="pres">
      <dgm:prSet presAssocID="{AAC263CB-8256-4B03-92FE-1622698FB3E9}" presName="parTx" presStyleLbl="revTx" presStyleIdx="0" presStyleCnt="4">
        <dgm:presLayoutVars>
          <dgm:chMax val="0"/>
          <dgm:chPref val="0"/>
        </dgm:presLayoutVars>
      </dgm:prSet>
      <dgm:spPr/>
    </dgm:pt>
    <dgm:pt modelId="{594CB585-2BEC-4328-A7FA-33C488D58783}" type="pres">
      <dgm:prSet presAssocID="{808B76D0-8EC7-469A-93AC-7A6017188A9D}" presName="sibTrans" presStyleCnt="0"/>
      <dgm:spPr/>
    </dgm:pt>
    <dgm:pt modelId="{2719FFC6-2D0F-438B-8997-447483C0AD39}" type="pres">
      <dgm:prSet presAssocID="{4E8D2E69-0173-4BD3-B96A-7A9C5DD12B47}" presName="compNode" presStyleCnt="0"/>
      <dgm:spPr/>
    </dgm:pt>
    <dgm:pt modelId="{8AC75408-A83A-4B24-A30F-7377A08565C6}" type="pres">
      <dgm:prSet presAssocID="{4E8D2E69-0173-4BD3-B96A-7A9C5DD12B47}" presName="bgRect" presStyleLbl="bgShp" presStyleIdx="1" presStyleCnt="4"/>
      <dgm:spPr/>
    </dgm:pt>
    <dgm:pt modelId="{5088C622-3FFB-47D9-A26D-06054D22A5A7}" type="pres">
      <dgm:prSet presAssocID="{4E8D2E69-0173-4BD3-B96A-7A9C5DD12B47}" presName="iconRect" presStyleLbl="node1" presStyleIdx="1" presStyleCnt="4"/>
      <dgm:spPr>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rocessor"/>
        </a:ext>
      </dgm:extLst>
    </dgm:pt>
    <dgm:pt modelId="{9FF22361-0B05-4462-BB88-3885C3AC2C02}" type="pres">
      <dgm:prSet presAssocID="{4E8D2E69-0173-4BD3-B96A-7A9C5DD12B47}" presName="spaceRect" presStyleCnt="0"/>
      <dgm:spPr/>
    </dgm:pt>
    <dgm:pt modelId="{DB221D5C-8E51-47CA-9565-DA91D94E4D76}" type="pres">
      <dgm:prSet presAssocID="{4E8D2E69-0173-4BD3-B96A-7A9C5DD12B47}" presName="parTx" presStyleLbl="revTx" presStyleIdx="1" presStyleCnt="4">
        <dgm:presLayoutVars>
          <dgm:chMax val="0"/>
          <dgm:chPref val="0"/>
        </dgm:presLayoutVars>
      </dgm:prSet>
      <dgm:spPr/>
    </dgm:pt>
    <dgm:pt modelId="{992BF26A-A15E-47C7-BD99-938750D2A969}" type="pres">
      <dgm:prSet presAssocID="{FEF1E80E-8A9E-4B0A-817C-2A4CFDCF3FB2}" presName="sibTrans" presStyleCnt="0"/>
      <dgm:spPr/>
    </dgm:pt>
    <dgm:pt modelId="{FBDE2D1D-30AD-4684-9397-F4E6543A3644}" type="pres">
      <dgm:prSet presAssocID="{93A6A030-ABAB-4EFA-B539-0FDB3E07C1EF}" presName="compNode" presStyleCnt="0"/>
      <dgm:spPr/>
    </dgm:pt>
    <dgm:pt modelId="{C01A6FD6-644F-4A38-8AAF-FA2CD15EFB95}" type="pres">
      <dgm:prSet presAssocID="{93A6A030-ABAB-4EFA-B539-0FDB3E07C1EF}" presName="bgRect" presStyleLbl="bgShp" presStyleIdx="2" presStyleCnt="4"/>
      <dgm:spPr/>
    </dgm:pt>
    <dgm:pt modelId="{5EA392A0-C484-48E8-81EA-8479B0B6C090}" type="pres">
      <dgm:prSet presAssocID="{93A6A030-ABAB-4EFA-B539-0FDB3E07C1EF}" presName="iconRect" presStyleLbl="node1" presStyleIdx="2" presStyleCnt="4"/>
      <dgm:spPr>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loud Computing"/>
        </a:ext>
      </dgm:extLst>
    </dgm:pt>
    <dgm:pt modelId="{8C399FA1-94C6-4518-9967-9BBB0F60E37D}" type="pres">
      <dgm:prSet presAssocID="{93A6A030-ABAB-4EFA-B539-0FDB3E07C1EF}" presName="spaceRect" presStyleCnt="0"/>
      <dgm:spPr/>
    </dgm:pt>
    <dgm:pt modelId="{0F594D1E-8E8D-452F-9A66-DA5B842B5860}" type="pres">
      <dgm:prSet presAssocID="{93A6A030-ABAB-4EFA-B539-0FDB3E07C1EF}" presName="parTx" presStyleLbl="revTx" presStyleIdx="2" presStyleCnt="4">
        <dgm:presLayoutVars>
          <dgm:chMax val="0"/>
          <dgm:chPref val="0"/>
        </dgm:presLayoutVars>
      </dgm:prSet>
      <dgm:spPr/>
    </dgm:pt>
    <dgm:pt modelId="{2D705EC2-CBBE-47E4-AEA2-2AD46F082614}" type="pres">
      <dgm:prSet presAssocID="{BFE0749E-E343-4A6F-BD09-2810EE6B4BD7}" presName="sibTrans" presStyleCnt="0"/>
      <dgm:spPr/>
    </dgm:pt>
    <dgm:pt modelId="{69A5F660-6AC2-4616-9DD2-97B69A02AC94}" type="pres">
      <dgm:prSet presAssocID="{76D56F19-2708-49DB-8F92-D8AC45F23A9A}" presName="compNode" presStyleCnt="0"/>
      <dgm:spPr/>
    </dgm:pt>
    <dgm:pt modelId="{6DC3A653-9B12-4739-B88C-98A411249860}" type="pres">
      <dgm:prSet presAssocID="{76D56F19-2708-49DB-8F92-D8AC45F23A9A}" presName="bgRect" presStyleLbl="bgShp" presStyleIdx="3" presStyleCnt="4"/>
      <dgm:spPr/>
    </dgm:pt>
    <dgm:pt modelId="{9821C656-EFEF-430D-BD29-9D4BB92DACB1}" type="pres">
      <dgm:prSet presAssocID="{76D56F19-2708-49DB-8F92-D8AC45F23A9A}" presName="iconRect" presStyleLbl="node1" presStyleIdx="3" presStyleCnt="4"/>
      <dgm:spPr>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erver"/>
        </a:ext>
      </dgm:extLst>
    </dgm:pt>
    <dgm:pt modelId="{6A33AFBD-FA33-4891-9EEE-80A564935B4E}" type="pres">
      <dgm:prSet presAssocID="{76D56F19-2708-49DB-8F92-D8AC45F23A9A}" presName="spaceRect" presStyleCnt="0"/>
      <dgm:spPr/>
    </dgm:pt>
    <dgm:pt modelId="{F897ECCA-F261-4E89-8F4D-FFABF292E2CC}" type="pres">
      <dgm:prSet presAssocID="{76D56F19-2708-49DB-8F92-D8AC45F23A9A}" presName="parTx" presStyleLbl="revTx" presStyleIdx="3" presStyleCnt="4">
        <dgm:presLayoutVars>
          <dgm:chMax val="0"/>
          <dgm:chPref val="0"/>
        </dgm:presLayoutVars>
      </dgm:prSet>
      <dgm:spPr/>
    </dgm:pt>
  </dgm:ptLst>
  <dgm:cxnLst>
    <dgm:cxn modelId="{BA89D203-428B-4050-8CA3-8CA6BC4D6661}" type="presOf" srcId="{93A6A030-ABAB-4EFA-B539-0FDB3E07C1EF}" destId="{0F594D1E-8E8D-452F-9A66-DA5B842B5860}" srcOrd="0" destOrd="0" presId="urn:microsoft.com/office/officeart/2018/2/layout/IconVerticalSolidList"/>
    <dgm:cxn modelId="{32E90211-17E0-4DDF-9274-DD3E46D811B8}" srcId="{D4503D04-C97E-4622-AE07-D0307CB3B4CA}" destId="{76D56F19-2708-49DB-8F92-D8AC45F23A9A}" srcOrd="3" destOrd="0" parTransId="{9D5610C2-0A12-494A-AC46-8DD17C08B09F}" sibTransId="{EC8965A1-F755-4945-8AAC-DCF1F68F011E}"/>
    <dgm:cxn modelId="{2CCC003E-B7AD-4C30-9C6F-8B298514477E}" type="presOf" srcId="{AAC263CB-8256-4B03-92FE-1622698FB3E9}" destId="{7AD3242E-FC26-455F-B6ED-8FC692CBD89E}"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E7C78E61-E3FA-445D-BAF9-CB775E344677}" type="presOf" srcId="{D4503D04-C97E-4622-AE07-D0307CB3B4CA}" destId="{39166502-40B2-441C-8391-3FB2E3F462D9}" srcOrd="0" destOrd="0" presId="urn:microsoft.com/office/officeart/2018/2/layout/IconVerticalSolidList"/>
    <dgm:cxn modelId="{B134F768-96E5-44D1-BBE9-E70A3003C06F}" type="presOf" srcId="{76D56F19-2708-49DB-8F92-D8AC45F23A9A}" destId="{F897ECCA-F261-4E89-8F4D-FFABF292E2CC}" srcOrd="0" destOrd="0" presId="urn:microsoft.com/office/officeart/2018/2/layout/IconVerticalSolidList"/>
    <dgm:cxn modelId="{8DD3354A-9D83-49A7-80C3-4F8667147AC2}" type="presOf" srcId="{4E8D2E69-0173-4BD3-B96A-7A9C5DD12B47}" destId="{DB221D5C-8E51-47CA-9565-DA91D94E4D7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4B40C8DC-6B57-4F5B-8440-7241C649700B}" srcId="{D4503D04-C97E-4622-AE07-D0307CB3B4CA}" destId="{93A6A030-ABAB-4EFA-B539-0FDB3E07C1EF}" srcOrd="2" destOrd="0" parTransId="{3D674B97-6DC6-4A12-85BA-0976D3064237}" sibTransId="{BFE0749E-E343-4A6F-BD09-2810EE6B4BD7}"/>
    <dgm:cxn modelId="{26ADDC92-B8C0-494E-8C80-6C6005724D17}" type="presParOf" srcId="{39166502-40B2-441C-8391-3FB2E3F462D9}" destId="{2FE2D3FA-309E-4C49-82F5-739475F937A2}" srcOrd="0" destOrd="0" presId="urn:microsoft.com/office/officeart/2018/2/layout/IconVerticalSolidList"/>
    <dgm:cxn modelId="{C29062AE-62BE-454A-B75E-11F5FDBE6F09}" type="presParOf" srcId="{2FE2D3FA-309E-4C49-82F5-739475F937A2}" destId="{A913A8AD-8B01-4110-A29F-10CC5F7A2D5A}" srcOrd="0" destOrd="0" presId="urn:microsoft.com/office/officeart/2018/2/layout/IconVerticalSolidList"/>
    <dgm:cxn modelId="{80BF740B-B489-4A39-892F-07E44CC5C1C0}" type="presParOf" srcId="{2FE2D3FA-309E-4C49-82F5-739475F937A2}" destId="{25B2245B-A34B-48ED-A134-55D6D3C49DD6}" srcOrd="1" destOrd="0" presId="urn:microsoft.com/office/officeart/2018/2/layout/IconVerticalSolidList"/>
    <dgm:cxn modelId="{72A78F66-F5FB-4F1D-B34F-9288A80DCCF9}" type="presParOf" srcId="{2FE2D3FA-309E-4C49-82F5-739475F937A2}" destId="{A4182B5C-E0A1-40BE-97BB-895E1E017E1E}" srcOrd="2" destOrd="0" presId="urn:microsoft.com/office/officeart/2018/2/layout/IconVerticalSolidList"/>
    <dgm:cxn modelId="{CDADCEFC-3325-4B77-BD33-28C0E7EC68DF}" type="presParOf" srcId="{2FE2D3FA-309E-4C49-82F5-739475F937A2}" destId="{7AD3242E-FC26-455F-B6ED-8FC692CBD89E}" srcOrd="3" destOrd="0" presId="urn:microsoft.com/office/officeart/2018/2/layout/IconVerticalSolidList"/>
    <dgm:cxn modelId="{B255CD1F-DC14-4C81-98E0-ED70E678F155}" type="presParOf" srcId="{39166502-40B2-441C-8391-3FB2E3F462D9}" destId="{594CB585-2BEC-4328-A7FA-33C488D58783}" srcOrd="1" destOrd="0" presId="urn:microsoft.com/office/officeart/2018/2/layout/IconVerticalSolidList"/>
    <dgm:cxn modelId="{F2C358A5-0DE0-4A85-B08B-B346A7FD8C92}" type="presParOf" srcId="{39166502-40B2-441C-8391-3FB2E3F462D9}" destId="{2719FFC6-2D0F-438B-8997-447483C0AD39}" srcOrd="2" destOrd="0" presId="urn:microsoft.com/office/officeart/2018/2/layout/IconVerticalSolidList"/>
    <dgm:cxn modelId="{A144F9DA-B024-432F-8025-B502433DE1A9}" type="presParOf" srcId="{2719FFC6-2D0F-438B-8997-447483C0AD39}" destId="{8AC75408-A83A-4B24-A30F-7377A08565C6}" srcOrd="0" destOrd="0" presId="urn:microsoft.com/office/officeart/2018/2/layout/IconVerticalSolidList"/>
    <dgm:cxn modelId="{B235678E-76FA-42F1-85AC-CA9A11513663}" type="presParOf" srcId="{2719FFC6-2D0F-438B-8997-447483C0AD39}" destId="{5088C622-3FFB-47D9-A26D-06054D22A5A7}" srcOrd="1" destOrd="0" presId="urn:microsoft.com/office/officeart/2018/2/layout/IconVerticalSolidList"/>
    <dgm:cxn modelId="{0D6A5454-FE3D-4816-8149-AFF9418AC9F0}" type="presParOf" srcId="{2719FFC6-2D0F-438B-8997-447483C0AD39}" destId="{9FF22361-0B05-4462-BB88-3885C3AC2C02}" srcOrd="2" destOrd="0" presId="urn:microsoft.com/office/officeart/2018/2/layout/IconVerticalSolidList"/>
    <dgm:cxn modelId="{3F9887C8-C263-43A4-806C-EB1DBEAC0AC8}" type="presParOf" srcId="{2719FFC6-2D0F-438B-8997-447483C0AD39}" destId="{DB221D5C-8E51-47CA-9565-DA91D94E4D76}" srcOrd="3" destOrd="0" presId="urn:microsoft.com/office/officeart/2018/2/layout/IconVerticalSolidList"/>
    <dgm:cxn modelId="{1E48D072-6B50-48FA-8B7A-3FBA213BE1E9}" type="presParOf" srcId="{39166502-40B2-441C-8391-3FB2E3F462D9}" destId="{992BF26A-A15E-47C7-BD99-938750D2A969}" srcOrd="3" destOrd="0" presId="urn:microsoft.com/office/officeart/2018/2/layout/IconVerticalSolidList"/>
    <dgm:cxn modelId="{5A9D4D51-54F8-4319-BD9F-1604BE37AF78}" type="presParOf" srcId="{39166502-40B2-441C-8391-3FB2E3F462D9}" destId="{FBDE2D1D-30AD-4684-9397-F4E6543A3644}" srcOrd="4" destOrd="0" presId="urn:microsoft.com/office/officeart/2018/2/layout/IconVerticalSolidList"/>
    <dgm:cxn modelId="{3E5A8EE5-6065-4BE8-9011-16A9C6639CE1}" type="presParOf" srcId="{FBDE2D1D-30AD-4684-9397-F4E6543A3644}" destId="{C01A6FD6-644F-4A38-8AAF-FA2CD15EFB95}" srcOrd="0" destOrd="0" presId="urn:microsoft.com/office/officeart/2018/2/layout/IconVerticalSolidList"/>
    <dgm:cxn modelId="{B9C04EEE-E1A4-4318-BBD7-A210EABEBCFA}" type="presParOf" srcId="{FBDE2D1D-30AD-4684-9397-F4E6543A3644}" destId="{5EA392A0-C484-48E8-81EA-8479B0B6C090}" srcOrd="1" destOrd="0" presId="urn:microsoft.com/office/officeart/2018/2/layout/IconVerticalSolidList"/>
    <dgm:cxn modelId="{A2D8A5DC-41BC-4646-8EE3-A0B84BC021ED}" type="presParOf" srcId="{FBDE2D1D-30AD-4684-9397-F4E6543A3644}" destId="{8C399FA1-94C6-4518-9967-9BBB0F60E37D}" srcOrd="2" destOrd="0" presId="urn:microsoft.com/office/officeart/2018/2/layout/IconVerticalSolidList"/>
    <dgm:cxn modelId="{A79A35EE-F4FE-4591-9922-DD95A1602BFB}" type="presParOf" srcId="{FBDE2D1D-30AD-4684-9397-F4E6543A3644}" destId="{0F594D1E-8E8D-452F-9A66-DA5B842B5860}" srcOrd="3" destOrd="0" presId="urn:microsoft.com/office/officeart/2018/2/layout/IconVerticalSolidList"/>
    <dgm:cxn modelId="{CFFF59E0-F136-4A57-B1C7-38DA105F352E}" type="presParOf" srcId="{39166502-40B2-441C-8391-3FB2E3F462D9}" destId="{2D705EC2-CBBE-47E4-AEA2-2AD46F082614}" srcOrd="5" destOrd="0" presId="urn:microsoft.com/office/officeart/2018/2/layout/IconVerticalSolidList"/>
    <dgm:cxn modelId="{56159C05-5E7A-41E3-850F-493F57D1B3B7}" type="presParOf" srcId="{39166502-40B2-441C-8391-3FB2E3F462D9}" destId="{69A5F660-6AC2-4616-9DD2-97B69A02AC94}" srcOrd="6" destOrd="0" presId="urn:microsoft.com/office/officeart/2018/2/layout/IconVerticalSolidList"/>
    <dgm:cxn modelId="{F24F5157-D892-40ED-B4DD-33979C522E60}" type="presParOf" srcId="{69A5F660-6AC2-4616-9DD2-97B69A02AC94}" destId="{6DC3A653-9B12-4739-B88C-98A411249860}" srcOrd="0" destOrd="0" presId="urn:microsoft.com/office/officeart/2018/2/layout/IconVerticalSolidList"/>
    <dgm:cxn modelId="{28D3C703-C304-4614-AC62-262C9F8BAC6E}" type="presParOf" srcId="{69A5F660-6AC2-4616-9DD2-97B69A02AC94}" destId="{9821C656-EFEF-430D-BD29-9D4BB92DACB1}" srcOrd="1" destOrd="0" presId="urn:microsoft.com/office/officeart/2018/2/layout/IconVerticalSolidList"/>
    <dgm:cxn modelId="{EE121D30-3788-4A53-BC8F-72AC36D3AE9F}" type="presParOf" srcId="{69A5F660-6AC2-4616-9DD2-97B69A02AC94}" destId="{6A33AFBD-FA33-4891-9EEE-80A564935B4E}" srcOrd="2" destOrd="0" presId="urn:microsoft.com/office/officeart/2018/2/layout/IconVerticalSolidList"/>
    <dgm:cxn modelId="{31A1B91B-0683-453F-A0F2-14A835A7F2C4}" type="presParOf" srcId="{69A5F660-6AC2-4616-9DD2-97B69A02AC94}" destId="{F897ECCA-F261-4E89-8F4D-FFABF292E2CC}" srcOrd="3" destOrd="0" presId="urn:microsoft.com/office/officeart/2018/2/layout/IconVerticalSolidList"/>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3A8AD-8B01-4110-A29F-10CC5F7A2D5A}">
      <dsp:nvSpPr>
        <dsp:cNvPr id="0" name=""/>
        <dsp:cNvSpPr/>
      </dsp:nvSpPr>
      <dsp:spPr>
        <a:xfrm>
          <a:off x="0" y="1469"/>
          <a:ext cx="3724657" cy="74500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B2245B-A34B-48ED-A134-55D6D3C49DD6}">
      <dsp:nvSpPr>
        <dsp:cNvPr id="0" name=""/>
        <dsp:cNvSpPr/>
      </dsp:nvSpPr>
      <dsp:spPr>
        <a:xfrm>
          <a:off x="225364" y="169096"/>
          <a:ext cx="409752" cy="409752"/>
        </a:xfrm>
        <a:prstGeom prst="rect">
          <a:avLst/>
        </a:prstGeom>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w="1905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D3242E-FC26-455F-B6ED-8FC692CBD89E}">
      <dsp:nvSpPr>
        <dsp:cNvPr id="0" name=""/>
        <dsp:cNvSpPr/>
      </dsp:nvSpPr>
      <dsp:spPr>
        <a:xfrm>
          <a:off x="860480" y="1469"/>
          <a:ext cx="2864176" cy="745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46" tIns="78846" rIns="78846" bIns="78846" numCol="1" spcCol="1270" rtlCol="0" anchor="ctr" anchorCtr="0">
          <a:noAutofit/>
        </a:bodyPr>
        <a:lstStyle/>
        <a:p>
          <a:pPr marL="0" lvl="0" indent="0" algn="l" defTabSz="800100">
            <a:lnSpc>
              <a:spcPct val="100000"/>
            </a:lnSpc>
            <a:spcBef>
              <a:spcPct val="0"/>
            </a:spcBef>
            <a:spcAft>
              <a:spcPct val="35000"/>
            </a:spcAft>
            <a:buNone/>
          </a:pPr>
          <a:r>
            <a:rPr lang="lt-LT" sz="1800" kern="1200" noProof="0" dirty="0"/>
            <a:t>Skirtumai nuo Rytų išminties, filosofijos kilmė</a:t>
          </a:r>
          <a:endParaRPr lang="el-GR" sz="1800" kern="1200" noProof="0" dirty="0"/>
        </a:p>
      </dsp:txBody>
      <dsp:txXfrm>
        <a:off x="860480" y="1469"/>
        <a:ext cx="2864176" cy="745005"/>
      </dsp:txXfrm>
    </dsp:sp>
    <dsp:sp modelId="{8AC75408-A83A-4B24-A30F-7377A08565C6}">
      <dsp:nvSpPr>
        <dsp:cNvPr id="0" name=""/>
        <dsp:cNvSpPr/>
      </dsp:nvSpPr>
      <dsp:spPr>
        <a:xfrm>
          <a:off x="0" y="932726"/>
          <a:ext cx="3724657" cy="74500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8C622-3FFB-47D9-A26D-06054D22A5A7}">
      <dsp:nvSpPr>
        <dsp:cNvPr id="0" name=""/>
        <dsp:cNvSpPr/>
      </dsp:nvSpPr>
      <dsp:spPr>
        <a:xfrm>
          <a:off x="225364" y="1100352"/>
          <a:ext cx="409752" cy="409752"/>
        </a:xfrm>
        <a:prstGeom prst="rect">
          <a:avLst/>
        </a:prstGeom>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w="1905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221D5C-8E51-47CA-9565-DA91D94E4D76}">
      <dsp:nvSpPr>
        <dsp:cNvPr id="0" name=""/>
        <dsp:cNvSpPr/>
      </dsp:nvSpPr>
      <dsp:spPr>
        <a:xfrm>
          <a:off x="860480" y="932726"/>
          <a:ext cx="2864176" cy="745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46" tIns="78846" rIns="78846" bIns="78846" numCol="1" spcCol="1270" rtlCol="0" anchor="ctr" anchorCtr="0">
          <a:noAutofit/>
        </a:bodyPr>
        <a:lstStyle/>
        <a:p>
          <a:pPr marL="0" lvl="0" indent="0" algn="l" defTabSz="800100">
            <a:lnSpc>
              <a:spcPct val="100000"/>
            </a:lnSpc>
            <a:spcBef>
              <a:spcPct val="0"/>
            </a:spcBef>
            <a:spcAft>
              <a:spcPct val="35000"/>
            </a:spcAft>
            <a:buNone/>
          </a:pPr>
          <a:r>
            <a:rPr lang="lt-LT" sz="1800" kern="1200" noProof="0" dirty="0"/>
            <a:t>Filosofai </a:t>
          </a:r>
          <a:r>
            <a:rPr lang="lt-LT" sz="1800" kern="1200" noProof="0" dirty="0" err="1"/>
            <a:t>ikisokratikai</a:t>
          </a:r>
          <a:endParaRPr lang="el-GR" sz="1800" kern="1200" noProof="0" dirty="0"/>
        </a:p>
      </dsp:txBody>
      <dsp:txXfrm>
        <a:off x="860480" y="932726"/>
        <a:ext cx="2864176" cy="745005"/>
      </dsp:txXfrm>
    </dsp:sp>
    <dsp:sp modelId="{C01A6FD6-644F-4A38-8AAF-FA2CD15EFB95}">
      <dsp:nvSpPr>
        <dsp:cNvPr id="0" name=""/>
        <dsp:cNvSpPr/>
      </dsp:nvSpPr>
      <dsp:spPr>
        <a:xfrm>
          <a:off x="0" y="1863982"/>
          <a:ext cx="3724657" cy="74500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A392A0-C484-48E8-81EA-8479B0B6C090}">
      <dsp:nvSpPr>
        <dsp:cNvPr id="0" name=""/>
        <dsp:cNvSpPr/>
      </dsp:nvSpPr>
      <dsp:spPr>
        <a:xfrm>
          <a:off x="225364" y="2031608"/>
          <a:ext cx="409752" cy="409752"/>
        </a:xfrm>
        <a:prstGeom prst="rect">
          <a:avLst/>
        </a:prstGeom>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w="1905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594D1E-8E8D-452F-9A66-DA5B842B5860}">
      <dsp:nvSpPr>
        <dsp:cNvPr id="0" name=""/>
        <dsp:cNvSpPr/>
      </dsp:nvSpPr>
      <dsp:spPr>
        <a:xfrm>
          <a:off x="860480" y="1863982"/>
          <a:ext cx="2864176" cy="745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46" tIns="78846" rIns="78846" bIns="78846" numCol="1" spcCol="1270" rtlCol="0" anchor="ctr" anchorCtr="0">
          <a:noAutofit/>
        </a:bodyPr>
        <a:lstStyle/>
        <a:p>
          <a:pPr marL="0" lvl="0" indent="0" algn="l" defTabSz="800100">
            <a:lnSpc>
              <a:spcPct val="100000"/>
            </a:lnSpc>
            <a:spcBef>
              <a:spcPct val="0"/>
            </a:spcBef>
            <a:spcAft>
              <a:spcPct val="35000"/>
            </a:spcAft>
            <a:buNone/>
          </a:pPr>
          <a:r>
            <a:rPr lang="lt-LT" sz="1800" kern="1200" noProof="0" dirty="0"/>
            <a:t>Sokratas, Platonas, Aristotelis</a:t>
          </a:r>
          <a:endParaRPr lang="el-GR" sz="1800" kern="1200" noProof="0" dirty="0"/>
        </a:p>
      </dsp:txBody>
      <dsp:txXfrm>
        <a:off x="860480" y="1863982"/>
        <a:ext cx="2864176" cy="745005"/>
      </dsp:txXfrm>
    </dsp:sp>
    <dsp:sp modelId="{6DC3A653-9B12-4739-B88C-98A411249860}">
      <dsp:nvSpPr>
        <dsp:cNvPr id="0" name=""/>
        <dsp:cNvSpPr/>
      </dsp:nvSpPr>
      <dsp:spPr>
        <a:xfrm>
          <a:off x="0" y="2795238"/>
          <a:ext cx="3724657" cy="74500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21C656-EFEF-430D-BD29-9D4BB92DACB1}">
      <dsp:nvSpPr>
        <dsp:cNvPr id="0" name=""/>
        <dsp:cNvSpPr/>
      </dsp:nvSpPr>
      <dsp:spPr>
        <a:xfrm>
          <a:off x="225364" y="2962865"/>
          <a:ext cx="409752" cy="409752"/>
        </a:xfrm>
        <a:prstGeom prst="rect">
          <a:avLst/>
        </a:prstGeom>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a:ln w="1905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97ECCA-F261-4E89-8F4D-FFABF292E2CC}">
      <dsp:nvSpPr>
        <dsp:cNvPr id="0" name=""/>
        <dsp:cNvSpPr/>
      </dsp:nvSpPr>
      <dsp:spPr>
        <a:xfrm>
          <a:off x="860480" y="2795238"/>
          <a:ext cx="2864176" cy="745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46" tIns="78846" rIns="78846" bIns="78846" numCol="1" spcCol="1270" rtlCol="0" anchor="ctr" anchorCtr="0">
          <a:noAutofit/>
        </a:bodyPr>
        <a:lstStyle/>
        <a:p>
          <a:pPr marL="0" lvl="0" indent="0" algn="l" defTabSz="800100">
            <a:lnSpc>
              <a:spcPct val="100000"/>
            </a:lnSpc>
            <a:spcBef>
              <a:spcPct val="0"/>
            </a:spcBef>
            <a:spcAft>
              <a:spcPct val="35000"/>
            </a:spcAft>
            <a:buNone/>
          </a:pPr>
          <a:r>
            <a:rPr lang="lt-LT" sz="1800" kern="1200" noProof="0" dirty="0"/>
            <a:t>Romėnų filosofija. Stoikai ir </a:t>
          </a:r>
          <a:r>
            <a:rPr lang="lt-LT" sz="1800" kern="1200" noProof="0" dirty="0" err="1"/>
            <a:t>epikūriečiai</a:t>
          </a:r>
          <a:r>
            <a:rPr lang="lt-LT" sz="1800" kern="1200" noProof="0" dirty="0"/>
            <a:t>.</a:t>
          </a:r>
          <a:endParaRPr lang="el-GR" sz="1800" kern="1200" noProof="0" dirty="0"/>
        </a:p>
      </dsp:txBody>
      <dsp:txXfrm>
        <a:off x="860480" y="2795238"/>
        <a:ext cx="2864176" cy="7450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F704A0A3-12F5-498D-BDC4-FB15547BFC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35DD665A-5982-481B-B350-420C68FDEA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35BE28-6F42-4D95-B20A-F614FA47497E}" type="datetimeFigureOut">
              <a:rPr lang="el-GR" smtClean="0"/>
              <a:t>22/11/2020</a:t>
            </a:fld>
            <a:endParaRPr lang="el-GR"/>
          </a:p>
        </p:txBody>
      </p:sp>
      <p:sp>
        <p:nvSpPr>
          <p:cNvPr id="4" name="Θέση υποσέλιδου 3">
            <a:extLst>
              <a:ext uri="{FF2B5EF4-FFF2-40B4-BE49-F238E27FC236}">
                <a16:creationId xmlns:a16="http://schemas.microsoft.com/office/drawing/2014/main" id="{550975F4-0DF6-4176-AB81-B5182FA0243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68F3C6C9-0131-437A-BA9F-B5BF09F31F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60B1D3-6679-4201-A1AD-57949639184E}" type="slidenum">
              <a:rPr lang="el-GR" smtClean="0"/>
              <a:t>‹#›</a:t>
            </a:fld>
            <a:endParaRPr lang="el-GR"/>
          </a:p>
        </p:txBody>
      </p:sp>
    </p:spTree>
    <p:extLst>
      <p:ext uri="{BB962C8B-B14F-4D97-AF65-F5344CB8AC3E}">
        <p14:creationId xmlns:p14="http://schemas.microsoft.com/office/powerpoint/2010/main" val="26904112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noProof="0" dirty="0"/>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4F59D9-64C7-4729-9BC0-28A72E1AE8BE}" type="datetimeFigureOut">
              <a:rPr lang="el-GR" noProof="0" smtClean="0"/>
              <a:t>22/11/2020</a:t>
            </a:fld>
            <a:endParaRPr lang="el-GR" noProof="0" dirty="0"/>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noProof="0" dirty="0"/>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rtl="0"/>
            <a:r>
              <a:rPr lang="el-GR" altLang="zh-CN" sz="1200" b="0" i="0" u="none" strike="noStrike" kern="1200" baseline="0" dirty="0">
                <a:solidFill>
                  <a:srgbClr val="000000"/>
                </a:solidFill>
                <a:latin typeface="Calibri" panose="020F0502020204030204" pitchFamily="34" charset="0"/>
              </a:rPr>
              <a:t>Επεξεργασία στυλ κειμένου υποδείγματος</a:t>
            </a:r>
          </a:p>
          <a:p>
            <a:pPr lvl="1"/>
            <a:r>
              <a:rPr lang="el-GR" noProof="0" dirty="0"/>
              <a:t>Δεύτερο επίπεδο</a:t>
            </a:r>
          </a:p>
          <a:p>
            <a:pPr lvl="2"/>
            <a:r>
              <a:rPr lang="el-GR" noProof="0" dirty="0"/>
              <a:t>Τρίτο επίπεδο</a:t>
            </a:r>
          </a:p>
          <a:p>
            <a:pPr lvl="3"/>
            <a:r>
              <a:rPr lang="el-GR" noProof="0" dirty="0"/>
              <a:t>Τέταρτο επίπεδο</a:t>
            </a:r>
          </a:p>
          <a:p>
            <a:pPr lvl="4"/>
            <a:r>
              <a:rPr lang="el-GR" noProof="0" dirty="0"/>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noProof="0" dirty="0"/>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6F112-CE78-4DC3-9797-EDB4D3847B86}" type="slidenum">
              <a:rPr lang="el-GR" noProof="0" smtClean="0"/>
              <a:t>‹#›</a:t>
            </a:fld>
            <a:endParaRPr lang="el-GR" noProof="0" dirty="0"/>
          </a:p>
        </p:txBody>
      </p:sp>
    </p:spTree>
    <p:extLst>
      <p:ext uri="{BB962C8B-B14F-4D97-AF65-F5344CB8AC3E}">
        <p14:creationId xmlns:p14="http://schemas.microsoft.com/office/powerpoint/2010/main" val="59686117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el-GR" altLang="zh-CN" sz="1200" b="0" i="0" u="none" strike="noStrike" kern="1200" baseline="0" smtClean="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69B6F112-CE78-4DC3-9797-EDB4D3847B86}" type="slidenum">
              <a:rPr lang="el-GR" smtClean="0"/>
              <a:t>1</a:t>
            </a:fld>
            <a:endParaRPr lang="el-GR"/>
          </a:p>
        </p:txBody>
      </p:sp>
    </p:spTree>
    <p:extLst>
      <p:ext uri="{BB962C8B-B14F-4D97-AF65-F5344CB8AC3E}">
        <p14:creationId xmlns:p14="http://schemas.microsoft.com/office/powerpoint/2010/main" val="120624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69B6F112-CE78-4DC3-9797-EDB4D3847B86}" type="slidenum">
              <a:rPr lang="el-GR" smtClean="0"/>
              <a:t>2</a:t>
            </a:fld>
            <a:endParaRPr lang="el-GR"/>
          </a:p>
        </p:txBody>
      </p:sp>
    </p:spTree>
    <p:extLst>
      <p:ext uri="{BB962C8B-B14F-4D97-AF65-F5344CB8AC3E}">
        <p14:creationId xmlns:p14="http://schemas.microsoft.com/office/powerpoint/2010/main" val="113230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pPr rtl="0"/>
            <a:fld id="{2D0871EA-376E-4943-B946-C8DCA90126D8}" type="datetime1">
              <a:rPr lang="el-GR" noProof="0" smtClean="0"/>
              <a:t>22/11/2020</a:t>
            </a:fld>
            <a:endParaRPr lang="el-GR" noProof="0"/>
          </a:p>
        </p:txBody>
      </p:sp>
      <p:sp>
        <p:nvSpPr>
          <p:cNvPr id="5" name="Footer Placeholder 4"/>
          <p:cNvSpPr>
            <a:spLocks noGrp="1"/>
          </p:cNvSpPr>
          <p:nvPr>
            <p:ph type="ftr" sz="quarter" idx="11"/>
          </p:nvPr>
        </p:nvSpPr>
        <p:spPr/>
        <p:txBody>
          <a:bodyPr/>
          <a:lstStyle>
            <a:lvl1pPr>
              <a:defRPr>
                <a:solidFill>
                  <a:schemeClr val="tx1"/>
                </a:solidFill>
              </a:defRPr>
            </a:lvl1pPr>
          </a:lstStyle>
          <a:p>
            <a:pPr rtl="0"/>
            <a:endParaRPr lang="el-GR" noProof="0"/>
          </a:p>
        </p:txBody>
      </p:sp>
      <p:sp>
        <p:nvSpPr>
          <p:cNvPr id="6" name="Slide Number Placeholder 5"/>
          <p:cNvSpPr>
            <a:spLocks noGrp="1"/>
          </p:cNvSpPr>
          <p:nvPr>
            <p:ph type="sldNum" sz="quarter" idx="12"/>
          </p:nvPr>
        </p:nvSpPr>
        <p:spPr/>
        <p:txBody>
          <a:bodyPr/>
          <a:lstStyle>
            <a:lvl1pPr>
              <a:defRPr>
                <a:solidFill>
                  <a:schemeClr val="tx1"/>
                </a:solidFill>
              </a:defRPr>
            </a:lvl1pPr>
          </a:lstStyle>
          <a:p>
            <a:pPr rtl="0"/>
            <a:fld id="{6D22F896-40B5-4ADD-8801-0D06FADFA095}" type="slidenum">
              <a:rPr lang="el-GR" noProof="0" smtClean="0"/>
              <a:t>‹#›</a:t>
            </a:fld>
            <a:endParaRPr lang="el-GR" noProof="0"/>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2392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rtl="0"/>
            <a:fld id="{741FFD80-4E32-4FBB-ABF3-FC3E4C31B5E7}" type="datetime1">
              <a:rPr lang="el-GR" noProof="0" smtClean="0"/>
              <a:t>22/11/2020</a:t>
            </a:fld>
            <a:endParaRPr lang="el-GR" noProof="0"/>
          </a:p>
        </p:txBody>
      </p:sp>
      <p:sp>
        <p:nvSpPr>
          <p:cNvPr id="5" name="Footer Placeholder 4"/>
          <p:cNvSpPr>
            <a:spLocks noGrp="1"/>
          </p:cNvSpPr>
          <p:nvPr>
            <p:ph type="ftr" sz="quarter" idx="11"/>
          </p:nvPr>
        </p:nvSpPr>
        <p:spPr/>
        <p:txBody>
          <a:bodyPr/>
          <a:lstStyle/>
          <a:p>
            <a:pPr rtl="0"/>
            <a:endParaRPr lang="el-GR" noProof="0"/>
          </a:p>
        </p:txBody>
      </p:sp>
      <p:sp>
        <p:nvSpPr>
          <p:cNvPr id="6" name="Slide Number Placeholder 5"/>
          <p:cNvSpPr>
            <a:spLocks noGrp="1"/>
          </p:cNvSpPr>
          <p:nvPr>
            <p:ph type="sldNum" sz="quarter" idx="12"/>
          </p:nvPr>
        </p:nvSpPr>
        <p:spPr/>
        <p:txBody>
          <a:bodyPr/>
          <a:lstStyle/>
          <a:p>
            <a:pPr rtl="0"/>
            <a:fld id="{6D22F896-40B5-4ADD-8801-0D06FADFA095}" type="slidenum">
              <a:rPr lang="el-GR" noProof="0" smtClean="0"/>
              <a:t>‹#›</a:t>
            </a:fld>
            <a:endParaRPr lang="el-GR" noProof="0"/>
          </a:p>
        </p:txBody>
      </p:sp>
    </p:spTree>
    <p:extLst>
      <p:ext uri="{BB962C8B-B14F-4D97-AF65-F5344CB8AC3E}">
        <p14:creationId xmlns:p14="http://schemas.microsoft.com/office/powerpoint/2010/main" val="1746228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pPr rtl="0"/>
            <a:fld id="{114F467E-0CA5-408C-88E7-2DE80BDF753D}" type="datetime1">
              <a:rPr lang="el-GR" noProof="0" smtClean="0"/>
              <a:t>22/11/2020</a:t>
            </a:fld>
            <a:endParaRPr lang="el-GR" noProof="0"/>
          </a:p>
        </p:txBody>
      </p:sp>
      <p:sp>
        <p:nvSpPr>
          <p:cNvPr id="5" name="Footer Placeholder 4"/>
          <p:cNvSpPr>
            <a:spLocks noGrp="1"/>
          </p:cNvSpPr>
          <p:nvPr>
            <p:ph type="ftr" sz="quarter" idx="11"/>
          </p:nvPr>
        </p:nvSpPr>
        <p:spPr/>
        <p:txBody>
          <a:bodyPr/>
          <a:lstStyle/>
          <a:p>
            <a:pPr rtl="0"/>
            <a:endParaRPr lang="el-GR" noProof="0"/>
          </a:p>
        </p:txBody>
      </p:sp>
      <p:sp>
        <p:nvSpPr>
          <p:cNvPr id="6" name="Slide Number Placeholder 5"/>
          <p:cNvSpPr>
            <a:spLocks noGrp="1"/>
          </p:cNvSpPr>
          <p:nvPr>
            <p:ph type="sldNum" sz="quarter" idx="12"/>
          </p:nvPr>
        </p:nvSpPr>
        <p:spPr/>
        <p:txBody>
          <a:bodyPr/>
          <a:lstStyle/>
          <a:p>
            <a:pPr rtl="0"/>
            <a:fld id="{6D22F896-40B5-4ADD-8801-0D06FADFA095}" type="slidenum">
              <a:rPr lang="el-GR" noProof="0" smtClean="0"/>
              <a:t>‹#›</a:t>
            </a:fld>
            <a:endParaRPr lang="el-GR" noProof="0"/>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7607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pPr rtl="0"/>
            <a:fld id="{9482675C-428F-4022-A479-038A13513FBC}" type="datetime1">
              <a:rPr lang="el-GR" noProof="0" smtClean="0"/>
              <a:t>22/11/2020</a:t>
            </a:fld>
            <a:endParaRPr lang="el-GR" noProof="0"/>
          </a:p>
        </p:txBody>
      </p:sp>
      <p:sp>
        <p:nvSpPr>
          <p:cNvPr id="6" name="Footer Placeholder 5"/>
          <p:cNvSpPr>
            <a:spLocks noGrp="1"/>
          </p:cNvSpPr>
          <p:nvPr>
            <p:ph type="ftr" sz="quarter" idx="11"/>
          </p:nvPr>
        </p:nvSpPr>
        <p:spPr/>
        <p:txBody>
          <a:bodyPr/>
          <a:lstStyle/>
          <a:p>
            <a:pPr rtl="0"/>
            <a:endParaRPr lang="el-GR" noProof="0"/>
          </a:p>
        </p:txBody>
      </p:sp>
      <p:sp>
        <p:nvSpPr>
          <p:cNvPr id="7" name="Slide Number Placeholder 6"/>
          <p:cNvSpPr>
            <a:spLocks noGrp="1"/>
          </p:cNvSpPr>
          <p:nvPr>
            <p:ph type="sldNum" sz="quarter" idx="12"/>
          </p:nvPr>
        </p:nvSpPr>
        <p:spPr/>
        <p:txBody>
          <a:bodyPr/>
          <a:lstStyle/>
          <a:p>
            <a:pPr rtl="0"/>
            <a:fld id="{6D22F896-40B5-4ADD-8801-0D06FADFA095}" type="slidenum">
              <a:rPr lang="el-GR" noProof="0" smtClean="0"/>
              <a:t>‹#›</a:t>
            </a:fld>
            <a:endParaRPr lang="el-GR" noProof="0"/>
          </a:p>
        </p:txBody>
      </p:sp>
    </p:spTree>
    <p:extLst>
      <p:ext uri="{BB962C8B-B14F-4D97-AF65-F5344CB8AC3E}">
        <p14:creationId xmlns:p14="http://schemas.microsoft.com/office/powerpoint/2010/main" val="1983503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pPr rtl="0"/>
            <a:fld id="{9BB79312-515D-482B-A50E-891B46FA13F7}" type="datetime1">
              <a:rPr lang="el-GR" noProof="0" smtClean="0"/>
              <a:t>22/11/2020</a:t>
            </a:fld>
            <a:endParaRPr lang="el-GR" noProof="0"/>
          </a:p>
        </p:txBody>
      </p:sp>
      <p:sp>
        <p:nvSpPr>
          <p:cNvPr id="8" name="Footer Placeholder 7"/>
          <p:cNvSpPr>
            <a:spLocks noGrp="1"/>
          </p:cNvSpPr>
          <p:nvPr>
            <p:ph type="ftr" sz="quarter" idx="11"/>
          </p:nvPr>
        </p:nvSpPr>
        <p:spPr/>
        <p:txBody>
          <a:bodyPr/>
          <a:lstStyle/>
          <a:p>
            <a:pPr rtl="0"/>
            <a:endParaRPr lang="el-GR" noProof="0"/>
          </a:p>
        </p:txBody>
      </p:sp>
      <p:sp>
        <p:nvSpPr>
          <p:cNvPr id="9" name="Slide Number Placeholder 8"/>
          <p:cNvSpPr>
            <a:spLocks noGrp="1"/>
          </p:cNvSpPr>
          <p:nvPr>
            <p:ph type="sldNum" sz="quarter" idx="12"/>
          </p:nvPr>
        </p:nvSpPr>
        <p:spPr/>
        <p:txBody>
          <a:bodyPr/>
          <a:lstStyle/>
          <a:p>
            <a:pPr rtl="0"/>
            <a:fld id="{6D22F896-40B5-4ADD-8801-0D06FADFA095}" type="slidenum">
              <a:rPr lang="el-GR" noProof="0" smtClean="0"/>
              <a:t>‹#›</a:t>
            </a:fld>
            <a:endParaRPr lang="el-GR" noProof="0"/>
          </a:p>
        </p:txBody>
      </p:sp>
    </p:spTree>
    <p:extLst>
      <p:ext uri="{BB962C8B-B14F-4D97-AF65-F5344CB8AC3E}">
        <p14:creationId xmlns:p14="http://schemas.microsoft.com/office/powerpoint/2010/main" val="699098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pPr rtl="0"/>
            <a:fld id="{188D29AA-6BFC-47F8-B488-0A41D8598281}" type="datetime1">
              <a:rPr lang="el-GR" noProof="0" smtClean="0"/>
              <a:t>22/11/2020</a:t>
            </a:fld>
            <a:endParaRPr lang="el-GR" noProof="0"/>
          </a:p>
        </p:txBody>
      </p:sp>
      <p:sp>
        <p:nvSpPr>
          <p:cNvPr id="4" name="Footer Placeholder 3"/>
          <p:cNvSpPr>
            <a:spLocks noGrp="1"/>
          </p:cNvSpPr>
          <p:nvPr>
            <p:ph type="ftr" sz="quarter" idx="11"/>
          </p:nvPr>
        </p:nvSpPr>
        <p:spPr/>
        <p:txBody>
          <a:bodyPr/>
          <a:lstStyle/>
          <a:p>
            <a:pPr rtl="0"/>
            <a:endParaRPr lang="el-GR" noProof="0"/>
          </a:p>
        </p:txBody>
      </p:sp>
      <p:sp>
        <p:nvSpPr>
          <p:cNvPr id="5" name="Slide Number Placeholder 4"/>
          <p:cNvSpPr>
            <a:spLocks noGrp="1"/>
          </p:cNvSpPr>
          <p:nvPr>
            <p:ph type="sldNum" sz="quarter" idx="12"/>
          </p:nvPr>
        </p:nvSpPr>
        <p:spPr/>
        <p:txBody>
          <a:bodyPr/>
          <a:lstStyle/>
          <a:p>
            <a:pPr rtl="0"/>
            <a:fld id="{6D22F896-40B5-4ADD-8801-0D06FADFA095}" type="slidenum">
              <a:rPr lang="el-GR" noProof="0" smtClean="0"/>
              <a:t>‹#›</a:t>
            </a:fld>
            <a:endParaRPr lang="el-GR" noProof="0"/>
          </a:p>
        </p:txBody>
      </p:sp>
    </p:spTree>
    <p:extLst>
      <p:ext uri="{BB962C8B-B14F-4D97-AF65-F5344CB8AC3E}">
        <p14:creationId xmlns:p14="http://schemas.microsoft.com/office/powerpoint/2010/main" val="2289290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E397F22D-D064-41CC-B0AA-14A03CB44A4B}" type="datetime1">
              <a:rPr lang="el-GR" noProof="0" smtClean="0"/>
              <a:t>22/11/2020</a:t>
            </a:fld>
            <a:endParaRPr lang="el-GR" noProof="0"/>
          </a:p>
        </p:txBody>
      </p:sp>
      <p:sp>
        <p:nvSpPr>
          <p:cNvPr id="3" name="Footer Placeholder 2"/>
          <p:cNvSpPr>
            <a:spLocks noGrp="1"/>
          </p:cNvSpPr>
          <p:nvPr>
            <p:ph type="ftr" sz="quarter" idx="11"/>
          </p:nvPr>
        </p:nvSpPr>
        <p:spPr/>
        <p:txBody>
          <a:bodyPr/>
          <a:lstStyle/>
          <a:p>
            <a:pPr rtl="0"/>
            <a:endParaRPr lang="el-GR" noProof="0"/>
          </a:p>
        </p:txBody>
      </p:sp>
      <p:sp>
        <p:nvSpPr>
          <p:cNvPr id="4" name="Slide Number Placeholder 3"/>
          <p:cNvSpPr>
            <a:spLocks noGrp="1"/>
          </p:cNvSpPr>
          <p:nvPr>
            <p:ph type="sldNum" sz="quarter" idx="12"/>
          </p:nvPr>
        </p:nvSpPr>
        <p:spPr/>
        <p:txBody>
          <a:bodyPr/>
          <a:lstStyle/>
          <a:p>
            <a:pPr rtl="0"/>
            <a:fld id="{6D22F896-40B5-4ADD-8801-0D06FADFA095}" type="slidenum">
              <a:rPr lang="el-GR" noProof="0" smtClean="0"/>
              <a:t>‹#›</a:t>
            </a:fld>
            <a:endParaRPr lang="el-GR" noProof="0"/>
          </a:p>
        </p:txBody>
      </p:sp>
    </p:spTree>
    <p:extLst>
      <p:ext uri="{BB962C8B-B14F-4D97-AF65-F5344CB8AC3E}">
        <p14:creationId xmlns:p14="http://schemas.microsoft.com/office/powerpoint/2010/main" val="442519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pPr rtl="0"/>
            <a:fld id="{E4285325-69A5-4CB5-96D8-902513DAF175}" type="datetime1">
              <a:rPr lang="el-GR" noProof="0" smtClean="0"/>
              <a:t>22/11/2020</a:t>
            </a:fld>
            <a:endParaRPr lang="el-GR" noProof="0"/>
          </a:p>
        </p:txBody>
      </p:sp>
      <p:sp>
        <p:nvSpPr>
          <p:cNvPr id="6" name="Footer Placeholder 5"/>
          <p:cNvSpPr>
            <a:spLocks noGrp="1"/>
          </p:cNvSpPr>
          <p:nvPr>
            <p:ph type="ftr" sz="quarter" idx="11"/>
          </p:nvPr>
        </p:nvSpPr>
        <p:spPr/>
        <p:txBody>
          <a:bodyPr/>
          <a:lstStyle/>
          <a:p>
            <a:pPr rtl="0"/>
            <a:endParaRPr lang="el-GR" noProof="0"/>
          </a:p>
        </p:txBody>
      </p:sp>
      <p:sp>
        <p:nvSpPr>
          <p:cNvPr id="7" name="Slide Number Placeholder 6"/>
          <p:cNvSpPr>
            <a:spLocks noGrp="1"/>
          </p:cNvSpPr>
          <p:nvPr>
            <p:ph type="sldNum" sz="quarter" idx="12"/>
          </p:nvPr>
        </p:nvSpPr>
        <p:spPr/>
        <p:txBody>
          <a:bodyPr/>
          <a:lstStyle/>
          <a:p>
            <a:pPr rtl="0"/>
            <a:fld id="{6D22F896-40B5-4ADD-8801-0D06FADFA095}" type="slidenum">
              <a:rPr lang="el-GR" noProof="0" smtClean="0"/>
              <a:t>‹#›</a:t>
            </a:fld>
            <a:endParaRPr lang="el-GR" noProof="0"/>
          </a:p>
        </p:txBody>
      </p:sp>
    </p:spTree>
    <p:extLst>
      <p:ext uri="{BB962C8B-B14F-4D97-AF65-F5344CB8AC3E}">
        <p14:creationId xmlns:p14="http://schemas.microsoft.com/office/powerpoint/2010/main" val="2571410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pPr rtl="0"/>
            <a:fld id="{72C79594-3409-41EB-9095-B585BCC2A1D4}" type="datetime1">
              <a:rPr lang="el-GR" noProof="0" smtClean="0"/>
              <a:t>22/11/2020</a:t>
            </a:fld>
            <a:endParaRPr lang="el-GR" noProof="0"/>
          </a:p>
        </p:txBody>
      </p:sp>
      <p:sp>
        <p:nvSpPr>
          <p:cNvPr id="6" name="Footer Placeholder 5"/>
          <p:cNvSpPr>
            <a:spLocks noGrp="1"/>
          </p:cNvSpPr>
          <p:nvPr>
            <p:ph type="ftr" sz="quarter" idx="11"/>
          </p:nvPr>
        </p:nvSpPr>
        <p:spPr/>
        <p:txBody>
          <a:bodyPr/>
          <a:lstStyle/>
          <a:p>
            <a:pPr rtl="0"/>
            <a:endParaRPr lang="el-GR" noProof="0"/>
          </a:p>
        </p:txBody>
      </p:sp>
      <p:sp>
        <p:nvSpPr>
          <p:cNvPr id="7" name="Slide Number Placeholder 6"/>
          <p:cNvSpPr>
            <a:spLocks noGrp="1"/>
          </p:cNvSpPr>
          <p:nvPr>
            <p:ph type="sldNum" sz="quarter" idx="12"/>
          </p:nvPr>
        </p:nvSpPr>
        <p:spPr/>
        <p:txBody>
          <a:bodyPr/>
          <a:lstStyle/>
          <a:p>
            <a:pPr rtl="0"/>
            <a:fld id="{6D22F896-40B5-4ADD-8801-0D06FADFA095}" type="slidenum">
              <a:rPr lang="el-GR" noProof="0" smtClean="0"/>
              <a:t>‹#›</a:t>
            </a:fld>
            <a:endParaRPr lang="el-GR" noProof="0"/>
          </a:p>
        </p:txBody>
      </p:sp>
    </p:spTree>
    <p:extLst>
      <p:ext uri="{BB962C8B-B14F-4D97-AF65-F5344CB8AC3E}">
        <p14:creationId xmlns:p14="http://schemas.microsoft.com/office/powerpoint/2010/main" val="2600868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rtl="0"/>
            <a:fld id="{A0247F39-4E34-4C2D-ADDA-DC1A6B04255D}" type="datetime1">
              <a:rPr lang="el-GR" noProof="0" smtClean="0"/>
              <a:t>22/11/2020</a:t>
            </a:fld>
            <a:endParaRPr lang="el-GR" noProof="0"/>
          </a:p>
        </p:txBody>
      </p:sp>
      <p:sp>
        <p:nvSpPr>
          <p:cNvPr id="5" name="Footer Placeholder 4"/>
          <p:cNvSpPr>
            <a:spLocks noGrp="1"/>
          </p:cNvSpPr>
          <p:nvPr>
            <p:ph type="ftr" sz="quarter" idx="11"/>
          </p:nvPr>
        </p:nvSpPr>
        <p:spPr/>
        <p:txBody>
          <a:bodyPr/>
          <a:lstStyle/>
          <a:p>
            <a:pPr rtl="0"/>
            <a:endParaRPr lang="el-GR" noProof="0"/>
          </a:p>
        </p:txBody>
      </p:sp>
      <p:sp>
        <p:nvSpPr>
          <p:cNvPr id="6" name="Slide Number Placeholder 5"/>
          <p:cNvSpPr>
            <a:spLocks noGrp="1"/>
          </p:cNvSpPr>
          <p:nvPr>
            <p:ph type="sldNum" sz="quarter" idx="12"/>
          </p:nvPr>
        </p:nvSpPr>
        <p:spPr/>
        <p:txBody>
          <a:bodyPr/>
          <a:lstStyle/>
          <a:p>
            <a:pPr rtl="0"/>
            <a:fld id="{6D22F896-40B5-4ADD-8801-0D06FADFA095}" type="slidenum">
              <a:rPr lang="el-GR" noProof="0" smtClean="0"/>
              <a:pPr/>
              <a:t>‹#›</a:t>
            </a:fld>
            <a:endParaRPr lang="el-GR" noProof="0"/>
          </a:p>
        </p:txBody>
      </p:sp>
    </p:spTree>
    <p:extLst>
      <p:ext uri="{BB962C8B-B14F-4D97-AF65-F5344CB8AC3E}">
        <p14:creationId xmlns:p14="http://schemas.microsoft.com/office/powerpoint/2010/main" val="6467541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rtl="0"/>
            <a:fld id="{A0247F39-4E34-4C2D-ADDA-DC1A6B04255D}" type="datetime1">
              <a:rPr lang="el-GR" noProof="0" smtClean="0"/>
              <a:t>22/11/2020</a:t>
            </a:fld>
            <a:endParaRPr lang="el-GR" noProof="0"/>
          </a:p>
        </p:txBody>
      </p:sp>
      <p:sp>
        <p:nvSpPr>
          <p:cNvPr id="5" name="Footer Placeholder 4"/>
          <p:cNvSpPr>
            <a:spLocks noGrp="1"/>
          </p:cNvSpPr>
          <p:nvPr>
            <p:ph type="ftr" sz="quarter" idx="11"/>
          </p:nvPr>
        </p:nvSpPr>
        <p:spPr/>
        <p:txBody>
          <a:bodyPr/>
          <a:lstStyle/>
          <a:p>
            <a:pPr rtl="0"/>
            <a:endParaRPr lang="el-GR" noProof="0"/>
          </a:p>
        </p:txBody>
      </p:sp>
      <p:sp>
        <p:nvSpPr>
          <p:cNvPr id="6" name="Slide Number Placeholder 5"/>
          <p:cNvSpPr>
            <a:spLocks noGrp="1"/>
          </p:cNvSpPr>
          <p:nvPr>
            <p:ph type="sldNum" sz="quarter" idx="12"/>
          </p:nvPr>
        </p:nvSpPr>
        <p:spPr/>
        <p:txBody>
          <a:bodyPr/>
          <a:lstStyle/>
          <a:p>
            <a:pPr rtl="0"/>
            <a:fld id="{6D22F896-40B5-4ADD-8801-0D06FADFA095}" type="slidenum">
              <a:rPr lang="el-GR" noProof="0" smtClean="0"/>
              <a:pPr/>
              <a:t>‹#›</a:t>
            </a:fld>
            <a:endParaRPr lang="el-GR" noProof="0"/>
          </a:p>
        </p:txBody>
      </p:sp>
    </p:spTree>
    <p:extLst>
      <p:ext uri="{BB962C8B-B14F-4D97-AF65-F5344CB8AC3E}">
        <p14:creationId xmlns:p14="http://schemas.microsoft.com/office/powerpoint/2010/main" val="252473582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pPr rtl="0"/>
            <a:fld id="{A0247F39-4E34-4C2D-ADDA-DC1A6B04255D}" type="datetime1">
              <a:rPr lang="el-GR" noProof="0" smtClean="0"/>
              <a:t>22/11/2020</a:t>
            </a:fld>
            <a:endParaRPr lang="el-GR" noProof="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pPr rtl="0"/>
            <a:endParaRPr lang="el-GR" noProof="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pPr rtl="0"/>
            <a:fld id="{6D22F896-40B5-4ADD-8801-0D06FADFA095}" type="slidenum">
              <a:rPr lang="el-GR" noProof="0" smtClean="0"/>
              <a:pPr/>
              <a:t>‹#›</a:t>
            </a:fld>
            <a:endParaRPr lang="el-GR" noProof="0"/>
          </a:p>
        </p:txBody>
      </p:sp>
    </p:spTree>
    <p:extLst>
      <p:ext uri="{BB962C8B-B14F-4D97-AF65-F5344CB8AC3E}">
        <p14:creationId xmlns:p14="http://schemas.microsoft.com/office/powerpoint/2010/main" val="15242436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email">
            <a:duotone>
              <a:schemeClr val="bg2">
                <a:shade val="48000"/>
                <a:hueMod val="106000"/>
                <a:satMod val="140000"/>
                <a:lumMod val="42000"/>
              </a:schemeClr>
              <a:schemeClr val="bg2">
                <a:tint val="98000"/>
                <a:hueMod val="92000"/>
                <a:satMod val="220000"/>
                <a:lumMod val="9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5" name="Εικόνα 4" descr="Λάμπα">
            <a:extLst>
              <a:ext uri="{FF2B5EF4-FFF2-40B4-BE49-F238E27FC236}">
                <a16:creationId xmlns:a16="http://schemas.microsoft.com/office/drawing/2014/main" id="{AC06F95D-BA5D-4DEE-93EF-3FE3173D13FF}"/>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3611" y="10"/>
            <a:ext cx="12188389" cy="6857990"/>
          </a:xfrm>
          <a:prstGeom prst="rect">
            <a:avLst/>
          </a:prstGeom>
        </p:spPr>
      </p:pic>
      <p:sp>
        <p:nvSpPr>
          <p:cNvPr id="2" name="Τίτλος 1">
            <a:extLst>
              <a:ext uri="{FF2B5EF4-FFF2-40B4-BE49-F238E27FC236}">
                <a16:creationId xmlns:a16="http://schemas.microsoft.com/office/drawing/2014/main" id="{4D687081-16D7-4BC5-A7DB-E70117439F85}"/>
              </a:ext>
            </a:extLst>
          </p:cNvPr>
          <p:cNvSpPr>
            <a:spLocks noGrp="1"/>
          </p:cNvSpPr>
          <p:nvPr>
            <p:ph type="ctrTitle"/>
          </p:nvPr>
        </p:nvSpPr>
        <p:spPr>
          <a:xfrm>
            <a:off x="-485384" y="2255266"/>
            <a:ext cx="6858000" cy="1367896"/>
          </a:xfrm>
        </p:spPr>
        <p:txBody>
          <a:bodyPr rtlCol="0" anchor="ctr">
            <a:normAutofit fontScale="90000"/>
          </a:bodyPr>
          <a:lstStyle/>
          <a:p>
            <a:pPr algn="ctr" rtl="0"/>
            <a:r>
              <a:rPr lang="lt-LT" dirty="0"/>
              <a:t>Antikos filosofijos įvadas</a:t>
            </a:r>
            <a:endParaRPr lang="el-GR" dirty="0"/>
          </a:p>
        </p:txBody>
      </p:sp>
      <p:sp>
        <p:nvSpPr>
          <p:cNvPr id="3" name="Υπότιτλος 2">
            <a:extLst>
              <a:ext uri="{FF2B5EF4-FFF2-40B4-BE49-F238E27FC236}">
                <a16:creationId xmlns:a16="http://schemas.microsoft.com/office/drawing/2014/main" id="{1841851F-203A-4F8E-AA75-478526ABA894}"/>
              </a:ext>
            </a:extLst>
          </p:cNvPr>
          <p:cNvSpPr>
            <a:spLocks noGrp="1"/>
          </p:cNvSpPr>
          <p:nvPr>
            <p:ph type="subTitle" idx="1"/>
          </p:nvPr>
        </p:nvSpPr>
        <p:spPr>
          <a:xfrm>
            <a:off x="7562" y="5186347"/>
            <a:ext cx="6857999" cy="953029"/>
          </a:xfrm>
        </p:spPr>
        <p:txBody>
          <a:bodyPr rtlCol="0">
            <a:normAutofit/>
          </a:bodyPr>
          <a:lstStyle/>
          <a:p>
            <a:pPr algn="ctr" rtl="0"/>
            <a:r>
              <a:rPr lang="lt-LT" dirty="0"/>
              <a:t>Elžbieta Banytė</a:t>
            </a:r>
            <a:endParaRPr lang="el-GR" dirty="0"/>
          </a:p>
        </p:txBody>
      </p:sp>
    </p:spTree>
    <p:extLst>
      <p:ext uri="{BB962C8B-B14F-4D97-AF65-F5344CB8AC3E}">
        <p14:creationId xmlns:p14="http://schemas.microsoft.com/office/powerpoint/2010/main" val="2185875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cstate="email">
            <a:duotone>
              <a:schemeClr val="bg2">
                <a:shade val="48000"/>
                <a:hueMod val="106000"/>
                <a:satMod val="140000"/>
                <a:lumMod val="42000"/>
              </a:schemeClr>
              <a:schemeClr val="bg2">
                <a:tint val="98000"/>
                <a:hueMod val="92000"/>
                <a:satMod val="220000"/>
                <a:lumMod val="9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134327-4864-46BB-A57A-7055C9E3AEC1}"/>
              </a:ext>
            </a:extLst>
          </p:cNvPr>
          <p:cNvSpPr>
            <a:spLocks noGrp="1"/>
          </p:cNvSpPr>
          <p:nvPr>
            <p:ph type="title"/>
          </p:nvPr>
        </p:nvSpPr>
        <p:spPr>
          <a:xfrm>
            <a:off x="7962519" y="618518"/>
            <a:ext cx="3084891" cy="1478570"/>
          </a:xfrm>
        </p:spPr>
        <p:txBody>
          <a:bodyPr rtlCol="0">
            <a:normAutofit/>
          </a:bodyPr>
          <a:lstStyle/>
          <a:p>
            <a:pPr rtl="0"/>
            <a:r>
              <a:rPr lang="lt-LT" sz="3200" dirty="0"/>
              <a:t>Planas</a:t>
            </a:r>
            <a:endParaRPr lang="el-GR" sz="3200" dirty="0"/>
          </a:p>
        </p:txBody>
      </p:sp>
      <p:graphicFrame>
        <p:nvGraphicFramePr>
          <p:cNvPr id="200" name="Σύμβολο κράτησης θέσης περιεχομένου 2" descr="Smart Art">
            <a:extLst>
              <a:ext uri="{FF2B5EF4-FFF2-40B4-BE49-F238E27FC236}">
                <a16:creationId xmlns:a16="http://schemas.microsoft.com/office/drawing/2014/main" id="{C7094B13-F699-4785-845B-4DB18710A2F8}"/>
              </a:ext>
            </a:extLst>
          </p:cNvPr>
          <p:cNvGraphicFramePr>
            <a:graphicFrameLocks noGrp="1"/>
          </p:cNvGraphicFramePr>
          <p:nvPr>
            <p:ph idx="1"/>
            <p:extLst>
              <p:ext uri="{D42A27DB-BD31-4B8C-83A1-F6EECF244321}">
                <p14:modId xmlns:p14="http://schemas.microsoft.com/office/powerpoint/2010/main" val="3043603068"/>
              </p:ext>
            </p:extLst>
          </p:nvPr>
        </p:nvGraphicFramePr>
        <p:xfrm>
          <a:off x="7962518" y="2249487"/>
          <a:ext cx="3724657" cy="35417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Σύμβολο κράτησης θέσης περιεχομένου 6" descr="πλακέτα κυκλώματος">
            <a:extLst>
              <a:ext uri="{FF2B5EF4-FFF2-40B4-BE49-F238E27FC236}">
                <a16:creationId xmlns:a16="http://schemas.microsoft.com/office/drawing/2014/main" id="{38616497-6A2B-4863-A3DD-A2D0AF074897}"/>
              </a:ext>
            </a:extLst>
          </p:cNvPr>
          <p:cNvPicPr>
            <a:picLocks noChangeAspect="1"/>
          </p:cNvPicPr>
          <p:nvPr/>
        </p:nvPicPr>
        <p:blipFill rotWithShape="1">
          <a:blip r:embed="rId9">
            <a:alphaModFix amt="85000"/>
            <a:duotone>
              <a:prstClr val="black"/>
              <a:schemeClr val="accent2">
                <a:tint val="45000"/>
                <a:satMod val="400000"/>
              </a:schemeClr>
            </a:duotone>
          </a:blip>
          <a:srcRect l="10584" r="10584"/>
          <a:stretch/>
        </p:blipFill>
        <p:spPr>
          <a:xfrm flipH="1">
            <a:off x="-5597" y="-9525"/>
            <a:ext cx="7558541" cy="6848475"/>
          </a:xfrm>
          <a:prstGeom prst="rect">
            <a:avLst/>
          </a:prstGeom>
        </p:spPr>
      </p:pic>
    </p:spTree>
    <p:extLst>
      <p:ext uri="{BB962C8B-B14F-4D97-AF65-F5344CB8AC3E}">
        <p14:creationId xmlns:p14="http://schemas.microsoft.com/office/powerpoint/2010/main" val="30266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B1044E-8656-4BA4-B2F3-7B6BB69EFA71}"/>
              </a:ext>
            </a:extLst>
          </p:cNvPr>
          <p:cNvSpPr>
            <a:spLocks noGrp="1"/>
          </p:cNvSpPr>
          <p:nvPr>
            <p:ph type="title"/>
          </p:nvPr>
        </p:nvSpPr>
        <p:spPr/>
        <p:txBody>
          <a:bodyPr/>
          <a:lstStyle/>
          <a:p>
            <a:r>
              <a:rPr lang="lt-LT" dirty="0"/>
              <a:t>Graikų mąstymo ir Rytų išminties skirtumai</a:t>
            </a:r>
            <a:endParaRPr lang="el-GR" dirty="0"/>
          </a:p>
        </p:txBody>
      </p:sp>
      <p:sp>
        <p:nvSpPr>
          <p:cNvPr id="3" name="Θέση περιεχομένου 2">
            <a:extLst>
              <a:ext uri="{FF2B5EF4-FFF2-40B4-BE49-F238E27FC236}">
                <a16:creationId xmlns:a16="http://schemas.microsoft.com/office/drawing/2014/main" id="{5DD2B672-9CB7-4EF3-97C2-E31FD58D1430}"/>
              </a:ext>
            </a:extLst>
          </p:cNvPr>
          <p:cNvSpPr>
            <a:spLocks noGrp="1"/>
          </p:cNvSpPr>
          <p:nvPr>
            <p:ph idx="1"/>
          </p:nvPr>
        </p:nvSpPr>
        <p:spPr/>
        <p:txBody>
          <a:bodyPr/>
          <a:lstStyle/>
          <a:p>
            <a:pPr marL="457200" indent="-457200">
              <a:buAutoNum type="arabicPeriod"/>
            </a:pPr>
            <a:r>
              <a:rPr lang="lt-LT" dirty="0"/>
              <a:t>Graikų mąstymas autorinis, o ne kolektyvinis.</a:t>
            </a:r>
          </a:p>
          <a:p>
            <a:pPr marL="457200" indent="-457200">
              <a:buAutoNum type="arabicPeriod"/>
            </a:pPr>
            <a:r>
              <a:rPr lang="lt-LT" dirty="0"/>
              <a:t>Kadangi išreiškia individualų požiūrį, filosofijai būdinga temų įvairovė.</a:t>
            </a:r>
          </a:p>
          <a:p>
            <a:pPr marL="457200" indent="-457200">
              <a:buAutoNum type="arabicPeriod"/>
            </a:pPr>
            <a:r>
              <a:rPr lang="lt-LT" dirty="0"/>
              <a:t>Mąstymas kritiškas, siekiama visuotinai priimtas tiesas patikrinti savo racionaliu protu.</a:t>
            </a:r>
          </a:p>
          <a:p>
            <a:pPr marL="457200" indent="-457200">
              <a:buAutoNum type="arabicPeriod"/>
            </a:pPr>
            <a:r>
              <a:rPr lang="lt-LT" dirty="0" err="1"/>
              <a:t>Intersubjektyvumas</a:t>
            </a:r>
            <a:r>
              <a:rPr lang="lt-LT" dirty="0"/>
              <a:t>: bandoma savo mąstymą perduoti kitiems, įrodyti savo mintis.</a:t>
            </a:r>
          </a:p>
          <a:p>
            <a:pPr marL="457200" indent="-457200">
              <a:buAutoNum type="arabicPeriod"/>
            </a:pPr>
            <a:r>
              <a:rPr lang="lt-LT" dirty="0"/>
              <a:t>Vizualumas: pasitelkiamos vaizdinės analogijos; minties kelias projektuojamas pagal vaizdinį suvokimą.</a:t>
            </a:r>
          </a:p>
          <a:p>
            <a:pPr marL="457200" indent="-457200">
              <a:buAutoNum type="arabicPeriod"/>
            </a:pPr>
            <a:r>
              <a:rPr lang="lt-LT" dirty="0"/>
              <a:t>Racionalus mąstymas budriu protu.</a:t>
            </a:r>
          </a:p>
          <a:p>
            <a:pPr marL="457200" indent="-457200">
              <a:buAutoNum type="arabicPeriod"/>
            </a:pPr>
            <a:endParaRPr lang="el-GR" dirty="0"/>
          </a:p>
        </p:txBody>
      </p:sp>
    </p:spTree>
    <p:extLst>
      <p:ext uri="{BB962C8B-B14F-4D97-AF65-F5344CB8AC3E}">
        <p14:creationId xmlns:p14="http://schemas.microsoft.com/office/powerpoint/2010/main" val="1553462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2DBE4F-EC3A-48C8-AF88-FBA1A82C1931}"/>
              </a:ext>
            </a:extLst>
          </p:cNvPr>
          <p:cNvSpPr>
            <a:spLocks noGrp="1"/>
          </p:cNvSpPr>
          <p:nvPr>
            <p:ph type="title"/>
          </p:nvPr>
        </p:nvSpPr>
        <p:spPr/>
        <p:txBody>
          <a:bodyPr/>
          <a:lstStyle/>
          <a:p>
            <a:r>
              <a:rPr lang="lt-LT" dirty="0"/>
              <a:t>Graikų mąstymo ir Rytų išminties skirtumai (2)</a:t>
            </a:r>
            <a:endParaRPr lang="el-GR" dirty="0"/>
          </a:p>
        </p:txBody>
      </p:sp>
      <p:sp>
        <p:nvSpPr>
          <p:cNvPr id="3" name="Θέση περιεχομένου 2">
            <a:extLst>
              <a:ext uri="{FF2B5EF4-FFF2-40B4-BE49-F238E27FC236}">
                <a16:creationId xmlns:a16="http://schemas.microsoft.com/office/drawing/2014/main" id="{68B87744-B0DB-47CA-AA81-EC3835E73305}"/>
              </a:ext>
            </a:extLst>
          </p:cNvPr>
          <p:cNvSpPr>
            <a:spLocks noGrp="1"/>
          </p:cNvSpPr>
          <p:nvPr>
            <p:ph idx="1"/>
          </p:nvPr>
        </p:nvSpPr>
        <p:spPr/>
        <p:txBody>
          <a:bodyPr>
            <a:normAutofit lnSpcReduction="10000"/>
          </a:bodyPr>
          <a:lstStyle/>
          <a:p>
            <a:r>
              <a:rPr lang="lt-LT" dirty="0" err="1"/>
              <a:t>Mimetinis</a:t>
            </a:r>
            <a:r>
              <a:rPr lang="lt-LT" dirty="0"/>
              <a:t> santykis su tikrove: atsisakoma iracionalių, mistinių dalykų.</a:t>
            </a:r>
          </a:p>
          <a:p>
            <a:r>
              <a:rPr lang="lt-LT" dirty="0"/>
              <a:t>Tikrovė suvokiama kaip pažini protu, darni (harmoninga).</a:t>
            </a:r>
          </a:p>
          <a:p>
            <a:r>
              <a:rPr lang="lt-LT" dirty="0"/>
              <a:t>Manoma, kad tikrovę galima suvesti į bendrą pagrindą, dėl to filosofija matematiška, pasitikima skaičiais.</a:t>
            </a:r>
          </a:p>
          <a:p>
            <a:r>
              <a:rPr lang="lt-LT" dirty="0"/>
              <a:t>Optimistiškas požiūris į pasaulį.</a:t>
            </a:r>
          </a:p>
          <a:p>
            <a:r>
              <a:rPr lang="lt-LT" dirty="0"/>
              <a:t>Pasitikėjimas kalba: dialogu įmanoma nugalėti mąstymo skirtumus, prieiti prie bendrų išvadų.</a:t>
            </a:r>
          </a:p>
          <a:p>
            <a:r>
              <a:rPr lang="lt-LT" dirty="0"/>
              <a:t>IŠVADA: Rytų mąstymas mitologinis, neatsietas nuo religijos, dažnai iracionalus, siekiantis peržengti proto ribas ir įsilieti į mistines patirtis. Graikų mąstymas – metafizinis, loginis, pasitikintis gebėjimu racionaliai protauti ir savo idėjas išaiškinti kitiems.</a:t>
            </a:r>
            <a:endParaRPr lang="el-GR" dirty="0"/>
          </a:p>
        </p:txBody>
      </p:sp>
    </p:spTree>
    <p:extLst>
      <p:ext uri="{BB962C8B-B14F-4D97-AF65-F5344CB8AC3E}">
        <p14:creationId xmlns:p14="http://schemas.microsoft.com/office/powerpoint/2010/main" val="3560846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F18C9E-2049-4295-846F-76122B00D216}"/>
              </a:ext>
            </a:extLst>
          </p:cNvPr>
          <p:cNvSpPr>
            <a:spLocks noGrp="1"/>
          </p:cNvSpPr>
          <p:nvPr>
            <p:ph type="title"/>
          </p:nvPr>
        </p:nvSpPr>
        <p:spPr/>
        <p:txBody>
          <a:bodyPr/>
          <a:lstStyle/>
          <a:p>
            <a:r>
              <a:rPr lang="lt-LT" dirty="0"/>
              <a:t>Filosofai </a:t>
            </a:r>
            <a:r>
              <a:rPr lang="lt-LT" dirty="0" err="1"/>
              <a:t>ikisokratikai</a:t>
            </a:r>
            <a:endParaRPr lang="el-GR" dirty="0"/>
          </a:p>
        </p:txBody>
      </p:sp>
      <p:sp>
        <p:nvSpPr>
          <p:cNvPr id="3" name="Θέση περιεχομένου 2">
            <a:extLst>
              <a:ext uri="{FF2B5EF4-FFF2-40B4-BE49-F238E27FC236}">
                <a16:creationId xmlns:a16="http://schemas.microsoft.com/office/drawing/2014/main" id="{5881FCF4-293C-4D6E-A47D-BA5FB496B7BF}"/>
              </a:ext>
            </a:extLst>
          </p:cNvPr>
          <p:cNvSpPr>
            <a:spLocks noGrp="1"/>
          </p:cNvSpPr>
          <p:nvPr>
            <p:ph idx="1"/>
          </p:nvPr>
        </p:nvSpPr>
        <p:spPr/>
        <p:txBody>
          <a:bodyPr>
            <a:normAutofit lnSpcReduction="10000"/>
          </a:bodyPr>
          <a:lstStyle/>
          <a:p>
            <a:r>
              <a:rPr lang="lt-LT" dirty="0"/>
              <a:t>Žymiausi – Talis, </a:t>
            </a:r>
            <a:r>
              <a:rPr lang="lt-LT" dirty="0" err="1"/>
              <a:t>Anaksimandras</a:t>
            </a:r>
            <a:r>
              <a:rPr lang="lt-LT" dirty="0"/>
              <a:t>, </a:t>
            </a:r>
            <a:r>
              <a:rPr lang="lt-LT" dirty="0" err="1"/>
              <a:t>Anaksimenas</a:t>
            </a:r>
            <a:r>
              <a:rPr lang="lt-LT" dirty="0"/>
              <a:t>, </a:t>
            </a:r>
            <a:r>
              <a:rPr lang="lt-LT" dirty="0" err="1"/>
              <a:t>Hėrakleitas</a:t>
            </a:r>
            <a:r>
              <a:rPr lang="lt-LT" dirty="0"/>
              <a:t>, Pitagoras, </a:t>
            </a:r>
            <a:r>
              <a:rPr lang="lt-LT" dirty="0" err="1"/>
              <a:t>Empedoklis</a:t>
            </a:r>
            <a:r>
              <a:rPr lang="lt-LT" dirty="0"/>
              <a:t>, </a:t>
            </a:r>
            <a:r>
              <a:rPr lang="lt-LT" dirty="0" err="1"/>
              <a:t>Parmenidas</a:t>
            </a:r>
            <a:r>
              <a:rPr lang="lt-LT" dirty="0"/>
              <a:t>.</a:t>
            </a:r>
          </a:p>
          <a:p>
            <a:r>
              <a:rPr lang="lt-LT" dirty="0"/>
              <a:t>Kas bendra </a:t>
            </a:r>
            <a:r>
              <a:rPr lang="lt-LT" dirty="0" err="1"/>
              <a:t>Jonijos</a:t>
            </a:r>
            <a:r>
              <a:rPr lang="lt-LT" dirty="0"/>
              <a:t> miestų filosofams: ieškojo pasaulio pradžios (</a:t>
            </a:r>
            <a:r>
              <a:rPr lang="lt-LT" dirty="0" err="1"/>
              <a:t>arche</a:t>
            </a:r>
            <a:r>
              <a:rPr lang="lt-LT" dirty="0"/>
              <a:t>), kėlė klausimą, kaip viskas atsirado. Gamtos stebėjimas neatsietas nuo filosofijos, todėl vadinami </a:t>
            </a:r>
            <a:r>
              <a:rPr lang="lt-LT" dirty="0" err="1"/>
              <a:t>natūrfilosofais</a:t>
            </a:r>
            <a:r>
              <a:rPr lang="lt-LT" dirty="0"/>
              <a:t>.</a:t>
            </a:r>
          </a:p>
          <a:p>
            <a:r>
              <a:rPr lang="lt-LT" dirty="0"/>
              <a:t>Kas bendra Didžiosios Graikijos ir Sicilijos filosofams: mąsto apie mąstymą, dėl to filosofija abstrakti, matematiška, atsieta nuo gamtos.</a:t>
            </a:r>
          </a:p>
          <a:p>
            <a:r>
              <a:rPr lang="lt-LT" dirty="0"/>
              <a:t>Pirmieji filosofai – aristokratai, turtingų šeimų palikuonys. Jiems mąstymo veikla, gamtos stebėjimas, rašymas yra </a:t>
            </a:r>
            <a:r>
              <a:rPr lang="el-GR" dirty="0"/>
              <a:t>σχολή – </a:t>
            </a:r>
            <a:r>
              <a:rPr lang="lt-LT" dirty="0"/>
              <a:t>laisvalaikis (dabartinėse kalbose nuo šito žodžio yra kilę scholastika, die </a:t>
            </a:r>
            <a:r>
              <a:rPr lang="lt-LT" dirty="0" err="1"/>
              <a:t>Schule</a:t>
            </a:r>
            <a:r>
              <a:rPr lang="lt-LT" dirty="0"/>
              <a:t>, </a:t>
            </a:r>
            <a:r>
              <a:rPr lang="lt-LT" dirty="0" err="1"/>
              <a:t>school</a:t>
            </a:r>
            <a:r>
              <a:rPr lang="lt-LT" dirty="0"/>
              <a:t>...)</a:t>
            </a:r>
          </a:p>
          <a:p>
            <a:r>
              <a:rPr lang="lt-LT" dirty="0"/>
              <a:t>Po to (V a. pr. Kr.) filosofija tapo demokratijai būdingu užsiėmimu, kai filosofuodavo piliečiai.</a:t>
            </a:r>
            <a:endParaRPr lang="el-GR" dirty="0"/>
          </a:p>
        </p:txBody>
      </p:sp>
    </p:spTree>
    <p:extLst>
      <p:ext uri="{BB962C8B-B14F-4D97-AF65-F5344CB8AC3E}">
        <p14:creationId xmlns:p14="http://schemas.microsoft.com/office/powerpoint/2010/main" val="2793000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C08E13-35C4-4B67-B1A6-DC8004239EA6}"/>
              </a:ext>
            </a:extLst>
          </p:cNvPr>
          <p:cNvSpPr>
            <a:spLocks noGrp="1"/>
          </p:cNvSpPr>
          <p:nvPr>
            <p:ph type="title"/>
          </p:nvPr>
        </p:nvSpPr>
        <p:spPr/>
        <p:txBody>
          <a:bodyPr/>
          <a:lstStyle/>
          <a:p>
            <a:r>
              <a:rPr lang="lt-LT" dirty="0"/>
              <a:t>Sokratas</a:t>
            </a:r>
            <a:endParaRPr lang="el-GR" dirty="0"/>
          </a:p>
        </p:txBody>
      </p:sp>
      <p:sp>
        <p:nvSpPr>
          <p:cNvPr id="3" name="Θέση περιεχομένου 2">
            <a:extLst>
              <a:ext uri="{FF2B5EF4-FFF2-40B4-BE49-F238E27FC236}">
                <a16:creationId xmlns:a16="http://schemas.microsoft.com/office/drawing/2014/main" id="{8B24FB8B-0695-4A7D-AE20-11D2BC1EE5A8}"/>
              </a:ext>
            </a:extLst>
          </p:cNvPr>
          <p:cNvSpPr>
            <a:spLocks noGrp="1"/>
          </p:cNvSpPr>
          <p:nvPr>
            <p:ph idx="1"/>
          </p:nvPr>
        </p:nvSpPr>
        <p:spPr>
          <a:xfrm>
            <a:off x="1143000" y="1672683"/>
            <a:ext cx="9872871" cy="4839629"/>
          </a:xfrm>
        </p:spPr>
        <p:txBody>
          <a:bodyPr>
            <a:normAutofit fontScale="92500"/>
          </a:bodyPr>
          <a:lstStyle/>
          <a:p>
            <a:r>
              <a:rPr lang="lt-LT" dirty="0"/>
              <a:t>Gimė 469 pr. Kr. Atėnuose, mirė 399 pr. Kr. ten pat. </a:t>
            </a:r>
          </a:p>
          <a:p>
            <a:r>
              <a:rPr lang="lt-LT" dirty="0"/>
              <a:t>Kritikavo kai kuriuos polio demokratinės santvarkos trūkumus, abejojo tradiciniais papročiais, laikė racionalų mąstymą vieninteliu patikimu. </a:t>
            </a:r>
          </a:p>
          <a:p>
            <a:r>
              <a:rPr lang="lt-LT" dirty="0"/>
              <a:t>Buvo lojalus pilietis, aktyviai dalyvavo viešajame gyvenime, teismų, įvairių tarybų ir komisijų darbe, bet atsisakydavo užimti aukštas politines pareigas. </a:t>
            </a:r>
          </a:p>
          <a:p>
            <a:r>
              <a:rPr lang="lt-LT" dirty="0"/>
              <a:t>Garsėjo pilietiniu principingumu, nepaperkamumu, turėjo daug įtakos atėniečiams, buvo kilmingų jaunuolių autoritetas. Apkaltintas tradicinių dievų negarbinimu ir naujų kūrimu bei jaunuolių klaidinimu teismo nuteistas mirti. Mirė išgėręs nuodų.</a:t>
            </a:r>
          </a:p>
          <a:p>
            <a:r>
              <a:rPr lang="lt-LT" dirty="0"/>
              <a:t>Su Sokratu filosofijoje siejamas perėjimas nuo bendresnių tikrovės prigimties, ontologijos ir kosmologijos teorinių svarstymų prie gyvenimiškesnių, visų pirma etikos, klausimų. </a:t>
            </a:r>
          </a:p>
          <a:p>
            <a:r>
              <a:rPr lang="lt-LT" dirty="0"/>
              <a:t>Pokalbiams būdinga pašnekovų (tarp jų sofistų ir kitų žinomų asmenų) esą patikimos nuomonės paneigimas pasitelkus </a:t>
            </a:r>
            <a:r>
              <a:rPr lang="lt-LT" dirty="0" err="1"/>
              <a:t>elenchą</a:t>
            </a:r>
            <a:r>
              <a:rPr lang="lt-LT" dirty="0"/>
              <a:t> – klausinėjami pašnekovai patys patvirtindavo vienas kitam prieštaraujančius teiginius. </a:t>
            </a:r>
            <a:endParaRPr lang="el-GR" dirty="0"/>
          </a:p>
        </p:txBody>
      </p:sp>
    </p:spTree>
    <p:extLst>
      <p:ext uri="{BB962C8B-B14F-4D97-AF65-F5344CB8AC3E}">
        <p14:creationId xmlns:p14="http://schemas.microsoft.com/office/powerpoint/2010/main" val="1347023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FF7E9C-037C-4E72-8250-F46678160E92}"/>
              </a:ext>
            </a:extLst>
          </p:cNvPr>
          <p:cNvSpPr>
            <a:spLocks noGrp="1"/>
          </p:cNvSpPr>
          <p:nvPr>
            <p:ph type="title"/>
          </p:nvPr>
        </p:nvSpPr>
        <p:spPr/>
        <p:txBody>
          <a:bodyPr/>
          <a:lstStyle/>
          <a:p>
            <a:r>
              <a:rPr lang="lt-LT" dirty="0"/>
              <a:t>Platonas</a:t>
            </a:r>
            <a:endParaRPr lang="el-GR" dirty="0"/>
          </a:p>
        </p:txBody>
      </p:sp>
      <p:sp>
        <p:nvSpPr>
          <p:cNvPr id="3" name="Θέση περιεχομένου 2">
            <a:extLst>
              <a:ext uri="{FF2B5EF4-FFF2-40B4-BE49-F238E27FC236}">
                <a16:creationId xmlns:a16="http://schemas.microsoft.com/office/drawing/2014/main" id="{824704A7-FCF5-46AF-AD15-D30CDEDEF413}"/>
              </a:ext>
            </a:extLst>
          </p:cNvPr>
          <p:cNvSpPr>
            <a:spLocks noGrp="1"/>
          </p:cNvSpPr>
          <p:nvPr>
            <p:ph idx="1"/>
          </p:nvPr>
        </p:nvSpPr>
        <p:spPr>
          <a:xfrm>
            <a:off x="1143000" y="2057400"/>
            <a:ext cx="9872871" cy="4321098"/>
          </a:xfrm>
        </p:spPr>
        <p:txBody>
          <a:bodyPr>
            <a:normAutofit lnSpcReduction="10000"/>
          </a:bodyPr>
          <a:lstStyle/>
          <a:p>
            <a:r>
              <a:rPr lang="lt-LT" dirty="0"/>
              <a:t>Gimė 427 pr. Kr. Atėnuose, mirė 347 pr. Kr. Atėnuose.</a:t>
            </a:r>
          </a:p>
          <a:p>
            <a:r>
              <a:rPr lang="lt-LT" dirty="0"/>
              <a:t>Beveik visi filosofiniai tekstai parašyti dialogo forma. Chronologiškai Platono dialogai skirstomi į ankstyvuosius (</a:t>
            </a:r>
            <a:r>
              <a:rPr lang="lt-LT" dirty="0" err="1"/>
              <a:t>sokratiškuosius</a:t>
            </a:r>
            <a:r>
              <a:rPr lang="lt-LT" dirty="0"/>
              <a:t>), vidurinio laikotarpio (brandžiuosius) ir vėlyvuosius. </a:t>
            </a:r>
          </a:p>
          <a:p>
            <a:r>
              <a:rPr lang="lt-LT" dirty="0"/>
              <a:t>Tikrasis žinojimas pasiekiamas protu, sąvokomis, fiksuojant tai, kas daiktuose yra bendra ir pastovu. Taip atsiranda pagrindinė jo filosofijos kategorija – „</a:t>
            </a:r>
            <a:r>
              <a:rPr lang="lt-LT" dirty="0" err="1"/>
              <a:t>eidos</a:t>
            </a:r>
            <a:r>
              <a:rPr lang="lt-LT" dirty="0"/>
              <a:t>” (idėja).</a:t>
            </a:r>
          </a:p>
          <a:p>
            <a:r>
              <a:rPr lang="lt-LT" dirty="0"/>
              <a:t>Platonui priklauso pati seniausia mus pasiekusi valstybės teorija, kurioje atskleidžiama klasikinė valstybės prigimtis. Valstybė - gyvas organizmas, todėl ją turėtų apibūdinti keturios klasikinės dorybės: išmintis, drąsa, susivaldymas ir teisingumas. Utopinei Platono valstybei būdinga griežta specializacija, t. y. valdovai valdo, kariai kariauja, žemdirbiai dirba žemę. Iš valstybės ištremiami menininkai, nes jų idėjos išgalvotos, neatitinka tiesos.</a:t>
            </a:r>
          </a:p>
        </p:txBody>
      </p:sp>
    </p:spTree>
    <p:extLst>
      <p:ext uri="{BB962C8B-B14F-4D97-AF65-F5344CB8AC3E}">
        <p14:creationId xmlns:p14="http://schemas.microsoft.com/office/powerpoint/2010/main" val="3160800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58A7AA-2053-46D7-8A0E-E87FFD922106}"/>
              </a:ext>
            </a:extLst>
          </p:cNvPr>
          <p:cNvSpPr>
            <a:spLocks noGrp="1"/>
          </p:cNvSpPr>
          <p:nvPr>
            <p:ph type="title"/>
          </p:nvPr>
        </p:nvSpPr>
        <p:spPr/>
        <p:txBody>
          <a:bodyPr/>
          <a:lstStyle/>
          <a:p>
            <a:r>
              <a:rPr lang="lt-LT" dirty="0"/>
              <a:t>Aristotelis</a:t>
            </a:r>
            <a:endParaRPr lang="el-GR" dirty="0"/>
          </a:p>
        </p:txBody>
      </p:sp>
      <p:sp>
        <p:nvSpPr>
          <p:cNvPr id="3" name="Θέση περιεχομένου 2">
            <a:extLst>
              <a:ext uri="{FF2B5EF4-FFF2-40B4-BE49-F238E27FC236}">
                <a16:creationId xmlns:a16="http://schemas.microsoft.com/office/drawing/2014/main" id="{3FD3C1C6-C3D7-40AC-A4CF-DA387AFD14B9}"/>
              </a:ext>
            </a:extLst>
          </p:cNvPr>
          <p:cNvSpPr>
            <a:spLocks noGrp="1"/>
          </p:cNvSpPr>
          <p:nvPr>
            <p:ph idx="1"/>
          </p:nvPr>
        </p:nvSpPr>
        <p:spPr>
          <a:xfrm>
            <a:off x="1143000" y="1605775"/>
            <a:ext cx="9872871" cy="4806175"/>
          </a:xfrm>
        </p:spPr>
        <p:txBody>
          <a:bodyPr>
            <a:normAutofit fontScale="92500" lnSpcReduction="20000"/>
          </a:bodyPr>
          <a:lstStyle/>
          <a:p>
            <a:r>
              <a:rPr lang="lt-LT" dirty="0"/>
              <a:t>Gimė 384 pr. Kr. </a:t>
            </a:r>
            <a:r>
              <a:rPr lang="lt-LT" dirty="0" err="1"/>
              <a:t>Stageiroje</a:t>
            </a:r>
            <a:r>
              <a:rPr lang="lt-LT" dirty="0"/>
              <a:t> (</a:t>
            </a:r>
            <a:r>
              <a:rPr lang="lt-LT" dirty="0" err="1"/>
              <a:t>Chalkidikės</a:t>
            </a:r>
            <a:r>
              <a:rPr lang="lt-LT" dirty="0"/>
              <a:t> pusiasalis), mirė 322 pr. Kr. </a:t>
            </a:r>
            <a:r>
              <a:rPr lang="lt-LT" dirty="0" err="1"/>
              <a:t>Chalkidėje</a:t>
            </a:r>
            <a:r>
              <a:rPr lang="lt-LT" dirty="0"/>
              <a:t> (</a:t>
            </a:r>
            <a:r>
              <a:rPr lang="lt-LT" dirty="0" err="1"/>
              <a:t>Eubojos</a:t>
            </a:r>
            <a:r>
              <a:rPr lang="lt-LT" dirty="0"/>
              <a:t> sala).</a:t>
            </a:r>
          </a:p>
          <a:p>
            <a:r>
              <a:rPr lang="lt-LT" dirty="0"/>
              <a:t>Kritikavo Platono idėjų ir socialinę teoriją. Rėmėsi ankstesniais graikų filosofijos ir gamtotyros atradimais.</a:t>
            </a:r>
          </a:p>
          <a:p>
            <a:r>
              <a:rPr lang="lt-LT" dirty="0"/>
              <a:t>Atskyrė mokslinį pažinimą nuo mokėjimo, paprasto patyrimo, manymo. Mokslo požymiais laikė įrodomumą, tiesų būtinumą ir visuotinumą, aiškinamąjį pobūdį, žinių hierarchiją. Pagrindė įrodymų moksle baigtinumą, sukūrė mokslų klasifikaciją, išskirdamas teorines, praktines ir kūrybos sritis (retoriką ir poetiką).</a:t>
            </a:r>
          </a:p>
          <a:p>
            <a:r>
              <a:rPr lang="lt-LT" dirty="0"/>
              <a:t>Filosofiją suprato kaip tiesos pažinimą, kurio pagrindas yra logika – visuotinis mokslų metodas. Filosofiją skirstė į teorinę ir praktinę; pirmąją pagal abstrakcijos lygį sudaro fizika, matematika ir pirmoji filosofija (metafizika). Tad metafizika, tirianti būtį apskritai, sukuria aukštesnio lygio abstrakcijas negu matematika. Praktinę filosofiją sudaro etika ir politika.</a:t>
            </a:r>
          </a:p>
          <a:p>
            <a:r>
              <a:rPr lang="lt-LT" dirty="0"/>
              <a:t>Pažinimo klausimais nuostatos buvo </a:t>
            </a:r>
            <a:r>
              <a:rPr lang="lt-LT" dirty="0" err="1"/>
              <a:t>antiplatoniškos</a:t>
            </a:r>
            <a:r>
              <a:rPr lang="lt-LT" dirty="0"/>
              <a:t>, empirinės: tikrovei pažinti reikalingi pojūčiai, paskui protas tolydžio apmąsto juslinius duomenis ir sukuria sąvokas. Aristotelis derino </a:t>
            </a:r>
            <a:r>
              <a:rPr lang="lt-LT" dirty="0" err="1"/>
              <a:t>sensualias</a:t>
            </a:r>
            <a:r>
              <a:rPr lang="lt-LT" dirty="0"/>
              <a:t> ir racionalias priemones, pasisakė prieš </a:t>
            </a:r>
            <a:r>
              <a:rPr lang="lt-LT" dirty="0" err="1"/>
              <a:t>antgamtiškumą</a:t>
            </a:r>
            <a:r>
              <a:rPr lang="lt-LT" dirty="0"/>
              <a:t> ir </a:t>
            </a:r>
            <a:r>
              <a:rPr lang="lt-LT" dirty="0" err="1"/>
              <a:t>aprioriškumą</a:t>
            </a:r>
            <a:r>
              <a:rPr lang="lt-LT" dirty="0"/>
              <a:t> pažinime.</a:t>
            </a:r>
            <a:endParaRPr lang="el-GR" dirty="0"/>
          </a:p>
        </p:txBody>
      </p:sp>
    </p:spTree>
    <p:extLst>
      <p:ext uri="{BB962C8B-B14F-4D97-AF65-F5344CB8AC3E}">
        <p14:creationId xmlns:p14="http://schemas.microsoft.com/office/powerpoint/2010/main" val="130984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B20A55D-738D-49C8-89C2-5C725C359872}"/>
              </a:ext>
            </a:extLst>
          </p:cNvPr>
          <p:cNvSpPr>
            <a:spLocks noGrp="1"/>
          </p:cNvSpPr>
          <p:nvPr>
            <p:ph type="title"/>
          </p:nvPr>
        </p:nvSpPr>
        <p:spPr/>
        <p:txBody>
          <a:bodyPr/>
          <a:lstStyle/>
          <a:p>
            <a:r>
              <a:rPr lang="lt-LT" dirty="0"/>
              <a:t>Stoikai</a:t>
            </a:r>
            <a:endParaRPr lang="el-GR" dirty="0"/>
          </a:p>
        </p:txBody>
      </p:sp>
      <p:sp>
        <p:nvSpPr>
          <p:cNvPr id="3" name="Θέση περιεχομένου 2">
            <a:extLst>
              <a:ext uri="{FF2B5EF4-FFF2-40B4-BE49-F238E27FC236}">
                <a16:creationId xmlns:a16="http://schemas.microsoft.com/office/drawing/2014/main" id="{241041CC-0C8F-4F8E-93DD-675ADFDA49A7}"/>
              </a:ext>
            </a:extLst>
          </p:cNvPr>
          <p:cNvSpPr>
            <a:spLocks noGrp="1"/>
          </p:cNvSpPr>
          <p:nvPr>
            <p:ph idx="1"/>
          </p:nvPr>
        </p:nvSpPr>
        <p:spPr>
          <a:xfrm>
            <a:off x="1143000" y="1550019"/>
            <a:ext cx="9872871" cy="4861931"/>
          </a:xfrm>
        </p:spPr>
        <p:txBody>
          <a:bodyPr vert="horz" lIns="91440" tIns="45720" rIns="91440" bIns="45720" rtlCol="0" anchor="t">
            <a:normAutofit fontScale="92500"/>
          </a:bodyPr>
          <a:lstStyle/>
          <a:p>
            <a:r>
              <a:rPr lang="lt-LT" dirty="0"/>
              <a:t>Stoicizmas susiformavo apie 300 metus prieš Kristų. Skiriami trys raidos laikotarpiai: ankstyvasis (Zenonas </a:t>
            </a:r>
            <a:r>
              <a:rPr lang="lt-LT" dirty="0" err="1"/>
              <a:t>Kitijietis</a:t>
            </a:r>
            <a:r>
              <a:rPr lang="lt-LT" dirty="0"/>
              <a:t>, </a:t>
            </a:r>
            <a:r>
              <a:rPr lang="lt-LT" dirty="0" err="1"/>
              <a:t>Kleantas</a:t>
            </a:r>
            <a:r>
              <a:rPr lang="lt-LT" dirty="0"/>
              <a:t> ir </a:t>
            </a:r>
            <a:r>
              <a:rPr lang="lt-LT" dirty="0" err="1"/>
              <a:t>Chrisipas</a:t>
            </a:r>
            <a:r>
              <a:rPr lang="lt-LT" dirty="0"/>
              <a:t>), vidurinis (</a:t>
            </a:r>
            <a:r>
              <a:rPr lang="lt-LT" dirty="0" err="1"/>
              <a:t>Panaitijas</a:t>
            </a:r>
            <a:r>
              <a:rPr lang="lt-LT" dirty="0"/>
              <a:t>, apie 185–apie 110 pr. Kr., ir </a:t>
            </a:r>
            <a:r>
              <a:rPr lang="lt-LT" dirty="0" err="1"/>
              <a:t>Poseidonijas</a:t>
            </a:r>
            <a:r>
              <a:rPr lang="lt-LT" dirty="0"/>
              <a:t>) ir vėlyvasis (romėnų stoikai </a:t>
            </a:r>
            <a:r>
              <a:rPr lang="lt-LT" dirty="0" err="1"/>
              <a:t>Seneka</a:t>
            </a:r>
            <a:r>
              <a:rPr lang="lt-LT" dirty="0"/>
              <a:t>, </a:t>
            </a:r>
            <a:r>
              <a:rPr lang="lt-LT" dirty="0" err="1"/>
              <a:t>Epiktetas</a:t>
            </a:r>
            <a:r>
              <a:rPr lang="lt-LT" dirty="0"/>
              <a:t> ir Markas Aurelijus). Mums svarbiausias romėniškasis laikotarpis.</a:t>
            </a:r>
          </a:p>
          <a:p>
            <a:r>
              <a:rPr lang="lt-LT" dirty="0"/>
              <a:t>Stoicizmo filosofijai būdinga nuoseklus materializmas, holistinis (visuminis) požiūris į tikrovę, panteistinis pasaulio suvokimas.</a:t>
            </a:r>
          </a:p>
          <a:p>
            <a:r>
              <a:rPr lang="lt-LT" dirty="0"/>
              <a:t>Stoicizmas žmogų laikė neatskiriama gamtos dalimi, etikos klausimus nagrinėjo bendresnių būties ir visatos sandaros klausimų kontekste. Išminčius geba išlaikyti sielos ramybę nelaimėje, nes žino, kad kančia yra neišvengiama ir prasminga racionalaus kosminio plano dalis. Visus stiprius, proto nevaldomus aistringus jausmus (</a:t>
            </a:r>
            <a:r>
              <a:rPr lang="lt-LT" dirty="0" err="1"/>
              <a:t>pathē</a:t>
            </a:r>
            <a:r>
              <a:rPr lang="lt-LT" dirty="0"/>
              <a:t>), baimę, nerimą, pavydą, perdėtą neracionalų gailestį, laikė nederamais ir vengtinais, propagavo </a:t>
            </a:r>
            <a:r>
              <a:rPr lang="lt-LT" dirty="0" err="1"/>
              <a:t>beaistriškumą</a:t>
            </a:r>
            <a:r>
              <a:rPr lang="lt-LT" dirty="0"/>
              <a:t> (</a:t>
            </a:r>
            <a:r>
              <a:rPr lang="lt-LT" dirty="0" err="1"/>
              <a:t>apatheia</a:t>
            </a:r>
            <a:r>
              <a:rPr lang="lt-LT" dirty="0"/>
              <a:t>), bet ne proto vangumą ir abejingumą. </a:t>
            </a:r>
          </a:p>
          <a:p>
            <a:r>
              <a:rPr lang="lt-LT" dirty="0"/>
              <a:t>Stoikai skleidė kosmopolitinį pasaulio piliečio idealą. Visus racionalius žmones, nepriklausomai nuo rasės, tautybės, lyties, socialinio statuso, laikė vieninga dorybės siekiančiųjų bendruomene.</a:t>
            </a:r>
            <a:endParaRPr lang="el-GR" dirty="0"/>
          </a:p>
        </p:txBody>
      </p:sp>
    </p:spTree>
    <p:extLst>
      <p:ext uri="{BB962C8B-B14F-4D97-AF65-F5344CB8AC3E}">
        <p14:creationId xmlns:p14="http://schemas.microsoft.com/office/powerpoint/2010/main" val="3198177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7">
            <a:extLst>
              <a:ext uri="{FF2B5EF4-FFF2-40B4-BE49-F238E27FC236}">
                <a16:creationId xmlns:a16="http://schemas.microsoft.com/office/drawing/2014/main" id="{8AC3B7FA-53FD-4D89-BFA4-2DE5AB860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DE9B8B5-0611-484D-932C-16B9FA2ED2BD}"/>
              </a:ext>
            </a:extLst>
          </p:cNvPr>
          <p:cNvSpPr>
            <a:spLocks noGrp="1"/>
          </p:cNvSpPr>
          <p:nvPr>
            <p:ph type="title"/>
          </p:nvPr>
        </p:nvSpPr>
        <p:spPr>
          <a:xfrm>
            <a:off x="762000" y="5080747"/>
            <a:ext cx="6858000" cy="1356360"/>
          </a:xfrm>
        </p:spPr>
        <p:txBody>
          <a:bodyPr vert="horz" lIns="91440" tIns="45720" rIns="91440" bIns="45720" rtlCol="0">
            <a:normAutofit/>
          </a:bodyPr>
          <a:lstStyle/>
          <a:p>
            <a:r>
              <a:rPr lang="en-US" b="1" cap="all" err="1"/>
              <a:t>Senekos</a:t>
            </a:r>
            <a:r>
              <a:rPr lang="en-US" b="1" cap="all"/>
              <a:t> </a:t>
            </a:r>
            <a:r>
              <a:rPr lang="en-US" b="1" cap="all" err="1"/>
              <a:t>statula</a:t>
            </a:r>
            <a:r>
              <a:rPr lang="en-US" b="1" cap="all"/>
              <a:t> </a:t>
            </a:r>
            <a:r>
              <a:rPr lang="en-US" b="1" cap="all" err="1"/>
              <a:t>kordoboje</a:t>
            </a:r>
            <a:endParaRPr lang="en-US" b="1" cap="all"/>
          </a:p>
        </p:txBody>
      </p:sp>
      <p:pic>
        <p:nvPicPr>
          <p:cNvPr id="4" name="Picture 4">
            <a:extLst>
              <a:ext uri="{FF2B5EF4-FFF2-40B4-BE49-F238E27FC236}">
                <a16:creationId xmlns:a16="http://schemas.microsoft.com/office/drawing/2014/main" id="{B5BDB5D6-608B-4C2B-8397-358656F04EC3}"/>
              </a:ext>
            </a:extLst>
          </p:cNvPr>
          <p:cNvPicPr>
            <a:picLocks noChangeAspect="1"/>
          </p:cNvPicPr>
          <p:nvPr/>
        </p:nvPicPr>
        <p:blipFill rotWithShape="1">
          <a:blip r:embed="rId2"/>
          <a:srcRect l="5431" r="18331" b="1"/>
          <a:stretch/>
        </p:blipFill>
        <p:spPr>
          <a:xfrm>
            <a:off x="8043652" y="-2689"/>
            <a:ext cx="3915776" cy="6859791"/>
          </a:xfrm>
          <a:prstGeom prst="rect">
            <a:avLst/>
          </a:prstGeom>
        </p:spPr>
      </p:pic>
      <p:sp>
        <p:nvSpPr>
          <p:cNvPr id="26" name="Rectangle 29">
            <a:extLst>
              <a:ext uri="{FF2B5EF4-FFF2-40B4-BE49-F238E27FC236}">
                <a16:creationId xmlns:a16="http://schemas.microsoft.com/office/drawing/2014/main" id="{E3C6F6B7-7899-41D8-AB85-2854E032D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9266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3CE3DF-81AE-41B9-AD10-EA58DF787DBA}"/>
              </a:ext>
            </a:extLst>
          </p:cNvPr>
          <p:cNvSpPr>
            <a:spLocks noGrp="1"/>
          </p:cNvSpPr>
          <p:nvPr>
            <p:ph type="title"/>
          </p:nvPr>
        </p:nvSpPr>
        <p:spPr/>
        <p:txBody>
          <a:bodyPr/>
          <a:lstStyle/>
          <a:p>
            <a:r>
              <a:rPr lang="lt-LT" dirty="0"/>
              <a:t>Liucijus </a:t>
            </a:r>
            <a:r>
              <a:rPr lang="lt-LT" dirty="0" err="1"/>
              <a:t>Anėjus</a:t>
            </a:r>
            <a:r>
              <a:rPr lang="lt-LT" dirty="0"/>
              <a:t> </a:t>
            </a:r>
            <a:r>
              <a:rPr lang="lt-LT" dirty="0" err="1"/>
              <a:t>Seneka</a:t>
            </a:r>
            <a:endParaRPr lang="el-GR" dirty="0"/>
          </a:p>
        </p:txBody>
      </p:sp>
      <p:sp>
        <p:nvSpPr>
          <p:cNvPr id="3" name="Θέση περιεχομένου 2">
            <a:extLst>
              <a:ext uri="{FF2B5EF4-FFF2-40B4-BE49-F238E27FC236}">
                <a16:creationId xmlns:a16="http://schemas.microsoft.com/office/drawing/2014/main" id="{13BB2BC7-61F8-4414-972D-4E89EF414545}"/>
              </a:ext>
            </a:extLst>
          </p:cNvPr>
          <p:cNvSpPr>
            <a:spLocks noGrp="1"/>
          </p:cNvSpPr>
          <p:nvPr>
            <p:ph idx="1"/>
          </p:nvPr>
        </p:nvSpPr>
        <p:spPr/>
        <p:txBody>
          <a:bodyPr>
            <a:normAutofit lnSpcReduction="10000"/>
          </a:bodyPr>
          <a:lstStyle/>
          <a:p>
            <a:r>
              <a:rPr lang="lt-LT" dirty="0"/>
              <a:t>Gimė 4 pr. Kr. </a:t>
            </a:r>
            <a:r>
              <a:rPr lang="lt-LT" dirty="0" err="1"/>
              <a:t>Korduboje</a:t>
            </a:r>
            <a:r>
              <a:rPr lang="lt-LT" dirty="0"/>
              <a:t> (dabartinė Kordoba, Ispanija), mirė 65 po Kr. Romoje. Romėnų rašytojas, dramaturgas, filosofas stoikas. Jo mokinys Neronas apkaltino </a:t>
            </a:r>
            <a:r>
              <a:rPr lang="lt-LT" dirty="0" err="1"/>
              <a:t>Seneką</a:t>
            </a:r>
            <a:r>
              <a:rPr lang="lt-LT" dirty="0"/>
              <a:t> sąmokslu ir įsakė nusižudyti.</a:t>
            </a:r>
          </a:p>
          <a:p>
            <a:r>
              <a:rPr lang="lt-LT" dirty="0" err="1"/>
              <a:t>Seneka</a:t>
            </a:r>
            <a:r>
              <a:rPr lang="lt-LT" dirty="0"/>
              <a:t> moko garbingai gyventi ir mirti, stengiasi atskleisti žmogaus silpnybės ir tvirtybės paslaptis, aistringai įtikinėja pašnekovus ir skaitytojus išguiti savo ydas, ugdyti sielos dorybę, nes ji yra vienintelis tikslas ir aukščiausias gėris. </a:t>
            </a:r>
          </a:p>
          <a:p>
            <a:r>
              <a:rPr lang="lt-LT" dirty="0"/>
              <a:t>Nei turtai, nei aukštos pareigos, jo nuomone, nėra vertybė ir žmonės tuščiai gaišta jų siekdami. Pabrėždamas saviauklos, tobulinimosi svarbą, svarbiausiu veiksniu </a:t>
            </a:r>
            <a:r>
              <a:rPr lang="lt-LT" dirty="0" err="1"/>
              <a:t>Seneka</a:t>
            </a:r>
            <a:r>
              <a:rPr lang="lt-LT" dirty="0"/>
              <a:t> laiko valią: atsikratyti ydų ir tapti doru gali kiekvienas, tam tereikia atkaklaus noro. Valios akcentavimas yra originalus </a:t>
            </a:r>
            <a:r>
              <a:rPr lang="lt-LT" dirty="0" err="1"/>
              <a:t>Senekos</a:t>
            </a:r>
            <a:r>
              <a:rPr lang="lt-LT" dirty="0"/>
              <a:t> filosofijos bruožas, skiriantis jį nuo graikų stoicizmo. </a:t>
            </a:r>
          </a:p>
          <a:p>
            <a:r>
              <a:rPr lang="lt-LT" dirty="0"/>
              <a:t>Žymiausias filosofinis veikalas – „Laiškai </a:t>
            </a:r>
            <a:r>
              <a:rPr lang="lt-LT" dirty="0" err="1"/>
              <a:t>Liucilijui</a:t>
            </a:r>
            <a:r>
              <a:rPr lang="lt-LT" dirty="0"/>
              <a:t>“.</a:t>
            </a:r>
            <a:endParaRPr lang="el-GR" dirty="0"/>
          </a:p>
        </p:txBody>
      </p:sp>
    </p:spTree>
    <p:extLst>
      <p:ext uri="{BB962C8B-B14F-4D97-AF65-F5344CB8AC3E}">
        <p14:creationId xmlns:p14="http://schemas.microsoft.com/office/powerpoint/2010/main" val="3116930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52687C1-0A4C-4A49-879F-0C7176A52C98}"/>
              </a:ext>
            </a:extLst>
          </p:cNvPr>
          <p:cNvSpPr>
            <a:spLocks noGrp="1"/>
          </p:cNvSpPr>
          <p:nvPr>
            <p:ph type="title"/>
          </p:nvPr>
        </p:nvSpPr>
        <p:spPr/>
        <p:txBody>
          <a:bodyPr/>
          <a:lstStyle/>
          <a:p>
            <a:r>
              <a:rPr lang="lt-LT" dirty="0" err="1"/>
              <a:t>Epikūriečiai</a:t>
            </a:r>
            <a:endParaRPr lang="el-GR" dirty="0"/>
          </a:p>
        </p:txBody>
      </p:sp>
      <p:sp>
        <p:nvSpPr>
          <p:cNvPr id="3" name="Θέση περιεχομένου 2">
            <a:extLst>
              <a:ext uri="{FF2B5EF4-FFF2-40B4-BE49-F238E27FC236}">
                <a16:creationId xmlns:a16="http://schemas.microsoft.com/office/drawing/2014/main" id="{52092ECD-07EC-4FDF-A6C8-594BC2A87442}"/>
              </a:ext>
            </a:extLst>
          </p:cNvPr>
          <p:cNvSpPr>
            <a:spLocks noGrp="1"/>
          </p:cNvSpPr>
          <p:nvPr>
            <p:ph idx="1"/>
          </p:nvPr>
        </p:nvSpPr>
        <p:spPr/>
        <p:txBody>
          <a:bodyPr/>
          <a:lstStyle/>
          <a:p>
            <a:r>
              <a:rPr lang="lt-LT" dirty="0"/>
              <a:t>Mokyklos įkūrėjas Epikūras gimė 341 pr. Kr. </a:t>
            </a:r>
            <a:r>
              <a:rPr lang="lt-LT" dirty="0" err="1"/>
              <a:t>Samo</a:t>
            </a:r>
            <a:r>
              <a:rPr lang="lt-LT" dirty="0"/>
              <a:t> saloje, mirė 271 pr. Kr. Atėnuose.</a:t>
            </a:r>
          </a:p>
          <a:p>
            <a:r>
              <a:rPr lang="lt-LT" dirty="0"/>
              <a:t>Epikūro etikos pagrindinis objektas yra svarstymai, kas yra laimė ir kaip ją pasiekti. Teigė, kad žmogus yra laimingas, kai nejaučia fizinės ir dvasinės kančios; tai pasiekiama dora ir protu.</a:t>
            </a:r>
          </a:p>
          <a:p>
            <a:r>
              <a:rPr lang="lt-LT" dirty="0"/>
              <a:t>Manė, kad siela mirtinga, todėl bijoti mirties kvaila: jei kančia bus nepakeliama, žmogus mirs ir nebekentės, o jei nemirs, vadinasi, kančią įmanoma pakelti.</a:t>
            </a:r>
          </a:p>
          <a:p>
            <a:r>
              <a:rPr lang="lt-LT" dirty="0"/>
              <a:t>Pasaulį aiškino kaip mechaniškai veikiančių materialių jėgų darinį, kurio raidos nelemia dievai, būtinybė ar lemtis.</a:t>
            </a:r>
          </a:p>
          <a:p>
            <a:r>
              <a:rPr lang="lt-LT" dirty="0"/>
              <a:t>Dažnai epikūrizmas painiojamas su hedonizmu – įsitikinimu, kad malonumas ir jo siekimas yra aukščiausias gėris.</a:t>
            </a:r>
            <a:endParaRPr lang="el-GR" dirty="0"/>
          </a:p>
        </p:txBody>
      </p:sp>
    </p:spTree>
    <p:extLst>
      <p:ext uri="{BB962C8B-B14F-4D97-AF65-F5344CB8AC3E}">
        <p14:creationId xmlns:p14="http://schemas.microsoft.com/office/powerpoint/2010/main" val="557703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5E197E-8939-4EAB-9388-F0C8AA5F2A01}"/>
              </a:ext>
            </a:extLst>
          </p:cNvPr>
          <p:cNvSpPr>
            <a:spLocks noGrp="1"/>
          </p:cNvSpPr>
          <p:nvPr>
            <p:ph type="title"/>
          </p:nvPr>
        </p:nvSpPr>
        <p:spPr/>
        <p:txBody>
          <a:bodyPr/>
          <a:lstStyle/>
          <a:p>
            <a:r>
              <a:rPr lang="lt-LT" dirty="0"/>
              <a:t>Horacijus</a:t>
            </a:r>
            <a:endParaRPr lang="el-GR" dirty="0"/>
          </a:p>
        </p:txBody>
      </p:sp>
      <p:sp>
        <p:nvSpPr>
          <p:cNvPr id="3" name="Θέση περιεχομένου 2">
            <a:extLst>
              <a:ext uri="{FF2B5EF4-FFF2-40B4-BE49-F238E27FC236}">
                <a16:creationId xmlns:a16="http://schemas.microsoft.com/office/drawing/2014/main" id="{FBBACBA4-AE14-4FDA-B2DE-CC02CE33B707}"/>
              </a:ext>
            </a:extLst>
          </p:cNvPr>
          <p:cNvSpPr>
            <a:spLocks noGrp="1"/>
          </p:cNvSpPr>
          <p:nvPr>
            <p:ph idx="1"/>
          </p:nvPr>
        </p:nvSpPr>
        <p:spPr>
          <a:xfrm>
            <a:off x="836342" y="2057400"/>
            <a:ext cx="10179530" cy="4399156"/>
          </a:xfrm>
        </p:spPr>
        <p:txBody>
          <a:bodyPr/>
          <a:lstStyle/>
          <a:p>
            <a:r>
              <a:rPr lang="lt-LT" dirty="0" err="1"/>
              <a:t>Kvntas</a:t>
            </a:r>
            <a:r>
              <a:rPr lang="lt-LT" dirty="0"/>
              <a:t> </a:t>
            </a:r>
            <a:r>
              <a:rPr lang="lt-LT" dirty="0" err="1"/>
              <a:t>Horãcijus</a:t>
            </a:r>
            <a:r>
              <a:rPr lang="lt-LT" dirty="0"/>
              <a:t> </a:t>
            </a:r>
            <a:r>
              <a:rPr lang="lt-LT" dirty="0" err="1"/>
              <a:t>Flãkas</a:t>
            </a:r>
            <a:r>
              <a:rPr lang="lt-LT" dirty="0"/>
              <a:t> (</a:t>
            </a:r>
            <a:r>
              <a:rPr lang="lt-LT" dirty="0" err="1"/>
              <a:t>Quintus</a:t>
            </a:r>
            <a:r>
              <a:rPr lang="lt-LT" dirty="0"/>
              <a:t> </a:t>
            </a:r>
            <a:r>
              <a:rPr lang="lt-LT" dirty="0" err="1"/>
              <a:t>Horatius</a:t>
            </a:r>
            <a:r>
              <a:rPr lang="lt-LT" dirty="0"/>
              <a:t> </a:t>
            </a:r>
            <a:r>
              <a:rPr lang="lt-LT" dirty="0" err="1"/>
              <a:t>Flaccus</a:t>
            </a:r>
            <a:r>
              <a:rPr lang="lt-LT" dirty="0"/>
              <a:t>) gimė 65 12 08 pr. Kr. </a:t>
            </a:r>
            <a:r>
              <a:rPr lang="lt-LT" dirty="0" err="1"/>
              <a:t>Venuzijoje</a:t>
            </a:r>
            <a:r>
              <a:rPr lang="lt-LT" dirty="0"/>
              <a:t> (dabar </a:t>
            </a:r>
            <a:r>
              <a:rPr lang="lt-LT" dirty="0" err="1"/>
              <a:t>Venosa</a:t>
            </a:r>
            <a:r>
              <a:rPr lang="lt-LT" dirty="0"/>
              <a:t>, Apulijos sritis), mirė 8 11 27 pr. Kr. Romoje. </a:t>
            </a:r>
            <a:r>
              <a:rPr lang="lt-LT" dirty="0" err="1"/>
              <a:t>Atleistinio</a:t>
            </a:r>
            <a:r>
              <a:rPr lang="lt-LT" dirty="0"/>
              <a:t> sūnus.</a:t>
            </a:r>
          </a:p>
          <a:p>
            <a:r>
              <a:rPr lang="lt-LT" dirty="0"/>
              <a:t>Baigęs mokslus Romoje Atėnuose studijavo filosofiją. Cezario žudikų vadovaujamos demokratinės santvarkos šalininkų kariuomenės karo tribūnas. </a:t>
            </a:r>
          </a:p>
          <a:p>
            <a:r>
              <a:rPr lang="lt-LT" dirty="0"/>
              <a:t>42 metais prieš Kristų jų armijai prie Filipų pralaimėjus </a:t>
            </a:r>
            <a:r>
              <a:rPr lang="lt-LT" dirty="0" err="1"/>
              <a:t>cezarininkams</a:t>
            </a:r>
            <a:r>
              <a:rPr lang="lt-LT" dirty="0"/>
              <a:t> Horacijaus turtas buvo konfiskuotas. Paskelbus pralaimėjusiesiems amnestiją Horacijus grįžo į Romą ir dirbo </a:t>
            </a:r>
            <a:r>
              <a:rPr lang="lt-LT" dirty="0" err="1"/>
              <a:t>kvestoriaus</a:t>
            </a:r>
            <a:r>
              <a:rPr lang="lt-LT" dirty="0"/>
              <a:t> raštininku. </a:t>
            </a:r>
          </a:p>
          <a:p>
            <a:r>
              <a:rPr lang="lt-LT" dirty="0"/>
              <a:t>Apie 38 metais prieš Kristų Vergilijus ir jo draugas poetas </a:t>
            </a:r>
            <a:r>
              <a:rPr lang="lt-LT" dirty="0" err="1"/>
              <a:t>Varijus</a:t>
            </a:r>
            <a:r>
              <a:rPr lang="lt-LT" dirty="0"/>
              <a:t> supažindino Horacijų su Mecenatu, kuris tapo artimu Horacijaus bičiuliu ir 33 metais prieš Kristų dovanojo jam dvarelį prie </a:t>
            </a:r>
            <a:r>
              <a:rPr lang="lt-LT" dirty="0" err="1"/>
              <a:t>Tiburo</a:t>
            </a:r>
            <a:r>
              <a:rPr lang="lt-LT" dirty="0"/>
              <a:t> (dabar </a:t>
            </a:r>
            <a:r>
              <a:rPr lang="lt-LT" dirty="0" err="1"/>
              <a:t>Tivolis</a:t>
            </a:r>
            <a:r>
              <a:rPr lang="lt-LT" dirty="0"/>
              <a:t>).</a:t>
            </a:r>
          </a:p>
          <a:p>
            <a:endParaRPr lang="lt-LT" dirty="0"/>
          </a:p>
          <a:p>
            <a:endParaRPr lang="el-GR" dirty="0"/>
          </a:p>
        </p:txBody>
      </p:sp>
    </p:spTree>
    <p:extLst>
      <p:ext uri="{BB962C8B-B14F-4D97-AF65-F5344CB8AC3E}">
        <p14:creationId xmlns:p14="http://schemas.microsoft.com/office/powerpoint/2010/main" val="2844401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3CB952-5119-4C05-8F81-C33FABD7A336}"/>
              </a:ext>
            </a:extLst>
          </p:cNvPr>
          <p:cNvSpPr>
            <a:spLocks noGrp="1"/>
          </p:cNvSpPr>
          <p:nvPr>
            <p:ph type="title"/>
          </p:nvPr>
        </p:nvSpPr>
        <p:spPr/>
        <p:txBody>
          <a:bodyPr/>
          <a:lstStyle/>
          <a:p>
            <a:r>
              <a:rPr lang="lt-LT" dirty="0"/>
              <a:t>Horacijaus poezijos bruožai</a:t>
            </a:r>
            <a:endParaRPr lang="el-GR" dirty="0"/>
          </a:p>
        </p:txBody>
      </p:sp>
      <p:sp>
        <p:nvSpPr>
          <p:cNvPr id="3" name="Θέση περιεχομένου 2">
            <a:extLst>
              <a:ext uri="{FF2B5EF4-FFF2-40B4-BE49-F238E27FC236}">
                <a16:creationId xmlns:a16="http://schemas.microsoft.com/office/drawing/2014/main" id="{98B52316-E867-4DD4-B4CA-9C8C683B6D67}"/>
              </a:ext>
            </a:extLst>
          </p:cNvPr>
          <p:cNvSpPr>
            <a:spLocks noGrp="1"/>
          </p:cNvSpPr>
          <p:nvPr>
            <p:ph idx="1"/>
          </p:nvPr>
        </p:nvSpPr>
        <p:spPr>
          <a:xfrm>
            <a:off x="1143000" y="1728439"/>
            <a:ext cx="10342756" cy="4705815"/>
          </a:xfrm>
        </p:spPr>
        <p:txBody>
          <a:bodyPr>
            <a:normAutofit fontScale="92500" lnSpcReduction="20000"/>
          </a:bodyPr>
          <a:lstStyle/>
          <a:p>
            <a:r>
              <a:rPr lang="lt-LT" sz="2400" dirty="0"/>
              <a:t>Horacijus mėgina išsisakyti lotynų kalbai neįprastomis ilgų ir trumpų skiemenų sekomis, kurios natūraliai buvo prigijusios graikų poezijoje, tam pasitelkia beveik dvidešimt ritminių variantų ir daro tai virtuoziškai.</a:t>
            </a:r>
          </a:p>
          <a:p>
            <a:r>
              <a:rPr lang="lt-LT" sz="2400" dirty="0"/>
              <a:t>Horacijaus eilėraščių turinys romėnams jau buvo pažįstamas iš graikų filosofijos ir literatūros, kur skatinama paklusti aukso vidurio (</a:t>
            </a:r>
            <a:r>
              <a:rPr lang="lt-LT" sz="2400" i="1" dirty="0" err="1"/>
              <a:t>aurea</a:t>
            </a:r>
            <a:r>
              <a:rPr lang="lt-LT" sz="2400" i="1" dirty="0"/>
              <a:t> </a:t>
            </a:r>
            <a:r>
              <a:rPr lang="lt-LT" sz="2400" i="1" dirty="0" err="1"/>
              <a:t>mediocritas</a:t>
            </a:r>
            <a:r>
              <a:rPr lang="lt-LT" sz="2400" dirty="0"/>
              <a:t>), saiko, santūrumo ir susilaikymo nuo aistrų taisyklėms, tikėti dievų visagalybe, tačiau tik Horacijaus dėka šios graikiškos stoikų ar epikūrininkų normos tapo ir romėniško mąstymo dalimi. </a:t>
            </a:r>
          </a:p>
          <a:p>
            <a:r>
              <a:rPr lang="lt-LT" sz="2400" dirty="0"/>
              <a:t>Eilėraščiuose smerkiamas turto, prabangos troškimas, lepumas, pasileidimas, liaupsinami Augusto įstatymai, ginantys šeimą, apdainuojama meilė, vynas, graži draugystė. Aukštinamas ir šaunumo, arba virtus, idealas, kurį sudaro žmogaus dvasinė nepriklausomybė, didingi jo siekiai ir tikėjimas, drąsūs sprendimai. </a:t>
            </a:r>
          </a:p>
          <a:p>
            <a:r>
              <a:rPr lang="lt-LT" sz="2400" dirty="0"/>
              <a:t>Horacijaus lyrikoje gausu itališkų akcentų: apsnigtas Lacijaus kalnas </a:t>
            </a:r>
            <a:r>
              <a:rPr lang="lt-LT" sz="2400" dirty="0" err="1"/>
              <a:t>Soraktas</a:t>
            </a:r>
            <a:r>
              <a:rPr lang="lt-LT" sz="2400" dirty="0"/>
              <a:t>, Romos kaimynų </a:t>
            </a:r>
            <a:r>
              <a:rPr lang="lt-LT" sz="2400" dirty="0" err="1"/>
              <a:t>sabinų</a:t>
            </a:r>
            <a:r>
              <a:rPr lang="lt-LT" sz="2400" dirty="0"/>
              <a:t> garsus vynas, Marso lauko platybės, veržli </a:t>
            </a:r>
            <a:r>
              <a:rPr lang="lt-LT" sz="2400" dirty="0" err="1"/>
              <a:t>Anijeno</a:t>
            </a:r>
            <a:r>
              <a:rPr lang="lt-LT" sz="2400" dirty="0"/>
              <a:t> upė ar sraunus </a:t>
            </a:r>
            <a:r>
              <a:rPr lang="lt-LT" sz="2400" dirty="0" err="1"/>
              <a:t>Albunėjos</a:t>
            </a:r>
            <a:r>
              <a:rPr lang="lt-LT" sz="2400" dirty="0"/>
              <a:t> šaltinis. </a:t>
            </a:r>
          </a:p>
          <a:p>
            <a:r>
              <a:rPr lang="lt-LT" sz="2400" dirty="0"/>
              <a:t>Kartais juntama mirties, nebūties baimė, kuriai vienintelis galimas priešnuodis – kūrybos nemirtingumo viltis</a:t>
            </a:r>
            <a:endParaRPr lang="el-GR" sz="2400" dirty="0"/>
          </a:p>
        </p:txBody>
      </p:sp>
    </p:spTree>
    <p:extLst>
      <p:ext uri="{BB962C8B-B14F-4D97-AF65-F5344CB8AC3E}">
        <p14:creationId xmlns:p14="http://schemas.microsoft.com/office/powerpoint/2010/main" val="3825141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BB339C-C469-404A-9971-8BCB3B259867}"/>
              </a:ext>
            </a:extLst>
          </p:cNvPr>
          <p:cNvSpPr>
            <a:spLocks noGrp="1"/>
          </p:cNvSpPr>
          <p:nvPr>
            <p:ph type="title"/>
          </p:nvPr>
        </p:nvSpPr>
        <p:spPr>
          <a:xfrm>
            <a:off x="1143000" y="609600"/>
            <a:ext cx="9875520" cy="985025"/>
          </a:xfrm>
        </p:spPr>
        <p:txBody>
          <a:bodyPr/>
          <a:lstStyle/>
          <a:p>
            <a:r>
              <a:rPr lang="lt-LT" dirty="0"/>
              <a:t>Iš „Giesmių“. III, 2. Jaunimui </a:t>
            </a:r>
            <a:endParaRPr lang="el-GR" dirty="0"/>
          </a:p>
        </p:txBody>
      </p:sp>
      <p:sp>
        <p:nvSpPr>
          <p:cNvPr id="3" name="Θέση περιεχομένου 2">
            <a:extLst>
              <a:ext uri="{FF2B5EF4-FFF2-40B4-BE49-F238E27FC236}">
                <a16:creationId xmlns:a16="http://schemas.microsoft.com/office/drawing/2014/main" id="{78578D3B-9CF7-4EB0-B45B-7FFB5B348CE6}"/>
              </a:ext>
            </a:extLst>
          </p:cNvPr>
          <p:cNvSpPr>
            <a:spLocks noGrp="1"/>
          </p:cNvSpPr>
          <p:nvPr>
            <p:ph idx="1"/>
          </p:nvPr>
        </p:nvSpPr>
        <p:spPr>
          <a:xfrm>
            <a:off x="680224" y="1594625"/>
            <a:ext cx="3501483" cy="4873082"/>
          </a:xfrm>
        </p:spPr>
        <p:txBody>
          <a:bodyPr>
            <a:normAutofit/>
          </a:bodyPr>
          <a:lstStyle/>
          <a:p>
            <a:pPr marL="0" indent="0" defTabSz="457200">
              <a:lnSpc>
                <a:spcPct val="100000"/>
              </a:lnSpc>
              <a:spcBef>
                <a:spcPts val="0"/>
              </a:spcBef>
              <a:buNone/>
            </a:pPr>
            <a:r>
              <a:rPr lang="lt-LT" sz="1800" dirty="0"/>
              <a:t>Lai mokos kęsti skurdo suvaržymus</a:t>
            </a:r>
          </a:p>
          <a:p>
            <a:pPr marL="0" indent="0" defTabSz="457200">
              <a:lnSpc>
                <a:spcPct val="100000"/>
              </a:lnSpc>
              <a:spcBef>
                <a:spcPts val="0"/>
              </a:spcBef>
              <a:buNone/>
            </a:pPr>
            <a:r>
              <a:rPr lang="lt-LT" sz="1800" dirty="0"/>
              <a:t>jaunuolis tvirtas, karo užgrūdintas,</a:t>
            </a:r>
          </a:p>
          <a:p>
            <a:pPr marL="0" indent="0" defTabSz="457200">
              <a:lnSpc>
                <a:spcPct val="100000"/>
              </a:lnSpc>
              <a:spcBef>
                <a:spcPts val="0"/>
              </a:spcBef>
              <a:buNone/>
            </a:pPr>
            <a:r>
              <a:rPr lang="lt-LT" sz="1800" dirty="0"/>
              <a:t>lai raitas atšiauriuosius partus</a:t>
            </a:r>
          </a:p>
          <a:p>
            <a:pPr marL="0" indent="0" defTabSz="457200">
              <a:lnSpc>
                <a:spcPct val="100000"/>
              </a:lnSpc>
              <a:spcBef>
                <a:spcPts val="0"/>
              </a:spcBef>
              <a:buNone/>
            </a:pPr>
            <a:r>
              <a:rPr lang="lt-LT" sz="1800" dirty="0"/>
              <a:t>puola, grasydamas savo ietim,</a:t>
            </a:r>
          </a:p>
          <a:p>
            <a:pPr marL="0" indent="0" defTabSz="457200">
              <a:lnSpc>
                <a:spcPct val="100000"/>
              </a:lnSpc>
              <a:spcBef>
                <a:spcPts val="0"/>
              </a:spcBef>
              <a:buNone/>
            </a:pPr>
            <a:endParaRPr lang="lt-LT" sz="1800" dirty="0"/>
          </a:p>
          <a:p>
            <a:pPr marL="0" indent="0" defTabSz="457200">
              <a:lnSpc>
                <a:spcPct val="100000"/>
              </a:lnSpc>
              <a:spcBef>
                <a:spcPts val="0"/>
              </a:spcBef>
              <a:buNone/>
            </a:pPr>
            <a:r>
              <a:rPr lang="lt-LT" sz="1800" dirty="0"/>
              <a:t>ir be pastogės įvykių sūkury</a:t>
            </a:r>
          </a:p>
          <a:p>
            <a:pPr marL="0" indent="0" defTabSz="457200">
              <a:lnSpc>
                <a:spcPct val="100000"/>
              </a:lnSpc>
              <a:spcBef>
                <a:spcPts val="0"/>
              </a:spcBef>
              <a:buNone/>
            </a:pPr>
            <a:r>
              <a:rPr lang="lt-LT" sz="1800" dirty="0"/>
              <a:t>gyvent lai pranta. Jį pastebėjusi,</a:t>
            </a:r>
          </a:p>
          <a:p>
            <a:pPr marL="0" indent="0" defTabSz="457200">
              <a:lnSpc>
                <a:spcPct val="100000"/>
              </a:lnSpc>
              <a:spcBef>
                <a:spcPts val="0"/>
              </a:spcBef>
              <a:buNone/>
            </a:pPr>
            <a:r>
              <a:rPr lang="lt-LT" sz="1800" dirty="0"/>
              <a:t>žmona kariaujančio tirono</a:t>
            </a:r>
          </a:p>
          <a:p>
            <a:pPr marL="0" indent="0" defTabSz="457200">
              <a:lnSpc>
                <a:spcPct val="100000"/>
              </a:lnSpc>
              <a:spcBef>
                <a:spcPts val="0"/>
              </a:spcBef>
              <a:buNone/>
            </a:pPr>
            <a:r>
              <a:rPr lang="lt-LT" sz="1800" dirty="0"/>
              <a:t>ir pilnametė dukra lai dreba</a:t>
            </a:r>
          </a:p>
          <a:p>
            <a:pPr marL="0" indent="0" defTabSz="457200">
              <a:lnSpc>
                <a:spcPct val="100000"/>
              </a:lnSpc>
              <a:spcBef>
                <a:spcPts val="0"/>
              </a:spcBef>
              <a:buNone/>
            </a:pPr>
            <a:endParaRPr lang="lt-LT" sz="1800" dirty="0"/>
          </a:p>
          <a:p>
            <a:pPr marL="0" indent="0" defTabSz="457200">
              <a:lnSpc>
                <a:spcPct val="100000"/>
              </a:lnSpc>
              <a:spcBef>
                <a:spcPts val="0"/>
              </a:spcBef>
              <a:buNone/>
            </a:pPr>
            <a:r>
              <a:rPr lang="lt-LT" sz="1800" dirty="0"/>
              <a:t>ant priešo sienų, kad sužadėtinis,</a:t>
            </a:r>
          </a:p>
          <a:p>
            <a:pPr marL="0" indent="0" defTabSz="457200">
              <a:lnSpc>
                <a:spcPct val="100000"/>
              </a:lnSpc>
              <a:spcBef>
                <a:spcPts val="0"/>
              </a:spcBef>
              <a:buNone/>
            </a:pPr>
            <a:r>
              <a:rPr lang="lt-LT" sz="1800" dirty="0"/>
              <a:t>negudęs mūšy, oi, nekliudytų tik</a:t>
            </a:r>
          </a:p>
          <a:p>
            <a:pPr marL="0" indent="0" defTabSz="457200">
              <a:lnSpc>
                <a:spcPct val="100000"/>
              </a:lnSpc>
              <a:spcBef>
                <a:spcPts val="0"/>
              </a:spcBef>
              <a:buNone/>
            </a:pPr>
            <a:r>
              <a:rPr lang="lt-LT" sz="1800" dirty="0"/>
              <a:t>siaubingo liūto, kurs įniršęs</a:t>
            </a:r>
          </a:p>
          <a:p>
            <a:pPr marL="0" indent="0" defTabSz="457200">
              <a:lnSpc>
                <a:spcPct val="100000"/>
              </a:lnSpc>
              <a:spcBef>
                <a:spcPts val="0"/>
              </a:spcBef>
              <a:buNone/>
            </a:pPr>
            <a:r>
              <a:rPr lang="lt-LT" sz="1800" dirty="0" err="1"/>
              <a:t>braunas</a:t>
            </a:r>
            <a:r>
              <a:rPr lang="lt-LT" sz="1800" dirty="0"/>
              <a:t> per patį žudynių srautą!</a:t>
            </a:r>
          </a:p>
          <a:p>
            <a:pPr marL="45720" indent="0">
              <a:lnSpc>
                <a:spcPct val="100000"/>
              </a:lnSpc>
              <a:spcBef>
                <a:spcPts val="0"/>
              </a:spcBef>
              <a:buNone/>
            </a:pPr>
            <a:endParaRPr lang="el-GR" sz="1800" dirty="0"/>
          </a:p>
        </p:txBody>
      </p:sp>
      <p:sp>
        <p:nvSpPr>
          <p:cNvPr id="5" name="TextBox 4">
            <a:extLst>
              <a:ext uri="{FF2B5EF4-FFF2-40B4-BE49-F238E27FC236}">
                <a16:creationId xmlns:a16="http://schemas.microsoft.com/office/drawing/2014/main" id="{87BF9473-4D0B-4319-AF91-85FA914C6FC4}"/>
              </a:ext>
            </a:extLst>
          </p:cNvPr>
          <p:cNvSpPr txBox="1"/>
          <p:nvPr/>
        </p:nvSpPr>
        <p:spPr>
          <a:xfrm>
            <a:off x="4471640" y="1594625"/>
            <a:ext cx="3813717" cy="3970318"/>
          </a:xfrm>
          <a:prstGeom prst="rect">
            <a:avLst/>
          </a:prstGeom>
          <a:noFill/>
        </p:spPr>
        <p:txBody>
          <a:bodyPr wrap="square" rtlCol="0">
            <a:spAutoFit/>
          </a:bodyPr>
          <a:lstStyle/>
          <a:p>
            <a:r>
              <a:rPr lang="lt-LT" dirty="0"/>
              <a:t>Kilnu ir gera, ginant tėvynę, mirt. Mirtis juk bėglį irgi prisiveja, </a:t>
            </a:r>
          </a:p>
          <a:p>
            <a:r>
              <a:rPr lang="lt-LT" dirty="0"/>
              <a:t>negaili nei bailių pakinklių, </a:t>
            </a:r>
          </a:p>
          <a:p>
            <a:r>
              <a:rPr lang="lt-LT" dirty="0"/>
              <a:t>nei nekaringo jaunimo menčių.</a:t>
            </a:r>
          </a:p>
          <a:p>
            <a:endParaRPr lang="lt-LT" dirty="0"/>
          </a:p>
          <a:p>
            <a:r>
              <a:rPr lang="lt-LT" dirty="0"/>
              <a:t>Žlugimo gėdos niekad nesuteptas, Šaunumas spindi nuopelnų šlovėje, </a:t>
            </a:r>
          </a:p>
          <a:p>
            <a:r>
              <a:rPr lang="lt-LT" dirty="0"/>
              <a:t>nei ima jis, nei meta valdžią </a:t>
            </a:r>
          </a:p>
          <a:p>
            <a:r>
              <a:rPr lang="lt-LT" dirty="0"/>
              <a:t>pagal minios nepastovią valią.</a:t>
            </a:r>
          </a:p>
          <a:p>
            <a:endParaRPr lang="lt-LT" dirty="0"/>
          </a:p>
          <a:p>
            <a:r>
              <a:rPr lang="lt-LT" dirty="0"/>
              <a:t>Vertiems nemirti dangų atverdamas, Šaunumas ieško kelio nevaikščioto, prastuolių sueigas atstūmęs, kyla sparnais nuo klampiosios žemės. </a:t>
            </a:r>
            <a:endParaRPr lang="el-GR" dirty="0"/>
          </a:p>
        </p:txBody>
      </p:sp>
      <p:sp>
        <p:nvSpPr>
          <p:cNvPr id="6" name="TextBox 5">
            <a:extLst>
              <a:ext uri="{FF2B5EF4-FFF2-40B4-BE49-F238E27FC236}">
                <a16:creationId xmlns:a16="http://schemas.microsoft.com/office/drawing/2014/main" id="{0DBC7456-1178-4951-9A1C-2F6D47B70D22}"/>
              </a:ext>
            </a:extLst>
          </p:cNvPr>
          <p:cNvSpPr txBox="1"/>
          <p:nvPr/>
        </p:nvSpPr>
        <p:spPr>
          <a:xfrm>
            <a:off x="8285357" y="1594625"/>
            <a:ext cx="3579541" cy="2585323"/>
          </a:xfrm>
          <a:prstGeom prst="rect">
            <a:avLst/>
          </a:prstGeom>
          <a:noFill/>
        </p:spPr>
        <p:txBody>
          <a:bodyPr wrap="square" rtlCol="0">
            <a:spAutoFit/>
          </a:bodyPr>
          <a:lstStyle/>
          <a:p>
            <a:r>
              <a:rPr lang="lt-LT" dirty="0"/>
              <a:t>Už stropią tylą būna atlyginta, </a:t>
            </a:r>
          </a:p>
          <a:p>
            <a:r>
              <a:rPr lang="lt-LT" dirty="0"/>
              <a:t>o kas </a:t>
            </a:r>
            <a:r>
              <a:rPr lang="lt-LT" dirty="0" err="1"/>
              <a:t>Cereros</a:t>
            </a:r>
            <a:r>
              <a:rPr lang="lt-LT" dirty="0"/>
              <a:t> šventąją paslaptį visiems pagarsins, tam uždrausiu būt su manim po gegne ir sėstis</a:t>
            </a:r>
          </a:p>
          <a:p>
            <a:r>
              <a:rPr lang="lt-LT" dirty="0"/>
              <a:t> </a:t>
            </a:r>
          </a:p>
          <a:p>
            <a:r>
              <a:rPr lang="lt-LT" dirty="0"/>
              <a:t>greta į valtį: kartais Jupiteris prie kalto griebia nenusidėjusį, tačiau Bausmė retai paliauna kaltą sekiojus žingsniu šlubuoju. </a:t>
            </a:r>
            <a:endParaRPr lang="el-GR" dirty="0"/>
          </a:p>
        </p:txBody>
      </p:sp>
    </p:spTree>
    <p:extLst>
      <p:ext uri="{BB962C8B-B14F-4D97-AF65-F5344CB8AC3E}">
        <p14:creationId xmlns:p14="http://schemas.microsoft.com/office/powerpoint/2010/main" val="3694807223"/>
      </p:ext>
    </p:extLst>
  </p:cSld>
  <p:clrMapOvr>
    <a:masterClrMapping/>
  </p:clrMapOvr>
</p:sld>
</file>

<file path=ppt/theme/theme1.xml><?xml version="1.0" encoding="utf-8"?>
<a:theme xmlns:a="http://schemas.openxmlformats.org/drawingml/2006/main" name="Βάση">
  <a:themeElements>
    <a:clrScheme name="Βάση">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Βάση">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Βάση">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as" ma:contentTypeID="0x01010037790F14124831469D130FB224B52CD9" ma:contentTypeVersion="12" ma:contentTypeDescription="Kurkite naują dokumentą." ma:contentTypeScope="" ma:versionID="eeecbc32a8cad5d099ca61e0e253c93f">
  <xsd:schema xmlns:xsd="http://www.w3.org/2001/XMLSchema" xmlns:xs="http://www.w3.org/2001/XMLSchema" xmlns:p="http://schemas.microsoft.com/office/2006/metadata/properties" xmlns:ns3="8e3c39e0-2998-4ab3-8091-56e8bfeeae85" xmlns:ns4="9e26e947-f44c-428d-9e95-d496fa207094" targetNamespace="http://schemas.microsoft.com/office/2006/metadata/properties" ma:root="true" ma:fieldsID="1f2fef429cce816de9a4b5cff80ff8ef" ns3:_="" ns4:_="">
    <xsd:import namespace="8e3c39e0-2998-4ab3-8091-56e8bfeeae85"/>
    <xsd:import namespace="9e26e947-f44c-428d-9e95-d496fa20709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3c39e0-2998-4ab3-8091-56e8bfeeae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e26e947-f44c-428d-9e95-d496fa207094" elementFormDefault="qualified">
    <xsd:import namespace="http://schemas.microsoft.com/office/2006/documentManagement/types"/>
    <xsd:import namespace="http://schemas.microsoft.com/office/infopath/2007/PartnerControls"/>
    <xsd:element name="SharedWithUsers" ma:index="17"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Bendrinta su išsamia informacija" ma:internalName="SharedWithDetails" ma:readOnly="true">
      <xsd:simpleType>
        <xsd:restriction base="dms:Note">
          <xsd:maxLength value="255"/>
        </xsd:restriction>
      </xsd:simpleType>
    </xsd:element>
    <xsd:element name="SharingHintHash" ma:index="19" nillable="true" ma:displayName="Bendrinimo užuominos maiš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8e3c39e0-2998-4ab3-8091-56e8bfeeae85" xsi:nil="true"/>
  </documentManagement>
</p:properties>
</file>

<file path=customXml/itemProps1.xml><?xml version="1.0" encoding="utf-8"?>
<ds:datastoreItem xmlns:ds="http://schemas.openxmlformats.org/officeDocument/2006/customXml" ds:itemID="{079F6EF3-81E1-4F95-9ACB-0D5FBA2BF2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3c39e0-2998-4ab3-8091-56e8bfeeae85"/>
    <ds:schemaRef ds:uri="9e26e947-f44c-428d-9e95-d496fa2070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45AAC2-3D9B-47D1-B22C-F3D1B3D4DEA8}">
  <ds:schemaRefs>
    <ds:schemaRef ds:uri="http://schemas.microsoft.com/sharepoint/v3/contenttype/forms"/>
  </ds:schemaRefs>
</ds:datastoreItem>
</file>

<file path=customXml/itemProps3.xml><?xml version="1.0" encoding="utf-8"?>
<ds:datastoreItem xmlns:ds="http://schemas.openxmlformats.org/officeDocument/2006/customXml" ds:itemID="{83E9F5BB-97DB-4160-B47A-8FCEBC4F46E5}">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9e26e947-f44c-428d-9e95-d496fa207094"/>
    <ds:schemaRef ds:uri="8e3c39e0-2998-4ab3-8091-56e8bfeeae85"/>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TM03457444[[fn=Βάση]]</Template>
  <TotalTime>658</TotalTime>
  <Words>1722</Words>
  <Application>Microsoft Office PowerPoint</Application>
  <PresentationFormat>Widescreen</PresentationFormat>
  <Paragraphs>102</Paragraphs>
  <Slides>15</Slides>
  <Notes>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Βάση</vt:lpstr>
      <vt:lpstr>Antikos filosofijos įvadas</vt:lpstr>
      <vt:lpstr>Planas</vt:lpstr>
      <vt:lpstr>Graikų mąstymo ir Rytų išminties skirtumai</vt:lpstr>
      <vt:lpstr>Graikų mąstymo ir Rytų išminties skirtumai (2)</vt:lpstr>
      <vt:lpstr>Filosofai ikisokratikai</vt:lpstr>
      <vt:lpstr>Sokratas</vt:lpstr>
      <vt:lpstr>Platonas</vt:lpstr>
      <vt:lpstr>Aristotelis</vt:lpstr>
      <vt:lpstr>Stoikai</vt:lpstr>
      <vt:lpstr>Senekos statula kordoboje</vt:lpstr>
      <vt:lpstr>Liucijus Anėjus Seneka</vt:lpstr>
      <vt:lpstr>Epikūriečiai</vt:lpstr>
      <vt:lpstr>Horacijus</vt:lpstr>
      <vt:lpstr>Horacijaus poezijos bruožai</vt:lpstr>
      <vt:lpstr>Iš „Giesmių“. III, 2. Jaunimui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Antikos filosofijos įvadas</dc:title>
  <dc:creator>Elzbieta Banyte</dc:creator>
  <cp:lastModifiedBy>Elzbieta Banyte</cp:lastModifiedBy>
  <cp:revision>44</cp:revision>
  <dcterms:created xsi:type="dcterms:W3CDTF">2020-11-15T14:54:39Z</dcterms:created>
  <dcterms:modified xsi:type="dcterms:W3CDTF">2020-11-23T06:52:31Z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0x01010037790F14124831469D130FB224B52CD9</vt:lpwstr>
  </property>
</Properties>
</file>