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7" r:id="rId4"/>
    <p:sldId id="259" r:id="rId5"/>
    <p:sldId id="260" r:id="rId6"/>
    <p:sldId id="261" r:id="rId7"/>
    <p:sldId id="258"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ita" initials="s" lastIdx="2" clrIdx="0">
    <p:extLst>
      <p:ext uri="{19B8F6BF-5375-455C-9EA6-DF929625EA0E}">
        <p15:presenceInfo xmlns:p15="http://schemas.microsoft.com/office/powerpoint/2012/main" userId="sigit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0962" autoAdjust="0"/>
  </p:normalViewPr>
  <p:slideViewPr>
    <p:cSldViewPr snapToGrid="0">
      <p:cViewPr varScale="1">
        <p:scale>
          <a:sx n="41" d="100"/>
          <a:sy n="41"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5-02T17:33:31.414" idx="1">
    <p:pos x="10" y="10"/>
    <p:text>Meilė ir pagarba moteriai yra žadinusi ne vieno garsaus Lietuvos rašytojo ir poeto vaizduotę, lemtingai paveikusi ir kūrybos kelią; moteriai paskirtas ne vienas įkvėpimo kupinas puslapis.</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5-02T17:39:31.982" idx="2">
    <p:pos x="10" y="10"/>
    <p:text>poetė Karolina Praniauskaitė, kuri dar žinoma kaip pirmoji moteris, įėjusi į lietuvių literatūros istoriją. A.Baranauskas ir K.Praniauskaitė susipažino tuo metu, kai dvidešimtmetis A.Baranauskas atvažiavo dirbti raštininku į Sedą (Mažeikių r.). Jautrus ir talentingas jaunuolis troško kuo daugiau pasiekti moksle. Tiesa, jis jau rašė eilėraščius, bet nemanė, kad taps poetu.</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5/8/2019</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5/8/2019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5/8/2019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5/8/2019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5/8/2019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5/8/2019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5/8/2019</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5/8/2019</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comments" Target="../comments/commen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t-LT" b="1" dirty="0"/>
              <a:t>Moteris lietuvių rašytojų ir poetų gyvenime bei kūryboje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65255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r>
              <a:rPr lang="lt-LT" sz="3600" b="1" i="1" dirty="0"/>
              <a:t>Meilė ir pagarba moteriai yra žadinusi ne vieno garsaus Lietuvos rašytojo ir poeto vaizduotę, lemtingai paveikusi ir kūrybos kelią; moteriai paskirtas ne vienas įkvėpimo kupinas puslapis.</a:t>
            </a:r>
            <a:endParaRPr lang="en-US" sz="3600" dirty="0"/>
          </a:p>
        </p:txBody>
      </p:sp>
    </p:spTree>
    <p:extLst>
      <p:ext uri="{BB962C8B-B14F-4D97-AF65-F5344CB8AC3E}">
        <p14:creationId xmlns:p14="http://schemas.microsoft.com/office/powerpoint/2010/main" val="3376631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Antanas Baranauskas ir Karolina Praniauskaitė</a:t>
            </a:r>
            <a:endParaRPr lang="en-US" dirty="0"/>
          </a:p>
        </p:txBody>
      </p:sp>
      <p:pic>
        <p:nvPicPr>
          <p:cNvPr id="5" name="Content Placeholder 4"/>
          <p:cNvPicPr>
            <a:picLocks noGrp="1" noChangeAspect="1"/>
          </p:cNvPicPr>
          <p:nvPr>
            <p:ph sz="half" idx="1"/>
          </p:nvPr>
        </p:nvPicPr>
        <p:blipFill>
          <a:blip r:embed="rId2"/>
          <a:stretch>
            <a:fillRect/>
          </a:stretch>
        </p:blipFill>
        <p:spPr>
          <a:xfrm>
            <a:off x="2182090" y="2308932"/>
            <a:ext cx="2629261" cy="3634162"/>
          </a:xfrm>
          <a:prstGeom prst="rect">
            <a:avLst/>
          </a:prstGeom>
        </p:spPr>
      </p:pic>
      <p:pic>
        <p:nvPicPr>
          <p:cNvPr id="7" name="Content Placeholder 6"/>
          <p:cNvPicPr>
            <a:picLocks noGrp="1" noChangeAspect="1"/>
          </p:cNvPicPr>
          <p:nvPr>
            <p:ph sz="half" idx="2"/>
          </p:nvPr>
        </p:nvPicPr>
        <p:blipFill>
          <a:blip r:embed="rId3"/>
          <a:stretch>
            <a:fillRect/>
          </a:stretch>
        </p:blipFill>
        <p:spPr>
          <a:xfrm>
            <a:off x="7148945" y="1864194"/>
            <a:ext cx="3063080" cy="3844166"/>
          </a:xfrm>
          <a:prstGeom prst="rect">
            <a:avLst/>
          </a:prstGeom>
        </p:spPr>
      </p:pic>
    </p:spTree>
    <p:extLst>
      <p:ext uri="{BB962C8B-B14F-4D97-AF65-F5344CB8AC3E}">
        <p14:creationId xmlns:p14="http://schemas.microsoft.com/office/powerpoint/2010/main" val="1243762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Vincas Kudirka ir Valerija Kraševskienė</a:t>
            </a:r>
            <a:endParaRPr lang="en-US" dirty="0"/>
          </a:p>
        </p:txBody>
      </p:sp>
      <p:pic>
        <p:nvPicPr>
          <p:cNvPr id="5" name="Content Placeholder 4"/>
          <p:cNvPicPr>
            <a:picLocks noGrp="1" noChangeAspect="1"/>
          </p:cNvPicPr>
          <p:nvPr>
            <p:ph sz="half" idx="1"/>
          </p:nvPr>
        </p:nvPicPr>
        <p:blipFill>
          <a:blip r:embed="rId2"/>
          <a:stretch>
            <a:fillRect/>
          </a:stretch>
        </p:blipFill>
        <p:spPr>
          <a:xfrm>
            <a:off x="1535113" y="2031052"/>
            <a:ext cx="4608512" cy="3397558"/>
          </a:xfrm>
          <a:prstGeom prst="rect">
            <a:avLst/>
          </a:prstGeom>
        </p:spPr>
      </p:pic>
      <p:pic>
        <p:nvPicPr>
          <p:cNvPr id="6" name="Content Placeholder 5"/>
          <p:cNvPicPr>
            <a:picLocks noGrp="1" noChangeAspect="1"/>
          </p:cNvPicPr>
          <p:nvPr>
            <p:ph sz="half" idx="2"/>
          </p:nvPr>
        </p:nvPicPr>
        <p:blipFill>
          <a:blip r:embed="rId3"/>
          <a:stretch>
            <a:fillRect/>
          </a:stretch>
        </p:blipFill>
        <p:spPr>
          <a:xfrm>
            <a:off x="7385540" y="2031052"/>
            <a:ext cx="2743200" cy="3791648"/>
          </a:xfrm>
          <a:prstGeom prst="rect">
            <a:avLst/>
          </a:prstGeom>
        </p:spPr>
      </p:pic>
    </p:spTree>
    <p:extLst>
      <p:ext uri="{BB962C8B-B14F-4D97-AF65-F5344CB8AC3E}">
        <p14:creationId xmlns:p14="http://schemas.microsoft.com/office/powerpoint/2010/main" val="414570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4370" y="804889"/>
            <a:ext cx="4500482" cy="2923049"/>
          </a:xfrm>
        </p:spPr>
        <p:txBody>
          <a:bodyPr>
            <a:normAutofit/>
          </a:bodyPr>
          <a:lstStyle/>
          <a:p>
            <a:pPr algn="ctr"/>
            <a:r>
              <a:rPr lang="lt-LT" sz="3600" b="1" dirty="0"/>
              <a:t>Jonas Biliūnas ir Julija Janulaitytė-Biliūnienė</a:t>
            </a:r>
            <a:endParaRPr lang="en-US" sz="3600" dirty="0"/>
          </a:p>
        </p:txBody>
      </p:sp>
      <p:sp>
        <p:nvSpPr>
          <p:cNvPr id="3" name="Content Placeholder 2"/>
          <p:cNvSpPr>
            <a:spLocks noGrp="1"/>
          </p:cNvSpPr>
          <p:nvPr>
            <p:ph sz="half" idx="1"/>
          </p:nvPr>
        </p:nvSpPr>
        <p:spPr/>
        <p:txBody>
          <a:bodyPr/>
          <a:lstStyle/>
          <a:p>
            <a:endParaRPr lang="en-US" dirty="0"/>
          </a:p>
        </p:txBody>
      </p:sp>
      <p:pic>
        <p:nvPicPr>
          <p:cNvPr id="8" name="Picture 7"/>
          <p:cNvPicPr>
            <a:picLocks noChangeAspect="1"/>
          </p:cNvPicPr>
          <p:nvPr/>
        </p:nvPicPr>
        <p:blipFill>
          <a:blip r:embed="rId2"/>
          <a:stretch>
            <a:fillRect/>
          </a:stretch>
        </p:blipFill>
        <p:spPr>
          <a:xfrm>
            <a:off x="1069549" y="0"/>
            <a:ext cx="5019675" cy="7620000"/>
          </a:xfrm>
          <a:prstGeom prst="rect">
            <a:avLst/>
          </a:prstGeom>
        </p:spPr>
      </p:pic>
    </p:spTree>
    <p:extLst>
      <p:ext uri="{BB962C8B-B14F-4D97-AF65-F5344CB8AC3E}">
        <p14:creationId xmlns:p14="http://schemas.microsoft.com/office/powerpoint/2010/main" val="396056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000" dirty="0" smtClean="0"/>
              <a:t>Klausimai</a:t>
            </a:r>
            <a:endParaRPr lang="en-US" sz="40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lt-LT" sz="3600" dirty="0" smtClean="0"/>
              <a:t>Kur ir kokiomis aplinkybėmis susipažino?</a:t>
            </a:r>
          </a:p>
          <a:p>
            <a:pPr>
              <a:buFont typeface="Wingdings" panose="05000000000000000000" pitchFamily="2" charset="2"/>
              <a:buChar char="ü"/>
            </a:pPr>
            <a:r>
              <a:rPr lang="lt-LT" sz="3600" dirty="0" smtClean="0"/>
              <a:t>Kas buvo tos moterys?</a:t>
            </a:r>
          </a:p>
          <a:p>
            <a:pPr>
              <a:buFont typeface="Wingdings" panose="05000000000000000000" pitchFamily="2" charset="2"/>
              <a:buChar char="ü"/>
            </a:pPr>
            <a:r>
              <a:rPr lang="lt-LT" sz="3600" dirty="0" smtClean="0"/>
              <a:t>Kaip jos paveikė rašytojus?</a:t>
            </a:r>
          </a:p>
          <a:p>
            <a:pPr>
              <a:buFont typeface="Wingdings" panose="05000000000000000000" pitchFamily="2" charset="2"/>
              <a:buChar char="ü"/>
            </a:pPr>
            <a:r>
              <a:rPr lang="lt-LT" sz="3600" dirty="0" smtClean="0"/>
              <a:t>Kaip įamžintas moterų paveikslas?</a:t>
            </a:r>
            <a:endParaRPr lang="en-US" sz="3600" dirty="0"/>
          </a:p>
        </p:txBody>
      </p:sp>
    </p:spTree>
    <p:extLst>
      <p:ext uri="{BB962C8B-B14F-4D97-AF65-F5344CB8AC3E}">
        <p14:creationId xmlns:p14="http://schemas.microsoft.com/office/powerpoint/2010/main" val="3945168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4941257"/>
            <a:ext cx="9520158" cy="1049235"/>
          </a:xfrm>
        </p:spPr>
        <p:txBody>
          <a:bodyPr/>
          <a:lstStyle/>
          <a:p>
            <a:pPr algn="r"/>
            <a:r>
              <a:rPr lang="lt-LT" b="1" i="1" dirty="0" smtClean="0"/>
              <a:t>Pagal </a:t>
            </a:r>
            <a:r>
              <a:rPr lang="en-US" b="1" i="1" dirty="0" err="1" smtClean="0"/>
              <a:t>Andri</a:t>
            </a:r>
            <a:r>
              <a:rPr lang="lt-LT" b="1" i="1" dirty="0" smtClean="0"/>
              <a:t>a</a:t>
            </a:r>
            <a:r>
              <a:rPr lang="en-US" b="1" i="1" dirty="0" smtClean="0"/>
              <a:t>us T</a:t>
            </a:r>
            <a:r>
              <a:rPr lang="lt-LT" b="1" i="1" dirty="0" smtClean="0"/>
              <a:t>eišerskio straipsnį</a:t>
            </a:r>
            <a:endParaRPr lang="en-US" dirty="0"/>
          </a:p>
        </p:txBody>
      </p:sp>
      <p:sp>
        <p:nvSpPr>
          <p:cNvPr id="3" name="Content Placeholder 2"/>
          <p:cNvSpPr>
            <a:spLocks noGrp="1"/>
          </p:cNvSpPr>
          <p:nvPr>
            <p:ph idx="1"/>
          </p:nvPr>
        </p:nvSpPr>
        <p:spPr>
          <a:xfrm>
            <a:off x="1534696" y="538625"/>
            <a:ext cx="9520158" cy="3450613"/>
          </a:xfrm>
        </p:spPr>
        <p:txBody>
          <a:bodyPr>
            <a:noAutofit/>
          </a:bodyPr>
          <a:lstStyle/>
          <a:p>
            <a:pPr algn="just"/>
            <a:r>
              <a:rPr lang="lt-LT" sz="2800" b="1" i="1" dirty="0"/>
              <a:t>Kiekvienas šių rašytojų buvo labai talentingas, tačiau galbūt ne visiems jų būtų pavykę pasiekti tokių kūrybinių aukštumų be artimų moterų pagalbos. Akivaizdu, kad moterys prašviesino jų gyvenimą ne tik savo žavesiu, bet ir protu, nes visos jos buvo išsilavinusios, mylinčios ir geranoriškos, trokštančios kiek įmanoma labiau pagelbėti savo geriems draugams arba sutuoktiniams.</a:t>
            </a:r>
            <a:endParaRPr lang="en-US" sz="2800" dirty="0"/>
          </a:p>
        </p:txBody>
      </p:sp>
    </p:spTree>
    <p:extLst>
      <p:ext uri="{BB962C8B-B14F-4D97-AF65-F5344CB8AC3E}">
        <p14:creationId xmlns:p14="http://schemas.microsoft.com/office/powerpoint/2010/main" val="404771247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Gallery</Template>
  <TotalTime>30</TotalTime>
  <Words>141</Words>
  <Application>Microsoft Office PowerPoint</Application>
  <PresentationFormat>Widescreen</PresentationFormat>
  <Paragraphs>12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Palatino Linotype</vt:lpstr>
      <vt:lpstr>Wingdings</vt:lpstr>
      <vt:lpstr>Gallery</vt:lpstr>
      <vt:lpstr>Moteris lietuvių rašytojų ir poetų gyvenime bei kūryboje</vt:lpstr>
      <vt:lpstr>PowerPoint Presentation</vt:lpstr>
      <vt:lpstr>Antanas Baranauskas ir Karolina Praniauskaitė</vt:lpstr>
      <vt:lpstr>Vincas Kudirka ir Valerija Kraševskienė</vt:lpstr>
      <vt:lpstr>Jonas Biliūnas ir Julija Janulaitytė-Biliūnienė</vt:lpstr>
      <vt:lpstr>Klausimai</vt:lpstr>
      <vt:lpstr>Pagal Andriaus Teišerskio straipsnį</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Moteris lietuvių rašytojų ir poetų gyvenime bei kūryboje</dc:title>
  <dc:creator>sigita</dc:creator>
  <cp:lastModifiedBy>sigita</cp:lastModifiedBy>
  <cp:revision>5</cp:revision>
  <dcterms:created xsi:type="dcterms:W3CDTF">2019-05-02T14:32:45Z</dcterms:created>
  <dcterms:modified xsi:type="dcterms:W3CDTF">2019-05-08T16:38:17Z</dcterms:modified>
</cp:coreProperties>
</file>