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1" r:id="rId4"/>
    <p:sldId id="262" r:id="rId5"/>
    <p:sldId id="257" r:id="rId6"/>
    <p:sldId id="260" r:id="rId7"/>
    <p:sldId id="259" r:id="rId8"/>
    <p:sldId id="266" r:id="rId9"/>
    <p:sldId id="268" r:id="rId10"/>
    <p:sldId id="265" r:id="rId11"/>
    <p:sldId id="264" r:id="rId12"/>
    <p:sldId id="263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2019-05-01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1196752"/>
            <a:ext cx="49685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Projekto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,,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Misija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Sibiras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dalyvi</a:t>
            </a:r>
            <a:r>
              <a:rPr lang="lt-L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ai: </a:t>
            </a:r>
            <a:r>
              <a:rPr lang="lt-LT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jų patirtis</a:t>
            </a:r>
            <a:r>
              <a:rPr lang="lt-L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galimybės dalyvauti projekte</a:t>
            </a:r>
            <a:endParaRPr lang="lt-L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63545" y="465991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2019-04-11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3181" y="6139031"/>
            <a:ext cx="630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Parengė lietuvių kalbos vyresnioji mokytoja Dainora Žukauskienė</a:t>
            </a:r>
            <a:endParaRPr lang="lt-LT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r="3288" b="3683"/>
          <a:stretch/>
        </p:blipFill>
        <p:spPr bwMode="auto">
          <a:xfrm>
            <a:off x="6236804" y="380465"/>
            <a:ext cx="2729552" cy="480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08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692696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Pamokos uždavinys</a:t>
            </a:r>
            <a:endParaRPr lang="lt-LT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495910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Išklausę</a:t>
            </a:r>
            <a:r>
              <a:rPr lang="en-US" sz="2800" dirty="0" smtClean="0"/>
              <a:t> </a:t>
            </a:r>
            <a:r>
              <a:rPr lang="en-US" sz="2800" dirty="0" err="1" smtClean="0"/>
              <a:t>projekto</a:t>
            </a:r>
            <a:r>
              <a:rPr lang="en-US" sz="2800" dirty="0" smtClean="0"/>
              <a:t> </a:t>
            </a:r>
            <a:r>
              <a:rPr lang="en-US" sz="2800" dirty="0" err="1" smtClean="0"/>
              <a:t>dalyvių</a:t>
            </a:r>
            <a:r>
              <a:rPr lang="en-US" sz="2800" dirty="0" smtClean="0"/>
              <a:t> </a:t>
            </a:r>
            <a:r>
              <a:rPr lang="en-US" sz="2800" dirty="0" err="1" smtClean="0"/>
              <a:t>pasakojimų</a:t>
            </a:r>
            <a:r>
              <a:rPr lang="en-US" sz="2800" dirty="0" smtClean="0"/>
              <a:t> </a:t>
            </a:r>
            <a:r>
              <a:rPr lang="lt-LT" sz="2800" dirty="0" smtClean="0"/>
              <a:t>ir dirbdami grupėmis išsiaiškins ir pagrįs, kokiomis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</a:t>
            </a:r>
            <a:r>
              <a:rPr lang="lt-L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savybėmis </a:t>
            </a:r>
            <a:r>
              <a:rPr lang="lt-LT" sz="2800" dirty="0" smtClean="0"/>
              <a:t>turi pasižymėti projekto dalyvis.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63052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23628" y="18864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Vertinimas (kaupiamasis)</a:t>
            </a:r>
            <a:endParaRPr lang="lt-L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Lentelė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978849"/>
              </p:ext>
            </p:extLst>
          </p:nvPr>
        </p:nvGraphicFramePr>
        <p:xfrm>
          <a:off x="1223628" y="1473451"/>
          <a:ext cx="6950280" cy="386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6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36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Atlikau</a:t>
                      </a:r>
                      <a:endParaRPr lang="lt-LT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Taškai</a:t>
                      </a:r>
                      <a:endParaRPr lang="lt-LT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1. </a:t>
                      </a:r>
                      <a:r>
                        <a:rPr lang="lt-LT" sz="1600" b="1" dirty="0" smtClean="0"/>
                        <a:t>Nurodžiau</a:t>
                      </a:r>
                      <a:r>
                        <a:rPr lang="lt-LT" sz="1600" b="1" baseline="0" dirty="0" smtClean="0"/>
                        <a:t> </a:t>
                      </a:r>
                      <a:r>
                        <a:rPr lang="en-US" sz="1600" b="1" baseline="0" dirty="0" smtClean="0"/>
                        <a:t>2-</a:t>
                      </a:r>
                      <a:r>
                        <a:rPr lang="lt-LT" sz="1600" b="1" baseline="0" dirty="0" smtClean="0"/>
                        <a:t>3 dalyvavimo priežastis ir </a:t>
                      </a:r>
                      <a:r>
                        <a:rPr lang="en-US" sz="1600" b="1" baseline="0" dirty="0" smtClean="0"/>
                        <a:t>2-</a:t>
                      </a:r>
                      <a:r>
                        <a:rPr lang="lt-LT" sz="1600" b="1" baseline="0" dirty="0" smtClean="0"/>
                        <a:t>3 savybes </a:t>
                      </a:r>
                      <a:endParaRPr lang="lt-L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lt-LT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taškai</a:t>
                      </a:r>
                      <a:endParaRPr lang="lt-LT" sz="1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Nurodžiau</a:t>
                      </a:r>
                      <a:r>
                        <a:rPr lang="lt-LT" sz="1600" baseline="0" dirty="0" smtClean="0"/>
                        <a:t> 1 savybę ir 1 priežastį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1 taškas</a:t>
                      </a:r>
                      <a:endParaRPr lang="lt-L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2. </a:t>
                      </a:r>
                      <a:r>
                        <a:rPr lang="lt-LT" sz="1600" b="1" dirty="0" smtClean="0"/>
                        <a:t>Išanalizavęs</a:t>
                      </a:r>
                      <a:r>
                        <a:rPr lang="lt-LT" sz="1600" b="1" baseline="0" dirty="0" smtClean="0"/>
                        <a:t> gyvenimo aprašymą nurodžiau </a:t>
                      </a:r>
                      <a:r>
                        <a:rPr lang="en-US" sz="1600" b="1" baseline="0" dirty="0" smtClean="0"/>
                        <a:t>3- </a:t>
                      </a:r>
                      <a:r>
                        <a:rPr lang="lt-LT" sz="1600" b="1" baseline="0" dirty="0" smtClean="0"/>
                        <a:t>5 savybes ir </a:t>
                      </a:r>
                      <a:r>
                        <a:rPr lang="en-US" sz="1600" b="1" baseline="0" dirty="0" smtClean="0"/>
                        <a:t>3-</a:t>
                      </a:r>
                      <a:r>
                        <a:rPr lang="lt-LT" sz="1600" b="1" baseline="0" dirty="0" smtClean="0"/>
                        <a:t>5 argumentus</a:t>
                      </a:r>
                      <a:endParaRPr lang="lt-L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lt-LT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taškai</a:t>
                      </a:r>
                      <a:endParaRPr lang="lt-LT" sz="1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dirty="0" smtClean="0"/>
                        <a:t>Išanalizavęs</a:t>
                      </a:r>
                      <a:r>
                        <a:rPr lang="lt-LT" sz="1600" baseline="0" dirty="0" smtClean="0"/>
                        <a:t> gyvenimo aprašymą nurodžiau </a:t>
                      </a:r>
                      <a:r>
                        <a:rPr lang="en-US" sz="1600" baseline="0" dirty="0" smtClean="0"/>
                        <a:t>1-2</a:t>
                      </a:r>
                      <a:r>
                        <a:rPr lang="lt-LT" sz="1600" baseline="0" dirty="0" smtClean="0"/>
                        <a:t> savybes ir </a:t>
                      </a:r>
                      <a:r>
                        <a:rPr lang="en-US" sz="1600" baseline="0" dirty="0" smtClean="0"/>
                        <a:t>1-2 </a:t>
                      </a:r>
                      <a:r>
                        <a:rPr lang="lt-LT" sz="1600" baseline="0" dirty="0" smtClean="0"/>
                        <a:t>argumentus</a:t>
                      </a:r>
                      <a:endParaRPr lang="lt-LT" sz="1600" dirty="0" smtClean="0"/>
                    </a:p>
                    <a:p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1</a:t>
                      </a:r>
                      <a:r>
                        <a:rPr lang="lt-LT" sz="1600" dirty="0" smtClean="0"/>
                        <a:t> taškai</a:t>
                      </a:r>
                    </a:p>
                    <a:p>
                      <a:endParaRPr lang="lt-L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3. </a:t>
                      </a:r>
                      <a:r>
                        <a:rPr lang="lt-LT" sz="1600" b="1" dirty="0" smtClean="0"/>
                        <a:t>Dirbau</a:t>
                      </a:r>
                      <a:r>
                        <a:rPr lang="lt-LT" sz="1600" b="1" baseline="0" dirty="0" smtClean="0"/>
                        <a:t> tyliai, netrukdžiau kitiems</a:t>
                      </a:r>
                      <a:endParaRPr lang="lt-L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taškas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4. </a:t>
                      </a:r>
                      <a:r>
                        <a:rPr lang="lt-LT" sz="1600" b="1" dirty="0" smtClean="0"/>
                        <a:t>Buvau</a:t>
                      </a:r>
                      <a:r>
                        <a:rPr lang="lt-LT" sz="1600" b="1" baseline="0" dirty="0" smtClean="0"/>
                        <a:t> aktyvus/-i, dalyvavau diskusijoje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taškas</a:t>
                      </a:r>
                    </a:p>
                    <a:p>
                      <a:endParaRPr lang="lt-L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 smtClean="0"/>
                        <a:t>5. </a:t>
                      </a:r>
                      <a:r>
                        <a:rPr lang="lt-LT" sz="1600" b="1" baseline="0" dirty="0" smtClean="0"/>
                        <a:t>Namų darbas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b="1" dirty="0" smtClean="0">
                          <a:solidFill>
                            <a:srgbClr val="FF0000"/>
                          </a:solidFill>
                        </a:rPr>
                        <a:t>3 taškai</a:t>
                      </a:r>
                      <a:endParaRPr lang="lt-LT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372200" y="5403627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Iš viso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tašk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94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643" y="781485"/>
            <a:ext cx="417671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D:\Users\user\Desktop\Skaidriu sablonai\demesi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880" y="753760"/>
            <a:ext cx="1317552" cy="195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1044644" y="3068960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err="1" smtClean="0"/>
              <a:t>Nurody</a:t>
            </a:r>
            <a:r>
              <a:rPr lang="en-US" sz="3600" dirty="0" smtClean="0"/>
              <a:t>kite</a:t>
            </a:r>
            <a:r>
              <a:rPr lang="lt-LT" sz="3600" dirty="0" smtClean="0"/>
              <a:t> 2–3 dalyvavimo projekte priežastis </a:t>
            </a:r>
            <a:r>
              <a:rPr lang="lt-LT" sz="3600" dirty="0"/>
              <a:t>ir 3 savybes, dėl ko buvo pasirinktas šis </a:t>
            </a:r>
            <a:r>
              <a:rPr lang="lt-LT" sz="3600" dirty="0" smtClean="0"/>
              <a:t>kandidatas.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1741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476672"/>
            <a:ext cx="7704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Projekto dalyvių pasakojimai</a:t>
            </a: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vaizdo įrašas)</a:t>
            </a:r>
          </a:p>
        </p:txBody>
      </p:sp>
      <p:pic>
        <p:nvPicPr>
          <p:cNvPr id="3" name="Picture 2" descr="D:\Users\user\Desktop\Skaidriu sablonai\imagegen.ash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957" y="2054146"/>
            <a:ext cx="4302299" cy="382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5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489024" y="633680"/>
            <a:ext cx="47525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lt-LT" altLang="lt-LT" sz="3600" b="1" dirty="0" smtClean="0">
                <a:latin typeface="Times New Roman" pitchFamily="18" charset="0"/>
              </a:rPr>
              <a:t>Diskusija </a:t>
            </a:r>
            <a:r>
              <a:rPr lang="en-US" altLang="lt-LT" sz="2400" b="1" dirty="0" smtClean="0">
                <a:latin typeface="Times New Roman" pitchFamily="18" charset="0"/>
              </a:rPr>
              <a:t>0</a:t>
            </a:r>
            <a:r>
              <a:rPr lang="lt-LT" altLang="lt-LT" sz="2400" b="1" dirty="0" smtClean="0">
                <a:latin typeface="Times New Roman" pitchFamily="18" charset="0"/>
              </a:rPr>
              <a:t>2</a:t>
            </a:r>
            <a:r>
              <a:rPr lang="en-US" altLang="lt-LT" sz="2400" b="1" dirty="0" smtClean="0">
                <a:latin typeface="Times New Roman" pitchFamily="18" charset="0"/>
              </a:rPr>
              <a:t>:00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65729"/>
            <a:ext cx="6347218" cy="425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250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5153" y="1700808"/>
            <a:ext cx="82571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000" dirty="0" smtClean="0"/>
              <a:t>Jūs esate projekto ,,Misija Sibiras“ dalyvių </a:t>
            </a:r>
            <a:r>
              <a:rPr lang="lt-LT" sz="3000" dirty="0" smtClean="0"/>
              <a:t>komanda</a:t>
            </a:r>
            <a:r>
              <a:rPr lang="en-US" sz="3000" dirty="0" smtClean="0"/>
              <a:t> (5 </a:t>
            </a:r>
            <a:r>
              <a:rPr lang="lt-LT" sz="3000" dirty="0" smtClean="0"/>
              <a:t>žmonės</a:t>
            </a:r>
            <a:r>
              <a:rPr lang="en-US" sz="3000" dirty="0" smtClean="0"/>
              <a:t>)</a:t>
            </a:r>
            <a:r>
              <a:rPr lang="lt-LT" sz="3000" dirty="0" smtClean="0"/>
              <a:t>, </a:t>
            </a:r>
            <a:r>
              <a:rPr lang="lt-LT" sz="3000" dirty="0" smtClean="0"/>
              <a:t>kuriai patikėta išsirinkti dar du narius.</a:t>
            </a:r>
          </a:p>
          <a:p>
            <a:pPr algn="ctr"/>
            <a:r>
              <a:rPr lang="lt-LT" sz="3000" dirty="0" smtClean="0"/>
              <a:t>Skaitydami gyvenimo aprašymus, įvertinkite, ar kandidatas galėtų būti Jūsų komandos narys, ar </a:t>
            </a:r>
            <a:r>
              <a:rPr lang="lt-LT" sz="3000" dirty="0" smtClean="0"/>
              <a:t>ne.</a:t>
            </a:r>
          </a:p>
          <a:p>
            <a:pPr algn="ctr"/>
            <a:r>
              <a:rPr lang="en-US" sz="3000" dirty="0" smtClean="0"/>
              <a:t> </a:t>
            </a:r>
            <a:endParaRPr lang="lt-LT" sz="3000" dirty="0"/>
          </a:p>
          <a:p>
            <a:pPr algn="ctr"/>
            <a:r>
              <a:rPr lang="lt-LT" sz="3000" dirty="0" smtClean="0"/>
              <a:t>Kiekvienas skirtinguose gyvenimo aprašymuose raskite </a:t>
            </a:r>
            <a:r>
              <a:rPr lang="lt-LT" sz="3000" dirty="0" smtClean="0"/>
              <a:t>po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</a:t>
            </a:r>
            <a:r>
              <a:rPr lang="lt-L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savybes </a:t>
            </a:r>
            <a:r>
              <a:rPr lang="lt-LT" sz="3000" dirty="0" smtClean="0"/>
              <a:t>ir pasitarę grupėje įvertinkite, ar pagal šias savybes kandidatas gali būti Jūsų komandos narys.</a:t>
            </a:r>
            <a:endParaRPr lang="lt-LT" sz="3000" dirty="0"/>
          </a:p>
        </p:txBody>
      </p:sp>
      <p:sp>
        <p:nvSpPr>
          <p:cNvPr id="3" name="TextBox 2"/>
          <p:cNvSpPr txBox="1"/>
          <p:nvPr/>
        </p:nvSpPr>
        <p:spPr>
          <a:xfrm>
            <a:off x="3707904" y="618960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Darbas grupėmis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D:\Users\user\Desktop\Skaidriu sablonai\12283087-el-éxito-concepto-imagen-contiene-trazado-de-recor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33" y="234240"/>
            <a:ext cx="1581951" cy="11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61402" y="6025078"/>
            <a:ext cx="675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 smtClean="0"/>
              <a:t>PASTABA. Grupės darbą pristatys bet kuris atsitiktinai išrinktas narys. 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57548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68052" y="1046356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lt-LT" altLang="lt-LT" sz="8000" b="1" dirty="0" smtClean="0">
                <a:latin typeface="Times New Roman" pitchFamily="18" charset="0"/>
              </a:rPr>
              <a:t>1</a:t>
            </a:r>
            <a:r>
              <a:rPr lang="en-US" altLang="lt-LT" sz="8000" b="1" dirty="0" smtClean="0">
                <a:latin typeface="Times New Roman" pitchFamily="18" charset="0"/>
              </a:rPr>
              <a:t>0:00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290" y="2708920"/>
            <a:ext cx="634721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20511" y="475672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Grupinių darbų pristatymas</a:t>
            </a:r>
            <a:endParaRPr lang="lt-L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093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692696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Pamokos uždavinys</a:t>
            </a:r>
            <a:endParaRPr lang="lt-LT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495910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Išklausę</a:t>
            </a:r>
            <a:r>
              <a:rPr lang="en-US" sz="2800" dirty="0" smtClean="0"/>
              <a:t> </a:t>
            </a:r>
            <a:r>
              <a:rPr lang="en-US" sz="2800" dirty="0" err="1" smtClean="0"/>
              <a:t>projekto</a:t>
            </a:r>
            <a:r>
              <a:rPr lang="en-US" sz="2800" dirty="0" smtClean="0"/>
              <a:t> </a:t>
            </a:r>
            <a:r>
              <a:rPr lang="en-US" sz="2800" dirty="0" err="1" smtClean="0"/>
              <a:t>dalyvių</a:t>
            </a:r>
            <a:r>
              <a:rPr lang="en-US" sz="2800" dirty="0" smtClean="0"/>
              <a:t> </a:t>
            </a:r>
            <a:r>
              <a:rPr lang="en-US" sz="2800" dirty="0" err="1" smtClean="0"/>
              <a:t>pasakojimų</a:t>
            </a:r>
            <a:r>
              <a:rPr lang="en-US" sz="2800" dirty="0" smtClean="0"/>
              <a:t> </a:t>
            </a:r>
            <a:r>
              <a:rPr lang="lt-LT" sz="2800" dirty="0" smtClean="0"/>
              <a:t>ir dirbdami grupėmis išsiaiškins ir pagrįs, kokiomis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</a:t>
            </a:r>
            <a:r>
              <a:rPr lang="lt-L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savybėmis </a:t>
            </a:r>
            <a:r>
              <a:rPr lang="lt-LT" sz="2800" dirty="0" smtClean="0"/>
              <a:t>turi pasižymėti projekto dalyvis.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5595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116632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Įsivertinimas</a:t>
            </a:r>
            <a:endParaRPr lang="lt-L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6142089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Iš viso 13 taškų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Lentelė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782758"/>
              </p:ext>
            </p:extLst>
          </p:nvPr>
        </p:nvGraphicFramePr>
        <p:xfrm>
          <a:off x="1835696" y="1473451"/>
          <a:ext cx="6950280" cy="386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6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36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Atlikau</a:t>
                      </a:r>
                      <a:endParaRPr lang="lt-LT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Taškai</a:t>
                      </a:r>
                      <a:endParaRPr lang="lt-LT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1. </a:t>
                      </a:r>
                      <a:r>
                        <a:rPr lang="lt-LT" sz="1600" dirty="0" smtClean="0"/>
                        <a:t>Nurodžiau</a:t>
                      </a:r>
                      <a:r>
                        <a:rPr lang="lt-LT" sz="1600" baseline="0" dirty="0" smtClean="0"/>
                        <a:t> </a:t>
                      </a:r>
                      <a:r>
                        <a:rPr lang="en-US" sz="1600" baseline="0" dirty="0" smtClean="0"/>
                        <a:t>2-</a:t>
                      </a:r>
                      <a:r>
                        <a:rPr lang="lt-LT" sz="1600" baseline="0" dirty="0" smtClean="0"/>
                        <a:t>3 dalyvavimo priežastis ir </a:t>
                      </a:r>
                      <a:r>
                        <a:rPr lang="en-US" sz="1600" baseline="0" dirty="0" smtClean="0"/>
                        <a:t>2-</a:t>
                      </a:r>
                      <a:r>
                        <a:rPr lang="lt-LT" sz="1600" baseline="0" dirty="0" smtClean="0"/>
                        <a:t>3 savybes 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lt-LT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taškai</a:t>
                      </a:r>
                      <a:endParaRPr lang="lt-LT" sz="1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Nurodžiau</a:t>
                      </a:r>
                      <a:r>
                        <a:rPr lang="lt-LT" sz="1600" baseline="0" dirty="0" smtClean="0"/>
                        <a:t> 1 savybę ir 1 priežastį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1 taškas</a:t>
                      </a:r>
                      <a:endParaRPr lang="lt-L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2. </a:t>
                      </a:r>
                      <a:r>
                        <a:rPr lang="lt-LT" sz="1600" dirty="0" smtClean="0"/>
                        <a:t>Išanalizavęs</a:t>
                      </a:r>
                      <a:r>
                        <a:rPr lang="lt-LT" sz="1600" baseline="0" dirty="0" smtClean="0"/>
                        <a:t> gyvenimo aprašymą nurodžiau </a:t>
                      </a:r>
                      <a:r>
                        <a:rPr lang="en-US" sz="1600" baseline="0" dirty="0" smtClean="0"/>
                        <a:t>3- </a:t>
                      </a:r>
                      <a:r>
                        <a:rPr lang="lt-LT" sz="1600" baseline="0" dirty="0" smtClean="0"/>
                        <a:t>5 savybes ir </a:t>
                      </a:r>
                      <a:r>
                        <a:rPr lang="en-US" sz="1600" baseline="0" dirty="0" smtClean="0"/>
                        <a:t>3-</a:t>
                      </a:r>
                      <a:r>
                        <a:rPr lang="lt-LT" sz="1600" baseline="0" dirty="0" smtClean="0"/>
                        <a:t>5 argumentus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lt-LT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taškai</a:t>
                      </a:r>
                      <a:endParaRPr lang="lt-LT" sz="1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dirty="0" smtClean="0"/>
                        <a:t>Išanalizavęs</a:t>
                      </a:r>
                      <a:r>
                        <a:rPr lang="lt-LT" sz="1600" baseline="0" dirty="0" smtClean="0"/>
                        <a:t> gyvenimo aprašymą nurodžiau </a:t>
                      </a:r>
                      <a:r>
                        <a:rPr lang="en-US" sz="1600" baseline="0" dirty="0" smtClean="0"/>
                        <a:t>1-2</a:t>
                      </a:r>
                      <a:r>
                        <a:rPr lang="lt-LT" sz="1600" baseline="0" dirty="0" smtClean="0"/>
                        <a:t> savybes ir </a:t>
                      </a:r>
                      <a:r>
                        <a:rPr lang="en-US" sz="1600" baseline="0" dirty="0" smtClean="0"/>
                        <a:t>1-2 </a:t>
                      </a:r>
                      <a:r>
                        <a:rPr lang="lt-LT" sz="1600" baseline="0" dirty="0" smtClean="0"/>
                        <a:t>argumentus</a:t>
                      </a:r>
                      <a:endParaRPr lang="lt-LT" sz="1600" dirty="0" smtClean="0"/>
                    </a:p>
                    <a:p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1</a:t>
                      </a:r>
                      <a:r>
                        <a:rPr lang="lt-LT" sz="1600" dirty="0" smtClean="0"/>
                        <a:t> taškai</a:t>
                      </a:r>
                    </a:p>
                    <a:p>
                      <a:endParaRPr lang="lt-L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3. </a:t>
                      </a:r>
                      <a:r>
                        <a:rPr lang="lt-LT" sz="1600" dirty="0" smtClean="0"/>
                        <a:t>Dirbau</a:t>
                      </a:r>
                      <a:r>
                        <a:rPr lang="lt-LT" sz="1600" baseline="0" dirty="0" smtClean="0"/>
                        <a:t> tyliai, netrukdžiau kitiems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taškas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4. </a:t>
                      </a:r>
                      <a:r>
                        <a:rPr lang="lt-LT" sz="1600" dirty="0" smtClean="0"/>
                        <a:t>Buvau</a:t>
                      </a:r>
                      <a:r>
                        <a:rPr lang="lt-LT" sz="1600" baseline="0" dirty="0" smtClean="0"/>
                        <a:t> aktyvus/-i, dalyvavau diskusijoje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taškas</a:t>
                      </a:r>
                    </a:p>
                    <a:p>
                      <a:endParaRPr lang="lt-L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 smtClean="0"/>
                        <a:t>5. </a:t>
                      </a:r>
                      <a:r>
                        <a:rPr lang="lt-LT" sz="1600" baseline="0" dirty="0" smtClean="0"/>
                        <a:t>Namų darbas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b="1" dirty="0" smtClean="0">
                          <a:solidFill>
                            <a:srgbClr val="FF0000"/>
                          </a:solidFill>
                        </a:rPr>
                        <a:t>3 taškai</a:t>
                      </a:r>
                      <a:endParaRPr lang="lt-LT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63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5312" y="728577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Refleksija</a:t>
            </a:r>
            <a:endParaRPr lang="lt-LT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D:\Users\user\Desktop\Skaidriu sablonai\HiRes-1024x921-e1472549398734-624x3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896" y="346770"/>
            <a:ext cx="2594772" cy="159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Lentelė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694759"/>
              </p:ext>
            </p:extLst>
          </p:nvPr>
        </p:nvGraphicFramePr>
        <p:xfrm>
          <a:off x="1259632" y="2073424"/>
          <a:ext cx="712879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xmlns="" val="3751138445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3264657545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1682549012"/>
                    </a:ext>
                  </a:extLst>
                </a:gridCol>
              </a:tblGrid>
              <a:tr h="1200708"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solidFill>
                            <a:schemeClr val="tx1"/>
                          </a:solidFill>
                        </a:rPr>
                        <a:t>Žinojau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4000" dirty="0" err="1" smtClean="0">
                          <a:solidFill>
                            <a:schemeClr val="tx1"/>
                          </a:solidFill>
                        </a:rPr>
                        <a:t>buvo</a:t>
                      </a:r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4000" dirty="0" err="1" smtClean="0">
                          <a:solidFill>
                            <a:schemeClr val="tx1"/>
                          </a:solidFill>
                        </a:rPr>
                        <a:t>naudinga</a:t>
                      </a:r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solidFill>
                            <a:schemeClr val="tx1"/>
                          </a:solidFill>
                        </a:rPr>
                        <a:t>Kas</a:t>
                      </a:r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4000" dirty="0" err="1" smtClean="0">
                          <a:solidFill>
                            <a:schemeClr val="tx1"/>
                          </a:solidFill>
                        </a:rPr>
                        <a:t>buvo</a:t>
                      </a:r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4000" dirty="0" err="1" smtClean="0">
                          <a:solidFill>
                            <a:schemeClr val="tx1"/>
                          </a:solidFill>
                        </a:rPr>
                        <a:t>sunku</a:t>
                      </a:r>
                      <a:r>
                        <a:rPr lang="en-US" sz="40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6026341"/>
                  </a:ext>
                </a:extLst>
              </a:tr>
              <a:tr h="2876116">
                <a:tc>
                  <a:txBody>
                    <a:bodyPr/>
                    <a:lstStyle/>
                    <a:p>
                      <a:endParaRPr lang="en-US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0" dirty="0" smtClean="0"/>
                    </a:p>
                    <a:p>
                      <a:endParaRPr lang="en-US" sz="4000" dirty="0" smtClean="0"/>
                    </a:p>
                    <a:p>
                      <a:endParaRPr lang="en-US" sz="4000" dirty="0" smtClean="0"/>
                    </a:p>
                    <a:p>
                      <a:endParaRPr lang="en-US" sz="4000" dirty="0" smtClean="0"/>
                    </a:p>
                    <a:p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64968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0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Skaidriu sablonai\5b7e4174c82db26e5beedad2e6f340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296"/>
            <a:ext cx="9144000" cy="69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330764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Namų darbas</a:t>
            </a: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586469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Parašyti </a:t>
            </a:r>
            <a:r>
              <a:rPr lang="lt-LT" sz="2800" dirty="0" err="1" smtClean="0"/>
              <a:t>motyvacinį</a:t>
            </a:r>
            <a:r>
              <a:rPr lang="lt-LT" sz="2800" dirty="0" smtClean="0"/>
              <a:t> laišką įsivaizduojamiems projekto organizatoriams – pranešti jiems, kad norite dalyvauti projekto ,,Misija Sibiras“ atrankoje. Pateikti 2-3 svarias priežastis,  nurodyti asmenybės bruožus.</a:t>
            </a:r>
            <a:endParaRPr lang="lt-LT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571" y="278575"/>
            <a:ext cx="1162869" cy="113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92866" y="4111737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Socialinio tinklo ,,</a:t>
            </a:r>
            <a:r>
              <a:rPr lang="lt-LT" sz="2800" dirty="0" err="1" smtClean="0"/>
              <a:t>Facebook</a:t>
            </a:r>
            <a:r>
              <a:rPr lang="lt-LT" sz="2800" dirty="0" smtClean="0"/>
              <a:t>“ paskyroje ,,Misija Sibiras‘16“ rasti vaizdo įrašų, nuotraukų, projekto dalyvių atsiliepimų. Peržiūrėti juos ir parašyti, kurios dalyvių savybės Jums paliko didžiausią įspūdį. Argumentuokite.</a:t>
            </a:r>
            <a:endParaRPr lang="lt-LT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53106" y="3403851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ARBA</a:t>
            </a:r>
            <a:endParaRPr lang="lt-L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668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418</Words>
  <Application>Microsoft Office PowerPoint</Application>
  <PresentationFormat>Demonstracija ekrane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Office tema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user</dc:creator>
  <cp:lastModifiedBy>user</cp:lastModifiedBy>
  <cp:revision>96</cp:revision>
  <dcterms:created xsi:type="dcterms:W3CDTF">2019-04-07T10:28:11Z</dcterms:created>
  <dcterms:modified xsi:type="dcterms:W3CDTF">2019-05-01T19:44:32Z</dcterms:modified>
</cp:coreProperties>
</file>