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48"/>
  </p:notesMasterIdLst>
  <p:handoutMasterIdLst>
    <p:handoutMasterId r:id="rId49"/>
  </p:handoutMasterIdLst>
  <p:sldIdLst>
    <p:sldId id="264" r:id="rId5"/>
    <p:sldId id="276" r:id="rId6"/>
    <p:sldId id="281" r:id="rId7"/>
    <p:sldId id="282" r:id="rId8"/>
    <p:sldId id="283" r:id="rId9"/>
    <p:sldId id="284" r:id="rId10"/>
    <p:sldId id="286" r:id="rId11"/>
    <p:sldId id="287" r:id="rId12"/>
    <p:sldId id="288" r:id="rId13"/>
    <p:sldId id="289" r:id="rId14"/>
    <p:sldId id="290" r:id="rId15"/>
    <p:sldId id="291" r:id="rId16"/>
    <p:sldId id="293" r:id="rId17"/>
    <p:sldId id="294" r:id="rId18"/>
    <p:sldId id="295" r:id="rId19"/>
    <p:sldId id="292" r:id="rId20"/>
    <p:sldId id="266" r:id="rId21"/>
    <p:sldId id="268" r:id="rId22"/>
    <p:sldId id="296" r:id="rId23"/>
    <p:sldId id="297" r:id="rId24"/>
    <p:sldId id="298" r:id="rId25"/>
    <p:sldId id="299" r:id="rId26"/>
    <p:sldId id="313" r:id="rId27"/>
    <p:sldId id="314" r:id="rId28"/>
    <p:sldId id="315" r:id="rId29"/>
    <p:sldId id="316" r:id="rId30"/>
    <p:sldId id="317" r:id="rId31"/>
    <p:sldId id="300" r:id="rId32"/>
    <p:sldId id="302" r:id="rId33"/>
    <p:sldId id="301" r:id="rId34"/>
    <p:sldId id="318" r:id="rId35"/>
    <p:sldId id="306" r:id="rId36"/>
    <p:sldId id="307" r:id="rId37"/>
    <p:sldId id="308" r:id="rId38"/>
    <p:sldId id="309" r:id="rId39"/>
    <p:sldId id="310" r:id="rId40"/>
    <p:sldId id="311" r:id="rId41"/>
    <p:sldId id="312" r:id="rId42"/>
    <p:sldId id="319" r:id="rId43"/>
    <p:sldId id="320" r:id="rId44"/>
    <p:sldId id="321" r:id="rId45"/>
    <p:sldId id="322" r:id="rId46"/>
    <p:sldId id="323" r:id="rId47"/>
  </p:sldIdLst>
  <p:sldSz cx="12188825" cy="6858000"/>
  <p:notesSz cx="6858000" cy="9144000"/>
  <p:defaultTextStyle>
    <a:defPPr rtl="0">
      <a:defRPr lang="lt-lt"/>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howGuides="1">
      <p:cViewPr varScale="1">
        <p:scale>
          <a:sx n="86" d="100"/>
          <a:sy n="86" d="100"/>
        </p:scale>
        <p:origin x="562" y="72"/>
      </p:cViewPr>
      <p:guideLst>
        <p:guide pos="3839"/>
        <p:guide orient="horz" pos="2160"/>
      </p:guideLst>
    </p:cSldViewPr>
  </p:slideViewPr>
  <p:notesTextViewPr>
    <p:cViewPr>
      <p:scale>
        <a:sx n="1" d="1"/>
        <a:sy n="1" d="1"/>
      </p:scale>
      <p:origin x="0" y="0"/>
    </p:cViewPr>
  </p:notesTextViewPr>
  <p:notesViewPr>
    <p:cSldViewPr>
      <p:cViewPr varScale="1">
        <p:scale>
          <a:sx n="90" d="100"/>
          <a:sy n="90" d="100"/>
        </p:scale>
        <p:origin x="88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antraštės vietos rezervavimo ženklas"/>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lt-LT" dirty="0">
              <a:solidFill>
                <a:schemeClr val="tx2"/>
              </a:solidFill>
            </a:endParaRPr>
          </a:p>
        </p:txBody>
      </p:sp>
      <p:sp>
        <p:nvSpPr>
          <p:cNvPr id="3" name="2 datos vietos rezervavimo ženklas"/>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20C18541-7F80-491A-A629-C647E711C4AE}" type="datetime1">
              <a:rPr lang="lt-LT" smtClean="0">
                <a:solidFill>
                  <a:schemeClr val="tx2"/>
                </a:solidFill>
              </a:rPr>
              <a:pPr algn="r" rtl="0"/>
              <a:t>2019-01-05</a:t>
            </a:fld>
            <a:endParaRPr lang="lt-LT" dirty="0">
              <a:solidFill>
                <a:schemeClr val="tx2"/>
              </a:solidFill>
            </a:endParaRPr>
          </a:p>
        </p:txBody>
      </p:sp>
      <p:sp>
        <p:nvSpPr>
          <p:cNvPr id="4" name="3 poraštės vietos rezervavimo ženklas"/>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lt-LT" dirty="0">
              <a:solidFill>
                <a:schemeClr val="tx2"/>
              </a:solidFill>
            </a:endParaRPr>
          </a:p>
        </p:txBody>
      </p:sp>
      <p:sp>
        <p:nvSpPr>
          <p:cNvPr id="5" name="4 skaidrės numerio vietos rezervavimo ženklas"/>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CFD77566-CD65-4859-9FA1-43956DC85B8C}" type="slidenum">
              <a:rPr lang="lt-LT" smtClean="0">
                <a:solidFill>
                  <a:schemeClr val="tx2"/>
                </a:solidFill>
              </a:rPr>
              <a:pPr algn="r" rtl="0"/>
              <a:t>‹#›</a:t>
            </a:fld>
            <a:endParaRPr lang="lt-LT"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antraštės vietos rezervavimo ženklas"/>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solidFill>
                  <a:schemeClr val="tx2"/>
                </a:solidFill>
              </a:defRPr>
            </a:lvl1pPr>
          </a:lstStyle>
          <a:p>
            <a:pPr rtl="0"/>
            <a:endParaRPr lang="lt-LT" dirty="0"/>
          </a:p>
        </p:txBody>
      </p:sp>
      <p:sp>
        <p:nvSpPr>
          <p:cNvPr id="3" name="2 datos vietos rezervavimo ženklas"/>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solidFill>
                  <a:schemeClr val="tx2"/>
                </a:solidFill>
              </a:defRPr>
            </a:lvl1pPr>
          </a:lstStyle>
          <a:p>
            <a:fld id="{94E1DC0C-D7C8-43B1-AE7C-1DB5CB873B7F}" type="datetime1">
              <a:rPr lang="lt-LT" smtClean="0"/>
              <a:pPr/>
              <a:t>2019-01-05</a:t>
            </a:fld>
            <a:endParaRPr lang="lt-LT" dirty="0"/>
          </a:p>
        </p:txBody>
      </p:sp>
      <p:sp>
        <p:nvSpPr>
          <p:cNvPr id="4" name="3 skaidrės vaizdo vietos rezervavimo ženklas"/>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lt-LT" dirty="0"/>
          </a:p>
        </p:txBody>
      </p:sp>
      <p:sp>
        <p:nvSpPr>
          <p:cNvPr id="5" name="4 pastabų vietos rezervavimo ženkl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dirty="0"/>
              <a:t>Spustelėję </a:t>
            </a:r>
            <a:r>
              <a:rPr lang="lt-LT" dirty="0" err="1"/>
              <a:t>redag</a:t>
            </a:r>
            <a:r>
              <a:rPr lang="lt-LT" dirty="0"/>
              <a:t>. ruoš. teksto stilių</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6" name="5 poraštės vietos rezervavimo ženklas"/>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solidFill>
                  <a:schemeClr val="tx2"/>
                </a:solidFill>
              </a:defRPr>
            </a:lvl1pPr>
          </a:lstStyle>
          <a:p>
            <a:pPr rtl="0"/>
            <a:endParaRPr lang="lt-LT" dirty="0"/>
          </a:p>
        </p:txBody>
      </p:sp>
      <p:sp>
        <p:nvSpPr>
          <p:cNvPr id="7" name="6 skaidrės numerio vietos rezervavimo ženklas"/>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solidFill>
                  <a:schemeClr val="tx2"/>
                </a:solidFill>
              </a:defRPr>
            </a:lvl1pPr>
          </a:lstStyle>
          <a:p>
            <a:fld id="{B8796F01-7154-41E0-B48B-A6921757531A}" type="slidenum">
              <a:rPr lang="lt-LT" smtClean="0"/>
              <a:pPr/>
              <a:t>‹#›</a:t>
            </a:fld>
            <a:endParaRPr lang="lt-LT"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B8796F01-7154-41E0-B48B-A6921757531A}" type="slidenum">
              <a:rPr lang="lt-LT" smtClean="0"/>
              <a:pPr/>
              <a:t>1</a:t>
            </a:fld>
            <a:endParaRPr lang="lt-LT" dirty="0"/>
          </a:p>
        </p:txBody>
      </p:sp>
    </p:spTree>
    <p:extLst>
      <p:ext uri="{BB962C8B-B14F-4D97-AF65-F5344CB8AC3E}">
        <p14:creationId xmlns:p14="http://schemas.microsoft.com/office/powerpoint/2010/main" val="3337689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B8796F01-7154-41E0-B48B-A6921757531A}" type="slidenum">
              <a:rPr lang="lt-LT" smtClean="0"/>
              <a:pPr/>
              <a:t>2</a:t>
            </a:fld>
            <a:endParaRPr lang="lt-LT" dirty="0"/>
          </a:p>
        </p:txBody>
      </p:sp>
    </p:spTree>
    <p:extLst>
      <p:ext uri="{BB962C8B-B14F-4D97-AF65-F5344CB8AC3E}">
        <p14:creationId xmlns:p14="http://schemas.microsoft.com/office/powerpoint/2010/main" val="2234516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B8796F01-7154-41E0-B48B-A6921757531A}" type="slidenum">
              <a:rPr lang="lt-LT" smtClean="0"/>
              <a:pPr/>
              <a:t>17</a:t>
            </a:fld>
            <a:endParaRPr lang="lt-LT" dirty="0"/>
          </a:p>
        </p:txBody>
      </p:sp>
    </p:spTree>
    <p:extLst>
      <p:ext uri="{BB962C8B-B14F-4D97-AF65-F5344CB8AC3E}">
        <p14:creationId xmlns:p14="http://schemas.microsoft.com/office/powerpoint/2010/main" val="87040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B8796F01-7154-41E0-B48B-A6921757531A}" type="slidenum">
              <a:rPr lang="lt-LT" smtClean="0"/>
              <a:pPr/>
              <a:t>18</a:t>
            </a:fld>
            <a:endParaRPr lang="lt-LT" dirty="0"/>
          </a:p>
        </p:txBody>
      </p:sp>
    </p:spTree>
    <p:extLst>
      <p:ext uri="{BB962C8B-B14F-4D97-AF65-F5344CB8AC3E}">
        <p14:creationId xmlns:p14="http://schemas.microsoft.com/office/powerpoint/2010/main" val="3107998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radinė skaidrė">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pavadinimas"/>
          <p:cNvSpPr>
            <a:spLocks noGrp="1"/>
          </p:cNvSpPr>
          <p:nvPr>
            <p:ph type="ctrTitle"/>
          </p:nvPr>
        </p:nvSpPr>
        <p:spPr>
          <a:xfrm>
            <a:off x="4672383" y="1498601"/>
            <a:ext cx="7008574" cy="3298825"/>
          </a:xfrm>
        </p:spPr>
        <p:txBody>
          <a:bodyPr rtlCol="0">
            <a:normAutofit/>
          </a:bodyPr>
          <a:lstStyle>
            <a:lvl1pPr algn="l" rtl="0">
              <a:lnSpc>
                <a:spcPct val="90000"/>
              </a:lnSpc>
              <a:defRPr sz="5400" cap="none" baseline="0"/>
            </a:lvl1pPr>
          </a:lstStyle>
          <a:p>
            <a:pPr rtl="0"/>
            <a:r>
              <a:rPr lang="lt-LT"/>
              <a:t>Spustelėję redaguokite stilių</a:t>
            </a:r>
            <a:endParaRPr lang="lt-LT" dirty="0"/>
          </a:p>
        </p:txBody>
      </p:sp>
      <p:sp>
        <p:nvSpPr>
          <p:cNvPr id="3" name="2 paantraštė"/>
          <p:cNvSpPr>
            <a:spLocks noGrp="1"/>
          </p:cNvSpPr>
          <p:nvPr>
            <p:ph type="subTitle" idx="1" hasCustomPrompt="1"/>
          </p:nvPr>
        </p:nvSpPr>
        <p:spPr>
          <a:xfrm>
            <a:off x="4672383" y="4927600"/>
            <a:ext cx="7008574" cy="1244600"/>
          </a:xfrm>
        </p:spPr>
        <p:txBody>
          <a:bodyPr rtlCol="0">
            <a:normAutofit/>
          </a:bodyPr>
          <a:lstStyle>
            <a:lvl1pPr marL="0" indent="0" algn="l" rtl="0">
              <a:spcBef>
                <a:spcPts val="0"/>
              </a:spcBef>
              <a:buNone/>
              <a:defRPr sz="2800" b="0">
                <a:solidFill>
                  <a:schemeClr val="tx1"/>
                </a:solidFill>
              </a:defRPr>
            </a:lvl1pPr>
            <a:lvl2pPr marL="609493" indent="0" algn="ctr" rtl="0">
              <a:buNone/>
              <a:defRPr>
                <a:solidFill>
                  <a:schemeClr val="tx1">
                    <a:tint val="75000"/>
                  </a:schemeClr>
                </a:solidFill>
              </a:defRPr>
            </a:lvl2pPr>
            <a:lvl3pPr marL="1218987" indent="0" algn="ctr" rtl="0">
              <a:buNone/>
              <a:defRPr>
                <a:solidFill>
                  <a:schemeClr val="tx1">
                    <a:tint val="75000"/>
                  </a:schemeClr>
                </a:solidFill>
              </a:defRPr>
            </a:lvl3pPr>
            <a:lvl4pPr marL="1828480" indent="0" algn="ctr" rtl="0">
              <a:buNone/>
              <a:defRPr>
                <a:solidFill>
                  <a:schemeClr val="tx1">
                    <a:tint val="75000"/>
                  </a:schemeClr>
                </a:solidFill>
              </a:defRPr>
            </a:lvl4pPr>
            <a:lvl5pPr marL="2437973" indent="0" algn="ctr" rtl="0">
              <a:buNone/>
              <a:defRPr>
                <a:solidFill>
                  <a:schemeClr val="tx1">
                    <a:tint val="75000"/>
                  </a:schemeClr>
                </a:solidFill>
              </a:defRPr>
            </a:lvl5pPr>
            <a:lvl6pPr marL="3047467" indent="0" algn="ctr" rtl="0">
              <a:buNone/>
              <a:defRPr>
                <a:solidFill>
                  <a:schemeClr val="tx1">
                    <a:tint val="75000"/>
                  </a:schemeClr>
                </a:solidFill>
              </a:defRPr>
            </a:lvl6pPr>
            <a:lvl7pPr marL="3656960" indent="0" algn="ctr" rtl="0">
              <a:buNone/>
              <a:defRPr>
                <a:solidFill>
                  <a:schemeClr val="tx1">
                    <a:tint val="75000"/>
                  </a:schemeClr>
                </a:solidFill>
              </a:defRPr>
            </a:lvl7pPr>
            <a:lvl8pPr marL="4266453" indent="0" algn="ctr" rtl="0">
              <a:buNone/>
              <a:defRPr>
                <a:solidFill>
                  <a:schemeClr val="tx1">
                    <a:tint val="75000"/>
                  </a:schemeClr>
                </a:solidFill>
              </a:defRPr>
            </a:lvl8pPr>
            <a:lvl9pPr marL="4875947" indent="0" algn="ctr" rtl="0">
              <a:buNone/>
              <a:defRPr>
                <a:solidFill>
                  <a:schemeClr val="tx1">
                    <a:tint val="75000"/>
                  </a:schemeClr>
                </a:solidFill>
              </a:defRPr>
            </a:lvl9pPr>
          </a:lstStyle>
          <a:p>
            <a:r>
              <a:rPr lang="lt-LT" dirty="0"/>
              <a:t>Spustelėję </a:t>
            </a:r>
            <a:r>
              <a:rPr lang="lt-LT" dirty="0" err="1"/>
              <a:t>redag</a:t>
            </a:r>
            <a:r>
              <a:rPr lang="lt-LT" dirty="0"/>
              <a:t>. ruoš. </a:t>
            </a:r>
            <a:r>
              <a:rPr lang="lt-LT" dirty="0" err="1"/>
              <a:t>paantrš</a:t>
            </a:r>
            <a:r>
              <a:rPr lang="lt-LT" dirty="0"/>
              <a:t>. stilių</a:t>
            </a:r>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lstStyle>
            <a:lvl1pPr rtl="0">
              <a:defRPr/>
            </a:lvl1pPr>
          </a:lstStyle>
          <a:p>
            <a:pPr rtl="0"/>
            <a:r>
              <a:rPr lang="lt-LT"/>
              <a:t>Spustelėję redaguokite stilių</a:t>
            </a:r>
            <a:endParaRPr lang="lt-LT" dirty="0"/>
          </a:p>
        </p:txBody>
      </p:sp>
      <p:sp>
        <p:nvSpPr>
          <p:cNvPr id="3" name="2 turinio vietos rezervavimo ženklas"/>
          <p:cNvSpPr>
            <a:spLocks noGrp="1"/>
          </p:cNvSpPr>
          <p:nvPr>
            <p:ph idx="1" hasCustomPrompt="1"/>
          </p:nvPr>
        </p:nvSpPr>
        <p:spPr/>
        <p:txBody>
          <a:bodyPr rtlCol="0"/>
          <a:lstStyle>
            <a:lvl5pPr algn="l" rtl="0">
              <a:defRPr/>
            </a:lvl5pPr>
            <a:lvl6pPr algn="l" rtl="0">
              <a:defRPr/>
            </a:lvl6pPr>
            <a:lvl7pPr algn="l" rtl="0">
              <a:defRPr baseline="0"/>
            </a:lvl7pPr>
            <a:lvl8pPr algn="l" rtl="0">
              <a:defRPr baseline="0"/>
            </a:lvl8pPr>
            <a:lvl9pPr algn="l" rtl="0">
              <a:defRPr baseline="0"/>
            </a:lvl9pPr>
          </a:lstStyle>
          <a:p>
            <a:pPr lvl="0"/>
            <a:r>
              <a:rPr lang="lt-LT" dirty="0"/>
              <a:t>Spustelėję </a:t>
            </a:r>
            <a:r>
              <a:rPr lang="lt-LT" dirty="0" err="1"/>
              <a:t>redag</a:t>
            </a:r>
            <a:r>
              <a:rPr lang="lt-LT" dirty="0"/>
              <a:t>. ruoš. teksto stilių</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4" name="3 datos vietos rezervavimo ženklas"/>
          <p:cNvSpPr>
            <a:spLocks noGrp="1"/>
          </p:cNvSpPr>
          <p:nvPr>
            <p:ph type="dt" sz="half" idx="10"/>
          </p:nvPr>
        </p:nvSpPr>
        <p:spPr/>
        <p:txBody>
          <a:bodyPr rtlCol="0"/>
          <a:lstStyle>
            <a:lvl1pPr>
              <a:defRPr/>
            </a:lvl1pPr>
          </a:lstStyle>
          <a:p>
            <a:fld id="{0CF48D15-6E35-4973-A2DE-AD932E981BB3}" type="datetime1">
              <a:rPr lang="lt-LT" smtClean="0"/>
              <a:pPr/>
              <a:t>2019-01-05</a:t>
            </a:fld>
            <a:endParaRPr lang="lt-LT" dirty="0"/>
          </a:p>
        </p:txBody>
      </p:sp>
      <p:sp>
        <p:nvSpPr>
          <p:cNvPr id="5" name="4 poraštės vietos rezervavimo ženklas"/>
          <p:cNvSpPr>
            <a:spLocks noGrp="1"/>
          </p:cNvSpPr>
          <p:nvPr>
            <p:ph type="ftr" sz="quarter" idx="11"/>
          </p:nvPr>
        </p:nvSpPr>
        <p:spPr/>
        <p:txBody>
          <a:bodyPr rtlCol="0"/>
          <a:lstStyle/>
          <a:p>
            <a:pPr rtl="0"/>
            <a:endParaRPr lang="lt-LT" dirty="0"/>
          </a:p>
        </p:txBody>
      </p:sp>
      <p:sp>
        <p:nvSpPr>
          <p:cNvPr id="6" name="5 skaidrės numerio vietos rezervavimo ženklas"/>
          <p:cNvSpPr>
            <a:spLocks noGrp="1"/>
          </p:cNvSpPr>
          <p:nvPr>
            <p:ph type="sldNum" sz="quarter" idx="12"/>
          </p:nvPr>
        </p:nvSpPr>
        <p:spPr/>
        <p:txBody>
          <a:bodyPr rtlCol="0"/>
          <a:lstStyle/>
          <a:p>
            <a:pPr rtl="0"/>
            <a:fld id="{DA60BA0E-20D0-4E7C-B286-26C960A6788F}" type="slidenum">
              <a:rPr lang="lt-LT" smtClean="0"/>
              <a:t>‹#›</a:t>
            </a:fld>
            <a:endParaRPr lang="lt-LT" dirty="0"/>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pavadinimas"/>
          <p:cNvSpPr>
            <a:spLocks noGrp="1"/>
          </p:cNvSpPr>
          <p:nvPr>
            <p:ph type="title"/>
          </p:nvPr>
        </p:nvSpPr>
        <p:spPr>
          <a:xfrm>
            <a:off x="812589" y="4445000"/>
            <a:ext cx="7008574" cy="1930400"/>
          </a:xfrm>
        </p:spPr>
        <p:txBody>
          <a:bodyPr rtlCol="0" anchor="t">
            <a:noAutofit/>
          </a:bodyPr>
          <a:lstStyle>
            <a:lvl1pPr algn="l" rtl="0">
              <a:defRPr sz="4800" b="0" cap="none" baseline="0"/>
            </a:lvl1pPr>
          </a:lstStyle>
          <a:p>
            <a:pPr rtl="0"/>
            <a:r>
              <a:rPr lang="lt-LT"/>
              <a:t>Spustelėję redaguokite stilių</a:t>
            </a:r>
            <a:endParaRPr lang="lt-LT" dirty="0"/>
          </a:p>
        </p:txBody>
      </p:sp>
      <p:sp>
        <p:nvSpPr>
          <p:cNvPr id="3" name="2 teksto vietos rezervavimo ženklas"/>
          <p:cNvSpPr>
            <a:spLocks noGrp="1"/>
          </p:cNvSpPr>
          <p:nvPr>
            <p:ph type="body" idx="1" hasCustomPrompt="1"/>
          </p:nvPr>
        </p:nvSpPr>
        <p:spPr>
          <a:xfrm>
            <a:off x="812589" y="3124200"/>
            <a:ext cx="7008574" cy="1296987"/>
          </a:xfrm>
        </p:spPr>
        <p:txBody>
          <a:bodyPr rtlCol="0" anchor="b">
            <a:normAutofit/>
          </a:bodyPr>
          <a:lstStyle>
            <a:lvl1pPr marL="0" indent="0" algn="l" rtl="0">
              <a:spcBef>
                <a:spcPts val="0"/>
              </a:spcBef>
              <a:buNone/>
              <a:defRPr sz="2800">
                <a:solidFill>
                  <a:schemeClr val="tx1"/>
                </a:solidFill>
              </a:defRPr>
            </a:lvl1pPr>
            <a:lvl2pPr marL="609493" indent="0" algn="l" rtl="0">
              <a:buNone/>
              <a:defRPr sz="2400">
                <a:solidFill>
                  <a:schemeClr val="tx1">
                    <a:tint val="75000"/>
                  </a:schemeClr>
                </a:solidFill>
              </a:defRPr>
            </a:lvl2pPr>
            <a:lvl3pPr marL="1218987" indent="0" algn="l" rtl="0">
              <a:buNone/>
              <a:defRPr sz="2100">
                <a:solidFill>
                  <a:schemeClr val="tx1">
                    <a:tint val="75000"/>
                  </a:schemeClr>
                </a:solidFill>
              </a:defRPr>
            </a:lvl3pPr>
            <a:lvl4pPr marL="1828480" indent="0" algn="l" rtl="0">
              <a:buNone/>
              <a:defRPr sz="1900">
                <a:solidFill>
                  <a:schemeClr val="tx1">
                    <a:tint val="75000"/>
                  </a:schemeClr>
                </a:solidFill>
              </a:defRPr>
            </a:lvl4pPr>
            <a:lvl5pPr marL="2437973" indent="0" algn="l" rtl="0">
              <a:buNone/>
              <a:defRPr sz="1900">
                <a:solidFill>
                  <a:schemeClr val="tx1">
                    <a:tint val="75000"/>
                  </a:schemeClr>
                </a:solidFill>
              </a:defRPr>
            </a:lvl5pPr>
            <a:lvl6pPr marL="3047467" indent="0" algn="l" rtl="0">
              <a:buNone/>
              <a:defRPr sz="1900">
                <a:solidFill>
                  <a:schemeClr val="tx1">
                    <a:tint val="75000"/>
                  </a:schemeClr>
                </a:solidFill>
              </a:defRPr>
            </a:lvl6pPr>
            <a:lvl7pPr marL="3656960" indent="0" algn="l" rtl="0">
              <a:buNone/>
              <a:defRPr sz="1900">
                <a:solidFill>
                  <a:schemeClr val="tx1">
                    <a:tint val="75000"/>
                  </a:schemeClr>
                </a:solidFill>
              </a:defRPr>
            </a:lvl7pPr>
            <a:lvl8pPr marL="4266453" indent="0" algn="l" rtl="0">
              <a:buNone/>
              <a:defRPr sz="1900">
                <a:solidFill>
                  <a:schemeClr val="tx1">
                    <a:tint val="75000"/>
                  </a:schemeClr>
                </a:solidFill>
              </a:defRPr>
            </a:lvl8pPr>
            <a:lvl9pPr marL="4875947" indent="0" algn="l" rtl="0">
              <a:buNone/>
              <a:defRPr sz="1900">
                <a:solidFill>
                  <a:schemeClr val="tx1">
                    <a:tint val="75000"/>
                  </a:schemeClr>
                </a:solidFill>
              </a:defRPr>
            </a:lvl9pPr>
          </a:lstStyle>
          <a:p>
            <a:pPr lvl="0"/>
            <a:r>
              <a:rPr lang="lt-LT" dirty="0"/>
              <a:t>Spustelėję </a:t>
            </a:r>
            <a:r>
              <a:rPr lang="lt-LT" dirty="0" err="1"/>
              <a:t>redag</a:t>
            </a:r>
            <a:r>
              <a:rPr lang="lt-LT" dirty="0"/>
              <a:t>. ruoš. teksto stilių</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lstStyle>
            <a:lvl1pPr rtl="0">
              <a:defRPr/>
            </a:lvl1pPr>
          </a:lstStyle>
          <a:p>
            <a:pPr rtl="0"/>
            <a:r>
              <a:rPr lang="lt-LT"/>
              <a:t>Spustelėję redaguokite stilių</a:t>
            </a:r>
            <a:endParaRPr lang="lt-LT" dirty="0"/>
          </a:p>
        </p:txBody>
      </p:sp>
      <p:sp>
        <p:nvSpPr>
          <p:cNvPr id="3" name="2 turinio vietos rezervavimo ženklas"/>
          <p:cNvSpPr>
            <a:spLocks noGrp="1"/>
          </p:cNvSpPr>
          <p:nvPr>
            <p:ph sz="half" idx="1" hasCustomPrompt="1"/>
          </p:nvPr>
        </p:nvSpPr>
        <p:spPr>
          <a:xfrm>
            <a:off x="1117309" y="1701800"/>
            <a:ext cx="4977104" cy="4470400"/>
          </a:xfrm>
        </p:spPr>
        <p:txBody>
          <a:bodyPr rtlCol="0">
            <a:normAutofit/>
          </a:bodyPr>
          <a:lstStyle>
            <a:lvl1pPr algn="l" rtl="0">
              <a:defRPr sz="2400"/>
            </a:lvl1pPr>
            <a:lvl2pPr algn="l" rtl="0">
              <a:defRPr sz="20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a:r>
              <a:rPr lang="lt-LT" dirty="0"/>
              <a:t>Spustelėję </a:t>
            </a:r>
            <a:r>
              <a:rPr lang="lt-LT" dirty="0" err="1"/>
              <a:t>redag</a:t>
            </a:r>
            <a:r>
              <a:rPr lang="lt-LT" dirty="0"/>
              <a:t>. ruoš. teksto stilių</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4" name="3 turinio vietos rezervavimo ženklas"/>
          <p:cNvSpPr>
            <a:spLocks noGrp="1"/>
          </p:cNvSpPr>
          <p:nvPr>
            <p:ph sz="half" idx="2" hasCustomPrompt="1"/>
          </p:nvPr>
        </p:nvSpPr>
        <p:spPr>
          <a:xfrm>
            <a:off x="6297559" y="1701800"/>
            <a:ext cx="4977104" cy="4470400"/>
          </a:xfrm>
        </p:spPr>
        <p:txBody>
          <a:bodyPr rtlCol="0">
            <a:normAutofit/>
          </a:bodyPr>
          <a:lstStyle>
            <a:lvl1pPr algn="l" rtl="0">
              <a:defRPr sz="2400"/>
            </a:lvl1pPr>
            <a:lvl2pPr algn="l" rtl="0">
              <a:defRPr sz="20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a:r>
              <a:rPr lang="lt-LT" dirty="0"/>
              <a:t>Spustelėję </a:t>
            </a:r>
            <a:r>
              <a:rPr lang="lt-LT" dirty="0" err="1"/>
              <a:t>redag</a:t>
            </a:r>
            <a:r>
              <a:rPr lang="lt-LT" dirty="0"/>
              <a:t>. ruoš. teksto stilių</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5" name="4 datos vietos rezervavimo ženklas"/>
          <p:cNvSpPr>
            <a:spLocks noGrp="1"/>
          </p:cNvSpPr>
          <p:nvPr>
            <p:ph type="dt" sz="half" idx="10"/>
          </p:nvPr>
        </p:nvSpPr>
        <p:spPr/>
        <p:txBody>
          <a:bodyPr rtlCol="0"/>
          <a:lstStyle>
            <a:lvl1pPr>
              <a:defRPr/>
            </a:lvl1pPr>
          </a:lstStyle>
          <a:p>
            <a:fld id="{62640E01-50CC-4287-A02E-DA6474A352EE}" type="datetime1">
              <a:rPr lang="lt-LT" smtClean="0"/>
              <a:pPr/>
              <a:t>2019-01-05</a:t>
            </a:fld>
            <a:endParaRPr lang="lt-LT" dirty="0"/>
          </a:p>
        </p:txBody>
      </p:sp>
      <p:sp>
        <p:nvSpPr>
          <p:cNvPr id="6" name="5 poraštės vietos rezervavimo ženklas"/>
          <p:cNvSpPr>
            <a:spLocks noGrp="1"/>
          </p:cNvSpPr>
          <p:nvPr>
            <p:ph type="ftr" sz="quarter" idx="11"/>
          </p:nvPr>
        </p:nvSpPr>
        <p:spPr/>
        <p:txBody>
          <a:bodyPr rtlCol="0"/>
          <a:lstStyle/>
          <a:p>
            <a:pPr rtl="0"/>
            <a:endParaRPr lang="lt-LT" dirty="0"/>
          </a:p>
        </p:txBody>
      </p:sp>
      <p:sp>
        <p:nvSpPr>
          <p:cNvPr id="7" name="6 skaidrės numerio vietos rezervavimo ženklas"/>
          <p:cNvSpPr>
            <a:spLocks noGrp="1"/>
          </p:cNvSpPr>
          <p:nvPr>
            <p:ph type="sldNum" sz="quarter" idx="12"/>
          </p:nvPr>
        </p:nvSpPr>
        <p:spPr/>
        <p:txBody>
          <a:bodyPr rtlCol="0"/>
          <a:lstStyle/>
          <a:p>
            <a:pPr rtl="0"/>
            <a:fld id="{EB37DED6-D4C7-42EE-AB49-D2E39E64FDE4}" type="slidenum">
              <a:rPr lang="lt-LT" smtClean="0"/>
              <a:t>‹#›</a:t>
            </a:fld>
            <a:endParaRPr lang="lt-LT" dirty="0"/>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alyginimas">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lstStyle>
            <a:lvl1pPr algn="l" rtl="0">
              <a:defRPr/>
            </a:lvl1pPr>
          </a:lstStyle>
          <a:p>
            <a:pPr rtl="0"/>
            <a:r>
              <a:rPr lang="lt-LT"/>
              <a:t>Spustelėję redaguokite stilių</a:t>
            </a:r>
            <a:endParaRPr lang="lt-LT" dirty="0"/>
          </a:p>
        </p:txBody>
      </p:sp>
      <p:sp>
        <p:nvSpPr>
          <p:cNvPr id="3" name="2 teksto vietos rezervavimo ženklas"/>
          <p:cNvSpPr>
            <a:spLocks noGrp="1"/>
          </p:cNvSpPr>
          <p:nvPr>
            <p:ph type="body" idx="1" hasCustomPrompt="1"/>
          </p:nvPr>
        </p:nvSpPr>
        <p:spPr>
          <a:xfrm>
            <a:off x="1121372" y="1608836"/>
            <a:ext cx="4973041" cy="512064"/>
          </a:xfrm>
        </p:spPr>
        <p:txBody>
          <a:bodyPr rtlCol="0" anchor="b">
            <a:noAutofit/>
          </a:bodyPr>
          <a:lstStyle>
            <a:lvl1pPr marL="0" indent="0" algn="l" rtl="0">
              <a:spcBef>
                <a:spcPts val="0"/>
              </a:spcBef>
              <a:buNone/>
              <a:defRPr sz="2200" b="1"/>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a:r>
              <a:rPr lang="lt-LT" dirty="0"/>
              <a:t>Spustelėję </a:t>
            </a:r>
            <a:r>
              <a:rPr lang="lt-LT" dirty="0" err="1"/>
              <a:t>redag</a:t>
            </a:r>
            <a:r>
              <a:rPr lang="lt-LT" dirty="0"/>
              <a:t>. ruoš. teksto stilių</a:t>
            </a:r>
          </a:p>
        </p:txBody>
      </p:sp>
      <p:sp>
        <p:nvSpPr>
          <p:cNvPr id="4" name="3 turinio vietos rezervavimo ženklas"/>
          <p:cNvSpPr>
            <a:spLocks noGrp="1"/>
          </p:cNvSpPr>
          <p:nvPr>
            <p:ph sz="half" idx="2" hasCustomPrompt="1"/>
          </p:nvPr>
        </p:nvSpPr>
        <p:spPr>
          <a:xfrm>
            <a:off x="1117309" y="2209800"/>
            <a:ext cx="4977104" cy="3962400"/>
          </a:xfrm>
        </p:spPr>
        <p:txBody>
          <a:bodyPr rtlCol="0">
            <a:normAutofit/>
          </a:bodyPr>
          <a:lstStyle>
            <a:lvl1pPr algn="l" rtl="0">
              <a:defRPr sz="2000"/>
            </a:lvl1pPr>
            <a:lvl2pPr algn="l" rtl="0">
              <a:defRPr sz="18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a:r>
              <a:rPr lang="lt-LT" dirty="0"/>
              <a:t>Spustelėję </a:t>
            </a:r>
            <a:r>
              <a:rPr lang="lt-LT" dirty="0" err="1"/>
              <a:t>redag</a:t>
            </a:r>
            <a:r>
              <a:rPr lang="lt-LT" dirty="0"/>
              <a:t>. ruoš. teksto stilių</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5" name="4 teksto vietos rezervavimo ženklas"/>
          <p:cNvSpPr>
            <a:spLocks noGrp="1"/>
          </p:cNvSpPr>
          <p:nvPr>
            <p:ph type="body" sz="quarter" idx="3" hasCustomPrompt="1"/>
          </p:nvPr>
        </p:nvSpPr>
        <p:spPr>
          <a:xfrm>
            <a:off x="6301622" y="1608836"/>
            <a:ext cx="4973041" cy="512064"/>
          </a:xfrm>
        </p:spPr>
        <p:txBody>
          <a:bodyPr rtlCol="0" anchor="b">
            <a:noAutofit/>
          </a:bodyPr>
          <a:lstStyle>
            <a:lvl1pPr marL="0" indent="0" algn="l" rtl="0">
              <a:spcBef>
                <a:spcPts val="0"/>
              </a:spcBef>
              <a:buNone/>
              <a:defRPr sz="2200" b="1"/>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a:r>
              <a:rPr lang="lt-LT" dirty="0"/>
              <a:t>Spustelėję </a:t>
            </a:r>
            <a:r>
              <a:rPr lang="lt-LT" dirty="0" err="1"/>
              <a:t>redag</a:t>
            </a:r>
            <a:r>
              <a:rPr lang="lt-LT" dirty="0"/>
              <a:t>. ruoš. teksto stilių</a:t>
            </a:r>
          </a:p>
        </p:txBody>
      </p:sp>
      <p:sp>
        <p:nvSpPr>
          <p:cNvPr id="6" name="5 turinio vietos rezervavimo ženklas"/>
          <p:cNvSpPr>
            <a:spLocks noGrp="1"/>
          </p:cNvSpPr>
          <p:nvPr>
            <p:ph sz="quarter" idx="4" hasCustomPrompt="1"/>
          </p:nvPr>
        </p:nvSpPr>
        <p:spPr>
          <a:xfrm>
            <a:off x="6297559" y="2209800"/>
            <a:ext cx="4977104" cy="3962400"/>
          </a:xfrm>
        </p:spPr>
        <p:txBody>
          <a:bodyPr rtlCol="0">
            <a:normAutofit/>
          </a:bodyPr>
          <a:lstStyle>
            <a:lvl1pPr algn="l" rtl="0">
              <a:defRPr sz="2000"/>
            </a:lvl1pPr>
            <a:lvl2pPr algn="l" rtl="0">
              <a:defRPr sz="18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a:r>
              <a:rPr lang="lt-LT" dirty="0"/>
              <a:t>Spustelėję </a:t>
            </a:r>
            <a:r>
              <a:rPr lang="lt-LT" dirty="0" err="1"/>
              <a:t>redag</a:t>
            </a:r>
            <a:r>
              <a:rPr lang="lt-LT" dirty="0"/>
              <a:t>. ruoš. teksto stilių</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7" name="6 datos vietos rezervavimo ženklas"/>
          <p:cNvSpPr>
            <a:spLocks noGrp="1"/>
          </p:cNvSpPr>
          <p:nvPr>
            <p:ph type="dt" sz="half" idx="10"/>
          </p:nvPr>
        </p:nvSpPr>
        <p:spPr/>
        <p:txBody>
          <a:bodyPr rtlCol="0"/>
          <a:lstStyle>
            <a:lvl1pPr>
              <a:defRPr/>
            </a:lvl1pPr>
          </a:lstStyle>
          <a:p>
            <a:fld id="{2F96056E-42C3-428F-BAD2-4F3448B57D4E}" type="datetime1">
              <a:rPr lang="lt-LT" smtClean="0"/>
              <a:pPr/>
              <a:t>2019-01-05</a:t>
            </a:fld>
            <a:endParaRPr lang="lt-LT" dirty="0"/>
          </a:p>
        </p:txBody>
      </p:sp>
      <p:sp>
        <p:nvSpPr>
          <p:cNvPr id="8" name="7 poraštės vietos rezervavimo ženklas"/>
          <p:cNvSpPr>
            <a:spLocks noGrp="1"/>
          </p:cNvSpPr>
          <p:nvPr>
            <p:ph type="ftr" sz="quarter" idx="11"/>
          </p:nvPr>
        </p:nvSpPr>
        <p:spPr/>
        <p:txBody>
          <a:bodyPr rtlCol="0"/>
          <a:lstStyle/>
          <a:p>
            <a:pPr rtl="0"/>
            <a:endParaRPr lang="lt-LT" dirty="0"/>
          </a:p>
        </p:txBody>
      </p:sp>
      <p:sp>
        <p:nvSpPr>
          <p:cNvPr id="9" name="8 skaidrės numerio vietos rezervavimo ženklas"/>
          <p:cNvSpPr>
            <a:spLocks noGrp="1"/>
          </p:cNvSpPr>
          <p:nvPr>
            <p:ph type="sldNum" sz="quarter" idx="12"/>
          </p:nvPr>
        </p:nvSpPr>
        <p:spPr/>
        <p:txBody>
          <a:bodyPr rtlCol="0"/>
          <a:lstStyle/>
          <a:p>
            <a:pPr rtl="0"/>
            <a:fld id="{EB37DED6-D4C7-42EE-AB49-D2E39E64FDE4}" type="slidenum">
              <a:rPr lang="lt-LT" smtClean="0"/>
              <a:t>‹#›</a:t>
            </a:fld>
            <a:endParaRPr lang="lt-LT" dirty="0"/>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lstStyle>
            <a:lvl1pPr rtl="0">
              <a:defRPr/>
            </a:lvl1pPr>
          </a:lstStyle>
          <a:p>
            <a:pPr rtl="0"/>
            <a:r>
              <a:rPr lang="lt-LT"/>
              <a:t>Spustelėję redaguokite stilių</a:t>
            </a:r>
            <a:endParaRPr lang="lt-LT" dirty="0"/>
          </a:p>
        </p:txBody>
      </p:sp>
      <p:sp>
        <p:nvSpPr>
          <p:cNvPr id="3" name="2 datos vietos rezervavimo ženklas"/>
          <p:cNvSpPr>
            <a:spLocks noGrp="1"/>
          </p:cNvSpPr>
          <p:nvPr>
            <p:ph type="dt" sz="half" idx="10"/>
          </p:nvPr>
        </p:nvSpPr>
        <p:spPr/>
        <p:txBody>
          <a:bodyPr rtlCol="0"/>
          <a:lstStyle>
            <a:lvl1pPr>
              <a:defRPr/>
            </a:lvl1pPr>
          </a:lstStyle>
          <a:p>
            <a:fld id="{6BC1D738-672F-4AA8-AD87-58B79F093297}" type="datetime1">
              <a:rPr lang="lt-LT" smtClean="0"/>
              <a:pPr/>
              <a:t>2019-01-05</a:t>
            </a:fld>
            <a:endParaRPr lang="lt-LT" dirty="0"/>
          </a:p>
        </p:txBody>
      </p:sp>
      <p:sp>
        <p:nvSpPr>
          <p:cNvPr id="4" name="3 poraštės vietos rezervavimo ženklas"/>
          <p:cNvSpPr>
            <a:spLocks noGrp="1"/>
          </p:cNvSpPr>
          <p:nvPr>
            <p:ph type="ftr" sz="quarter" idx="11"/>
          </p:nvPr>
        </p:nvSpPr>
        <p:spPr/>
        <p:txBody>
          <a:bodyPr rtlCol="0"/>
          <a:lstStyle/>
          <a:p>
            <a:pPr rtl="0"/>
            <a:endParaRPr lang="lt-LT" dirty="0"/>
          </a:p>
        </p:txBody>
      </p:sp>
      <p:sp>
        <p:nvSpPr>
          <p:cNvPr id="5" name="4 skaidrės numerio vietos rezervavimo ženklas"/>
          <p:cNvSpPr>
            <a:spLocks noGrp="1"/>
          </p:cNvSpPr>
          <p:nvPr>
            <p:ph type="sldNum" sz="quarter" idx="12"/>
          </p:nvPr>
        </p:nvSpPr>
        <p:spPr/>
        <p:txBody>
          <a:bodyPr rtlCol="0"/>
          <a:lstStyle/>
          <a:p>
            <a:pPr rtl="0"/>
            <a:fld id="{EB37DED6-D4C7-42EE-AB49-D2E39E64FDE4}" type="slidenum">
              <a:rPr lang="lt-LT" smtClean="0"/>
              <a:t>‹#›</a:t>
            </a:fld>
            <a:endParaRPr lang="lt-LT" dirty="0"/>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s">
    <p:spTree>
      <p:nvGrpSpPr>
        <p:cNvPr id="1" name=""/>
        <p:cNvGrpSpPr/>
        <p:nvPr/>
      </p:nvGrpSpPr>
      <p:grpSpPr>
        <a:xfrm>
          <a:off x="0" y="0"/>
          <a:ext cx="0" cy="0"/>
          <a:chOff x="0" y="0"/>
          <a:chExt cx="0" cy="0"/>
        </a:xfrm>
      </p:grpSpPr>
      <p:sp>
        <p:nvSpPr>
          <p:cNvPr id="2" name="1 datos vietos rezervavimo ženklas"/>
          <p:cNvSpPr>
            <a:spLocks noGrp="1"/>
          </p:cNvSpPr>
          <p:nvPr>
            <p:ph type="dt" sz="half" idx="10"/>
          </p:nvPr>
        </p:nvSpPr>
        <p:spPr/>
        <p:txBody>
          <a:bodyPr rtlCol="0"/>
          <a:lstStyle>
            <a:lvl1pPr>
              <a:defRPr/>
            </a:lvl1pPr>
          </a:lstStyle>
          <a:p>
            <a:fld id="{B43A424B-F5D9-4B9A-A3D2-811393D6C6A3}" type="datetime1">
              <a:rPr lang="lt-LT" smtClean="0"/>
              <a:pPr/>
              <a:t>2019-01-05</a:t>
            </a:fld>
            <a:endParaRPr lang="lt-LT" dirty="0"/>
          </a:p>
        </p:txBody>
      </p:sp>
      <p:sp>
        <p:nvSpPr>
          <p:cNvPr id="3" name="2 poraštės vietos rezervavimo ženklas"/>
          <p:cNvSpPr>
            <a:spLocks noGrp="1"/>
          </p:cNvSpPr>
          <p:nvPr>
            <p:ph type="ftr" sz="quarter" idx="11"/>
          </p:nvPr>
        </p:nvSpPr>
        <p:spPr/>
        <p:txBody>
          <a:bodyPr rtlCol="0"/>
          <a:lstStyle/>
          <a:p>
            <a:pPr rtl="0"/>
            <a:endParaRPr lang="lt-LT" dirty="0"/>
          </a:p>
        </p:txBody>
      </p:sp>
      <p:sp>
        <p:nvSpPr>
          <p:cNvPr id="4" name="3 skaidrės numerio vietos rezervavimo ženklas"/>
          <p:cNvSpPr>
            <a:spLocks noGrp="1"/>
          </p:cNvSpPr>
          <p:nvPr>
            <p:ph type="sldNum" sz="quarter" idx="12"/>
          </p:nvPr>
        </p:nvSpPr>
        <p:spPr/>
        <p:txBody>
          <a:bodyPr rtlCol="0"/>
          <a:lstStyle/>
          <a:p>
            <a:pPr rtl="0"/>
            <a:fld id="{EB37DED6-D4C7-42EE-AB49-D2E39E64FDE4}" type="slidenum">
              <a:rPr lang="lt-LT" smtClean="0"/>
              <a:t>‹#›</a:t>
            </a:fld>
            <a:endParaRPr lang="lt-LT" dirty="0"/>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su antrašte">
    <p:spTree>
      <p:nvGrpSpPr>
        <p:cNvPr id="1" name=""/>
        <p:cNvGrpSpPr/>
        <p:nvPr/>
      </p:nvGrpSpPr>
      <p:grpSpPr>
        <a:xfrm>
          <a:off x="0" y="0"/>
          <a:ext cx="0" cy="0"/>
          <a:chOff x="0" y="0"/>
          <a:chExt cx="0" cy="0"/>
        </a:xfrm>
      </p:grpSpPr>
      <p:sp>
        <p:nvSpPr>
          <p:cNvPr id="8" name="7 stačiakampis"/>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lt-LT" dirty="0"/>
          </a:p>
        </p:txBody>
      </p:sp>
      <p:sp>
        <p:nvSpPr>
          <p:cNvPr id="2" name="1 pavadinimas"/>
          <p:cNvSpPr>
            <a:spLocks noGrp="1"/>
          </p:cNvSpPr>
          <p:nvPr>
            <p:ph type="title"/>
          </p:nvPr>
        </p:nvSpPr>
        <p:spPr>
          <a:xfrm>
            <a:off x="304721" y="1701800"/>
            <a:ext cx="3351927" cy="2844800"/>
          </a:xfrm>
        </p:spPr>
        <p:txBody>
          <a:bodyPr rtlCol="0" anchor="b">
            <a:normAutofit/>
          </a:bodyPr>
          <a:lstStyle>
            <a:lvl1pPr algn="l" rtl="0">
              <a:defRPr sz="2000" b="1"/>
            </a:lvl1pPr>
          </a:lstStyle>
          <a:p>
            <a:pPr rtl="0"/>
            <a:r>
              <a:rPr lang="lt-LT"/>
              <a:t>Spustelėję redaguokite stilių</a:t>
            </a:r>
            <a:endParaRPr lang="lt-LT" dirty="0"/>
          </a:p>
        </p:txBody>
      </p:sp>
      <p:sp>
        <p:nvSpPr>
          <p:cNvPr id="3" name="2 turinio vietos rezervavimo ženklas"/>
          <p:cNvSpPr>
            <a:spLocks noGrp="1"/>
          </p:cNvSpPr>
          <p:nvPr>
            <p:ph idx="1" hasCustomPrompt="1"/>
          </p:nvPr>
        </p:nvSpPr>
        <p:spPr>
          <a:xfrm>
            <a:off x="4469236" y="482600"/>
            <a:ext cx="6805427" cy="5892800"/>
          </a:xfrm>
        </p:spPr>
        <p:txBody>
          <a:bodyPr rtlCol="0">
            <a:normAutofit/>
          </a:bodyPr>
          <a:lstStyle>
            <a:lvl1pPr algn="l" rtl="0">
              <a:defRPr sz="2400"/>
            </a:lvl1pPr>
            <a:lvl2pPr algn="l" rtl="0">
              <a:defRPr sz="2000"/>
            </a:lvl2pPr>
            <a:lvl3pPr algn="l" rtl="0">
              <a:defRPr sz="1800"/>
            </a:lvl3pPr>
            <a:lvl4pPr algn="l" rtl="0">
              <a:defRPr sz="1800"/>
            </a:lvl4pPr>
            <a:lvl5pPr algn="l" rtl="0">
              <a:defRPr sz="1800"/>
            </a:lvl5pPr>
            <a:lvl6pPr algn="l" rtl="0">
              <a:defRPr sz="1800"/>
            </a:lvl6pPr>
            <a:lvl7pPr algn="l" rtl="0">
              <a:defRPr sz="1800"/>
            </a:lvl7pPr>
            <a:lvl8pPr algn="l" rtl="0">
              <a:defRPr sz="1800"/>
            </a:lvl8pPr>
            <a:lvl9pPr algn="l" rtl="0">
              <a:defRPr sz="1800"/>
            </a:lvl9pPr>
          </a:lstStyle>
          <a:p>
            <a:pPr lvl="0"/>
            <a:r>
              <a:rPr lang="lt-LT" dirty="0"/>
              <a:t>Spustelėję </a:t>
            </a:r>
            <a:r>
              <a:rPr lang="lt-LT" dirty="0" err="1"/>
              <a:t>redag</a:t>
            </a:r>
            <a:r>
              <a:rPr lang="lt-LT" dirty="0"/>
              <a:t>. ruoš. teksto stilių</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4" name="3 teksto vietos rezervavimo ženklas"/>
          <p:cNvSpPr>
            <a:spLocks noGrp="1"/>
          </p:cNvSpPr>
          <p:nvPr>
            <p:ph type="body" sz="half" idx="2" hasCustomPrompt="1"/>
          </p:nvPr>
        </p:nvSpPr>
        <p:spPr>
          <a:xfrm>
            <a:off x="304721" y="4648200"/>
            <a:ext cx="3351927" cy="1727200"/>
          </a:xfrm>
        </p:spPr>
        <p:txBody>
          <a:bodyPr rtlCol="0">
            <a:normAutofit/>
          </a:bodyPr>
          <a:lstStyle>
            <a:lvl1pPr marL="0" indent="0" algn="l" rtl="0">
              <a:spcBef>
                <a:spcPts val="1200"/>
              </a:spcBef>
              <a:buNone/>
              <a:defRPr sz="16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a:r>
              <a:rPr lang="lt-LT" dirty="0"/>
              <a:t>Spustelėję </a:t>
            </a:r>
            <a:r>
              <a:rPr lang="lt-LT" dirty="0" err="1"/>
              <a:t>redag</a:t>
            </a:r>
            <a:r>
              <a:rPr lang="lt-LT" dirty="0"/>
              <a:t>. ruoš. teksto stilių</a:t>
            </a:r>
          </a:p>
        </p:txBody>
      </p:sp>
      <p:sp>
        <p:nvSpPr>
          <p:cNvPr id="5" name="4 datos vietos rezervavimo ženklas"/>
          <p:cNvSpPr>
            <a:spLocks noGrp="1"/>
          </p:cNvSpPr>
          <p:nvPr>
            <p:ph type="dt" sz="half" idx="10"/>
          </p:nvPr>
        </p:nvSpPr>
        <p:spPr/>
        <p:txBody>
          <a:bodyPr rtlCol="0"/>
          <a:lstStyle>
            <a:lvl1pPr>
              <a:defRPr/>
            </a:lvl1pPr>
          </a:lstStyle>
          <a:p>
            <a:fld id="{D150FCB1-237F-4594-939F-8ADE388609B1}" type="datetime1">
              <a:rPr lang="lt-LT" smtClean="0"/>
              <a:pPr/>
              <a:t>2019-01-05</a:t>
            </a:fld>
            <a:endParaRPr lang="lt-LT" dirty="0"/>
          </a:p>
        </p:txBody>
      </p:sp>
      <p:sp>
        <p:nvSpPr>
          <p:cNvPr id="6" name="5 poraštės vietos rezervavimo ženklas"/>
          <p:cNvSpPr>
            <a:spLocks noGrp="1"/>
          </p:cNvSpPr>
          <p:nvPr>
            <p:ph type="ftr" sz="quarter" idx="11"/>
          </p:nvPr>
        </p:nvSpPr>
        <p:spPr/>
        <p:txBody>
          <a:bodyPr rtlCol="0"/>
          <a:lstStyle/>
          <a:p>
            <a:pPr rtl="0"/>
            <a:endParaRPr lang="lt-LT" dirty="0"/>
          </a:p>
        </p:txBody>
      </p:sp>
      <p:sp>
        <p:nvSpPr>
          <p:cNvPr id="7" name="6 skaidrės numerio vietos rezervavimo ženklas"/>
          <p:cNvSpPr>
            <a:spLocks noGrp="1"/>
          </p:cNvSpPr>
          <p:nvPr>
            <p:ph type="sldNum" sz="quarter" idx="12"/>
          </p:nvPr>
        </p:nvSpPr>
        <p:spPr/>
        <p:txBody>
          <a:bodyPr rtlCol="0"/>
          <a:lstStyle/>
          <a:p>
            <a:pPr rtl="0"/>
            <a:fld id="{2DFBB78A-01B4-41F2-96B0-677A4A282832}" type="slidenum">
              <a:rPr lang="lt-LT" smtClean="0"/>
              <a:t>‹#›</a:t>
            </a:fld>
            <a:endParaRPr lang="lt-LT" dirty="0"/>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o su antrašte">
    <p:spTree>
      <p:nvGrpSpPr>
        <p:cNvPr id="1" name=""/>
        <p:cNvGrpSpPr/>
        <p:nvPr/>
      </p:nvGrpSpPr>
      <p:grpSpPr>
        <a:xfrm>
          <a:off x="0" y="0"/>
          <a:ext cx="0" cy="0"/>
          <a:chOff x="0" y="0"/>
          <a:chExt cx="0" cy="0"/>
        </a:xfrm>
      </p:grpSpPr>
      <p:sp>
        <p:nvSpPr>
          <p:cNvPr id="8" name="7 stačiakampis"/>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lt-LT" dirty="0"/>
          </a:p>
        </p:txBody>
      </p:sp>
      <p:sp>
        <p:nvSpPr>
          <p:cNvPr id="2" name="1 pavadinimas"/>
          <p:cNvSpPr>
            <a:spLocks noGrp="1"/>
          </p:cNvSpPr>
          <p:nvPr>
            <p:ph type="title"/>
          </p:nvPr>
        </p:nvSpPr>
        <p:spPr>
          <a:xfrm>
            <a:off x="2437765" y="4800600"/>
            <a:ext cx="7313295" cy="762000"/>
          </a:xfrm>
        </p:spPr>
        <p:txBody>
          <a:bodyPr rtlCol="0" anchor="b">
            <a:normAutofit/>
          </a:bodyPr>
          <a:lstStyle>
            <a:lvl1pPr algn="l" rtl="0">
              <a:defRPr sz="2000" b="1"/>
            </a:lvl1pPr>
          </a:lstStyle>
          <a:p>
            <a:pPr rtl="0"/>
            <a:r>
              <a:rPr lang="lt-LT"/>
              <a:t>Spustelėję redaguokite stilių</a:t>
            </a:r>
            <a:endParaRPr lang="lt-LT" dirty="0"/>
          </a:p>
        </p:txBody>
      </p:sp>
      <p:sp>
        <p:nvSpPr>
          <p:cNvPr id="3" name="2 paveikslėlio vietos rezervavimo ženklas"/>
          <p:cNvSpPr>
            <a:spLocks noGrp="1"/>
          </p:cNvSpPr>
          <p:nvPr>
            <p:ph type="pic" idx="1"/>
          </p:nvPr>
        </p:nvSpPr>
        <p:spPr>
          <a:xfrm>
            <a:off x="2437765" y="279401"/>
            <a:ext cx="7313295" cy="4448175"/>
          </a:xfrm>
        </p:spPr>
        <p:txBody>
          <a:bodyPr rtlCol="0">
            <a:normAutofit/>
          </a:bodyPr>
          <a:lstStyle>
            <a:lvl1pPr marL="0" indent="0" algn="l" rtl="0">
              <a:buNone/>
              <a:defRPr sz="2800"/>
            </a:lvl1pPr>
            <a:lvl2pPr marL="609493" indent="0" algn="l" rtl="0">
              <a:buNone/>
              <a:defRPr sz="3700"/>
            </a:lvl2pPr>
            <a:lvl3pPr marL="1218987" indent="0" algn="l" rtl="0">
              <a:buNone/>
              <a:defRPr sz="3200"/>
            </a:lvl3pPr>
            <a:lvl4pPr marL="1828480" indent="0" algn="l" rtl="0">
              <a:buNone/>
              <a:defRPr sz="2700"/>
            </a:lvl4pPr>
            <a:lvl5pPr marL="2437973" indent="0" algn="l" rtl="0">
              <a:buNone/>
              <a:defRPr sz="2700"/>
            </a:lvl5pPr>
            <a:lvl6pPr marL="3047467" indent="0" algn="l" rtl="0">
              <a:buNone/>
              <a:defRPr sz="2700"/>
            </a:lvl6pPr>
            <a:lvl7pPr marL="3656960" indent="0" algn="l" rtl="0">
              <a:buNone/>
              <a:defRPr sz="2700"/>
            </a:lvl7pPr>
            <a:lvl8pPr marL="4266453" indent="0" algn="l" rtl="0">
              <a:buNone/>
              <a:defRPr sz="2700"/>
            </a:lvl8pPr>
            <a:lvl9pPr marL="4875947" indent="0" algn="l" rtl="0">
              <a:buNone/>
              <a:defRPr sz="2700"/>
            </a:lvl9pPr>
          </a:lstStyle>
          <a:p>
            <a:pPr rtl="0"/>
            <a:r>
              <a:rPr lang="lt-LT"/>
              <a:t>Spustelėkite piktogramą norėdami įtraukti paveikslėlį</a:t>
            </a:r>
            <a:endParaRPr lang="lt-LT" dirty="0"/>
          </a:p>
        </p:txBody>
      </p:sp>
      <p:sp>
        <p:nvSpPr>
          <p:cNvPr id="4" name="3 teksto vietos rezervavimo ženklas"/>
          <p:cNvSpPr>
            <a:spLocks noGrp="1"/>
          </p:cNvSpPr>
          <p:nvPr>
            <p:ph type="body" sz="half" idx="2" hasCustomPrompt="1"/>
          </p:nvPr>
        </p:nvSpPr>
        <p:spPr>
          <a:xfrm>
            <a:off x="2437765" y="5562600"/>
            <a:ext cx="7313295" cy="812800"/>
          </a:xfrm>
        </p:spPr>
        <p:txBody>
          <a:bodyPr rtlCol="0">
            <a:normAutofit/>
          </a:bodyPr>
          <a:lstStyle>
            <a:lvl1pPr marL="0" indent="0" algn="l" rtl="0">
              <a:spcBef>
                <a:spcPts val="0"/>
              </a:spcBef>
              <a:buNone/>
              <a:defRPr sz="16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a:r>
              <a:rPr lang="lt-LT" dirty="0"/>
              <a:t>Spustelėję </a:t>
            </a:r>
            <a:r>
              <a:rPr lang="lt-LT" dirty="0" err="1"/>
              <a:t>redag</a:t>
            </a:r>
            <a:r>
              <a:rPr lang="lt-LT" dirty="0"/>
              <a:t>. ruoš. teksto stilių</a:t>
            </a:r>
          </a:p>
        </p:txBody>
      </p:sp>
      <p:sp>
        <p:nvSpPr>
          <p:cNvPr id="5" name="4 datos vietos rezervavimo ženklas"/>
          <p:cNvSpPr>
            <a:spLocks noGrp="1"/>
          </p:cNvSpPr>
          <p:nvPr>
            <p:ph type="dt" sz="half" idx="10"/>
          </p:nvPr>
        </p:nvSpPr>
        <p:spPr/>
        <p:txBody>
          <a:bodyPr rtlCol="0"/>
          <a:lstStyle>
            <a:lvl1pPr>
              <a:defRPr/>
            </a:lvl1pPr>
          </a:lstStyle>
          <a:p>
            <a:fld id="{4C3AE4E7-A0C8-472C-89B0-E61193F319B5}" type="datetime1">
              <a:rPr lang="lt-LT" smtClean="0"/>
              <a:pPr/>
              <a:t>2019-01-05</a:t>
            </a:fld>
            <a:endParaRPr lang="lt-LT" dirty="0"/>
          </a:p>
        </p:txBody>
      </p:sp>
      <p:sp>
        <p:nvSpPr>
          <p:cNvPr id="6" name="5 poraštės vietos rezervavimo ženklas"/>
          <p:cNvSpPr>
            <a:spLocks noGrp="1"/>
          </p:cNvSpPr>
          <p:nvPr>
            <p:ph type="ftr" sz="quarter" idx="11"/>
          </p:nvPr>
        </p:nvSpPr>
        <p:spPr/>
        <p:txBody>
          <a:bodyPr rtlCol="0"/>
          <a:lstStyle/>
          <a:p>
            <a:pPr rtl="0"/>
            <a:endParaRPr lang="lt-LT" dirty="0"/>
          </a:p>
        </p:txBody>
      </p:sp>
      <p:sp>
        <p:nvSpPr>
          <p:cNvPr id="7" name="6 skaidrės numerio vietos rezervavimo ženklas"/>
          <p:cNvSpPr>
            <a:spLocks noGrp="1"/>
          </p:cNvSpPr>
          <p:nvPr>
            <p:ph type="sldNum" sz="quarter" idx="12"/>
          </p:nvPr>
        </p:nvSpPr>
        <p:spPr/>
        <p:txBody>
          <a:bodyPr rtlCol="0"/>
          <a:lstStyle/>
          <a:p>
            <a:pPr rtl="0"/>
            <a:fld id="{2DFBB78A-01B4-41F2-96B0-677A4A282832}" type="slidenum">
              <a:rPr lang="lt-LT" smtClean="0"/>
              <a:t>‹#›</a:t>
            </a:fld>
            <a:endParaRPr lang="lt-LT" dirty="0"/>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lstStyle>
            <a:lvl1pPr rtl="0">
              <a:defRPr/>
            </a:lvl1pPr>
          </a:lstStyle>
          <a:p>
            <a:pPr rtl="0"/>
            <a:r>
              <a:rPr lang="lt-LT"/>
              <a:t>Spustelėję redaguokite stilių</a:t>
            </a:r>
            <a:endParaRPr lang="lt-LT" dirty="0"/>
          </a:p>
        </p:txBody>
      </p:sp>
      <p:sp>
        <p:nvSpPr>
          <p:cNvPr id="3" name="2 vertikalaus teksto vietos rezervavimo ženklas"/>
          <p:cNvSpPr>
            <a:spLocks noGrp="1"/>
          </p:cNvSpPr>
          <p:nvPr>
            <p:ph type="body" orient="vert" idx="1" hasCustomPrompt="1"/>
          </p:nvPr>
        </p:nvSpPr>
        <p:spPr/>
        <p:txBody>
          <a:bodyPr vert="eaVert" rtlCol="0"/>
          <a:lstStyle/>
          <a:p>
            <a:pPr lvl="0"/>
            <a:r>
              <a:rPr lang="lt-LT" dirty="0"/>
              <a:t>Spustelėję </a:t>
            </a:r>
            <a:r>
              <a:rPr lang="lt-LT" dirty="0" err="1"/>
              <a:t>redag</a:t>
            </a:r>
            <a:r>
              <a:rPr lang="lt-LT" dirty="0"/>
              <a:t>. ruoš. teksto stilių</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4" name="3 datos vietos rezervavimo ženklas"/>
          <p:cNvSpPr>
            <a:spLocks noGrp="1"/>
          </p:cNvSpPr>
          <p:nvPr>
            <p:ph type="dt" sz="half" idx="10"/>
          </p:nvPr>
        </p:nvSpPr>
        <p:spPr/>
        <p:txBody>
          <a:bodyPr rtlCol="0"/>
          <a:lstStyle>
            <a:lvl1pPr>
              <a:defRPr/>
            </a:lvl1pPr>
          </a:lstStyle>
          <a:p>
            <a:fld id="{415832B4-EAE8-4F44-8705-4864326B758E}" type="datetime1">
              <a:rPr lang="lt-LT" smtClean="0"/>
              <a:pPr/>
              <a:t>2019-01-05</a:t>
            </a:fld>
            <a:endParaRPr lang="lt-LT" dirty="0"/>
          </a:p>
        </p:txBody>
      </p:sp>
      <p:sp>
        <p:nvSpPr>
          <p:cNvPr id="5" name="4 poraštės vietos rezervavimo ženklas"/>
          <p:cNvSpPr>
            <a:spLocks noGrp="1"/>
          </p:cNvSpPr>
          <p:nvPr>
            <p:ph type="ftr" sz="quarter" idx="11"/>
          </p:nvPr>
        </p:nvSpPr>
        <p:spPr/>
        <p:txBody>
          <a:bodyPr rtlCol="0"/>
          <a:lstStyle/>
          <a:p>
            <a:pPr rtl="0"/>
            <a:endParaRPr lang="lt-LT" dirty="0"/>
          </a:p>
        </p:txBody>
      </p:sp>
      <p:sp>
        <p:nvSpPr>
          <p:cNvPr id="6" name="5 skaidrės numerio vietos rezervavimo ženklas"/>
          <p:cNvSpPr>
            <a:spLocks noGrp="1"/>
          </p:cNvSpPr>
          <p:nvPr>
            <p:ph type="sldNum" sz="quarter" idx="12"/>
          </p:nvPr>
        </p:nvSpPr>
        <p:spPr/>
        <p:txBody>
          <a:bodyPr rtlCol="0"/>
          <a:lstStyle/>
          <a:p>
            <a:pPr rtl="0"/>
            <a:fld id="{591C5AD9-787D-40FA-8A4D-16A055B9AF81}" type="slidenum">
              <a:rPr lang="lt-LT" smtClean="0"/>
              <a:t>‹#›</a:t>
            </a:fld>
            <a:endParaRPr lang="lt-LT" dirty="0"/>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1 vertikalus pavadinimas"/>
          <p:cNvSpPr>
            <a:spLocks noGrp="1"/>
          </p:cNvSpPr>
          <p:nvPr>
            <p:ph type="title" orient="vert"/>
          </p:nvPr>
        </p:nvSpPr>
        <p:spPr>
          <a:xfrm>
            <a:off x="9852633" y="274638"/>
            <a:ext cx="1422030" cy="5897561"/>
          </a:xfrm>
        </p:spPr>
        <p:txBody>
          <a:bodyPr vert="eaVert" rtlCol="0"/>
          <a:lstStyle>
            <a:lvl1pPr rtl="0">
              <a:defRPr/>
            </a:lvl1pPr>
          </a:lstStyle>
          <a:p>
            <a:pPr rtl="0"/>
            <a:r>
              <a:rPr lang="lt-LT"/>
              <a:t>Spustelėję redaguokite stilių</a:t>
            </a:r>
            <a:endParaRPr lang="lt-LT" dirty="0"/>
          </a:p>
        </p:txBody>
      </p:sp>
      <p:sp>
        <p:nvSpPr>
          <p:cNvPr id="3" name="2 vertikalaus teksto vietos rezervavimo ženklas"/>
          <p:cNvSpPr>
            <a:spLocks noGrp="1"/>
          </p:cNvSpPr>
          <p:nvPr>
            <p:ph type="body" orient="vert" idx="1" hasCustomPrompt="1"/>
          </p:nvPr>
        </p:nvSpPr>
        <p:spPr>
          <a:xfrm>
            <a:off x="1117309" y="274638"/>
            <a:ext cx="8532178" cy="5897561"/>
          </a:xfrm>
        </p:spPr>
        <p:txBody>
          <a:bodyPr vert="eaVert" rtlCol="0"/>
          <a:lstStyle/>
          <a:p>
            <a:pPr lvl="0"/>
            <a:r>
              <a:rPr lang="lt-LT" dirty="0"/>
              <a:t>Spustelėję </a:t>
            </a:r>
            <a:r>
              <a:rPr lang="lt-LT" dirty="0" err="1"/>
              <a:t>redag</a:t>
            </a:r>
            <a:r>
              <a:rPr lang="lt-LT" dirty="0"/>
              <a:t>. ruoš. teksto stilių</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4" name="3 datos vietos rezervavimo ženklas"/>
          <p:cNvSpPr>
            <a:spLocks noGrp="1"/>
          </p:cNvSpPr>
          <p:nvPr>
            <p:ph type="dt" sz="half" idx="10"/>
          </p:nvPr>
        </p:nvSpPr>
        <p:spPr/>
        <p:txBody>
          <a:bodyPr rtlCol="0"/>
          <a:lstStyle>
            <a:lvl1pPr>
              <a:defRPr/>
            </a:lvl1pPr>
          </a:lstStyle>
          <a:p>
            <a:fld id="{4470FF42-9420-4A2F-A7AE-EA8E32D70ED0}" type="datetime1">
              <a:rPr lang="lt-LT" smtClean="0"/>
              <a:pPr/>
              <a:t>2019-01-05</a:t>
            </a:fld>
            <a:endParaRPr lang="lt-LT" dirty="0"/>
          </a:p>
        </p:txBody>
      </p:sp>
      <p:sp>
        <p:nvSpPr>
          <p:cNvPr id="5" name="4 poraštės vietos rezervavimo ženklas"/>
          <p:cNvSpPr>
            <a:spLocks noGrp="1"/>
          </p:cNvSpPr>
          <p:nvPr>
            <p:ph type="ftr" sz="quarter" idx="11"/>
          </p:nvPr>
        </p:nvSpPr>
        <p:spPr/>
        <p:txBody>
          <a:bodyPr rtlCol="0"/>
          <a:lstStyle/>
          <a:p>
            <a:pPr rtl="0"/>
            <a:endParaRPr lang="lt-LT" dirty="0"/>
          </a:p>
        </p:txBody>
      </p:sp>
      <p:sp>
        <p:nvSpPr>
          <p:cNvPr id="6" name="5 skaidrės numerio vietos rezervavimo ženklas"/>
          <p:cNvSpPr>
            <a:spLocks noGrp="1"/>
          </p:cNvSpPr>
          <p:nvPr>
            <p:ph type="sldNum" sz="quarter" idx="12"/>
          </p:nvPr>
        </p:nvSpPr>
        <p:spPr/>
        <p:txBody>
          <a:bodyPr rtlCol="0"/>
          <a:lstStyle/>
          <a:p>
            <a:pPr rtl="0"/>
            <a:fld id="{591C5AD9-787D-40FA-8A4D-16A055B9AF81}" type="slidenum">
              <a:rPr lang="lt-LT" smtClean="0"/>
              <a:t>‹#›</a:t>
            </a:fld>
            <a:endParaRPr lang="lt-LT" dirty="0"/>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8 stačiakampis"/>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lt-LT" dirty="0"/>
          </a:p>
        </p:txBody>
      </p:sp>
      <p:sp>
        <p:nvSpPr>
          <p:cNvPr id="2" name="1 pavadinimo vietos rezervavimo ženklas"/>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pPr rtl="0"/>
            <a:r>
              <a:rPr lang="lt-LT" dirty="0"/>
              <a:t>Spustelėję </a:t>
            </a:r>
            <a:r>
              <a:rPr lang="lt-LT" dirty="0" err="1"/>
              <a:t>redag</a:t>
            </a:r>
            <a:r>
              <a:rPr lang="lt-LT" dirty="0"/>
              <a:t>. ruoš. pavad. stilių</a:t>
            </a:r>
          </a:p>
        </p:txBody>
      </p:sp>
      <p:sp>
        <p:nvSpPr>
          <p:cNvPr id="3" name="2 teksto vietos rezervavimo ženklas"/>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lt-LT" dirty="0"/>
              <a:t>Spustelėję </a:t>
            </a:r>
            <a:r>
              <a:rPr lang="lt-LT" dirty="0" err="1"/>
              <a:t>redag</a:t>
            </a:r>
            <a:r>
              <a:rPr lang="lt-LT" dirty="0"/>
              <a:t>. ruoš. teksto stilių</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4" name="3 datos vietos rezervavimo ženklas"/>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rtl="0">
              <a:defRPr sz="1200">
                <a:solidFill>
                  <a:schemeClr val="tx2">
                    <a:lumMod val="50000"/>
                    <a:lumOff val="50000"/>
                  </a:schemeClr>
                </a:solidFill>
              </a:defRPr>
            </a:lvl1pPr>
          </a:lstStyle>
          <a:p>
            <a:fld id="{0509BA75-8F1D-4BBA-8CDB-CC80D85BEE0D}" type="datetime1">
              <a:rPr lang="lt-LT" smtClean="0"/>
              <a:pPr/>
              <a:t>2019-01-05</a:t>
            </a:fld>
            <a:endParaRPr lang="lt-LT" dirty="0"/>
          </a:p>
        </p:txBody>
      </p:sp>
      <p:sp>
        <p:nvSpPr>
          <p:cNvPr id="5" name="4 poraštės vietos rezervavimo ženklas"/>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rtl="0">
              <a:defRPr sz="1200">
                <a:solidFill>
                  <a:schemeClr val="tx2">
                    <a:lumMod val="50000"/>
                    <a:lumOff val="50000"/>
                  </a:schemeClr>
                </a:solidFill>
              </a:defRPr>
            </a:lvl1pPr>
          </a:lstStyle>
          <a:p>
            <a:pPr rtl="0"/>
            <a:endParaRPr lang="lt-LT" dirty="0"/>
          </a:p>
        </p:txBody>
      </p:sp>
      <p:sp>
        <p:nvSpPr>
          <p:cNvPr id="6" name="5 skaidrės numerio vietos rezervavimo ženklas"/>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rtl="0">
              <a:defRPr sz="1200">
                <a:solidFill>
                  <a:schemeClr val="tx2">
                    <a:lumMod val="50000"/>
                    <a:lumOff val="50000"/>
                  </a:schemeClr>
                </a:solidFill>
              </a:defRPr>
            </a:lvl1pPr>
          </a:lstStyle>
          <a:p>
            <a:fld id="{EB37DED6-D4C7-42EE-AB49-D2E39E64FDE4}" type="slidenum">
              <a:rPr lang="lt-LT" smtClean="0"/>
              <a:pPr/>
              <a:t>‹#›</a:t>
            </a:fld>
            <a:endParaRPr lang="lt-LT" dirty="0"/>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time_continue=4&amp;v=p4ETPv3rzQ4"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ctrTitle"/>
          </p:nvPr>
        </p:nvSpPr>
        <p:spPr/>
        <p:txBody>
          <a:bodyPr rtlCol="0">
            <a:normAutofit/>
          </a:bodyPr>
          <a:lstStyle/>
          <a:p>
            <a:pPr rtl="0"/>
            <a:r>
              <a:rPr lang="lt-LT" dirty="0"/>
              <a:t>Viktorina</a:t>
            </a:r>
            <a:br>
              <a:rPr lang="lt-LT" dirty="0"/>
            </a:br>
            <a:r>
              <a:rPr lang="lt-LT" dirty="0"/>
              <a:t> </a:t>
            </a:r>
          </a:p>
        </p:txBody>
      </p:sp>
      <p:sp>
        <p:nvSpPr>
          <p:cNvPr id="3" name="2 paantraštė"/>
          <p:cNvSpPr>
            <a:spLocks noGrp="1"/>
          </p:cNvSpPr>
          <p:nvPr>
            <p:ph type="subTitle" idx="1"/>
          </p:nvPr>
        </p:nvSpPr>
        <p:spPr>
          <a:xfrm>
            <a:off x="4672383" y="4077072"/>
            <a:ext cx="7008574" cy="2095128"/>
          </a:xfrm>
        </p:spPr>
        <p:txBody>
          <a:bodyPr rtlCol="0">
            <a:normAutofit/>
          </a:bodyPr>
          <a:lstStyle/>
          <a:p>
            <a:pPr rtl="0"/>
            <a:r>
              <a:rPr lang="lt-LT" sz="5400" b="1" dirty="0">
                <a:solidFill>
                  <a:srgbClr val="FF0000"/>
                </a:solidFill>
              </a:rPr>
              <a:t>„ŠIMTMEČIO MĮSLĖS“</a:t>
            </a:r>
          </a:p>
          <a:p>
            <a:pPr rtl="0"/>
            <a:endParaRPr lang="lt-LT" sz="2000" b="1" dirty="0">
              <a:solidFill>
                <a:srgbClr val="FF0000"/>
              </a:solidFill>
            </a:endParaRPr>
          </a:p>
          <a:p>
            <a:r>
              <a:rPr lang="lt-LT" sz="1400" b="1" dirty="0">
                <a:hlinkClick r:id="rId3"/>
              </a:rPr>
              <a:t>https://www.youtube.com/watch?time_continue=4&amp;v=p4ETPv3rzQ4</a:t>
            </a:r>
            <a:endParaRPr lang="lt-LT" sz="1400" b="1" dirty="0"/>
          </a:p>
          <a:p>
            <a:endParaRPr lang="lt-LT" sz="1400" b="1" dirty="0"/>
          </a:p>
          <a:p>
            <a:r>
              <a:rPr lang="lt-LT" sz="1400" b="1"/>
              <a:t>                                                                   2018 </a:t>
            </a:r>
            <a:r>
              <a:rPr lang="lt-LT" sz="1400" b="1" dirty="0"/>
              <a:t>m.</a:t>
            </a:r>
          </a:p>
          <a:p>
            <a:endParaRPr lang="lt-LT" sz="1400" b="1" dirty="0"/>
          </a:p>
          <a:p>
            <a:endParaRPr lang="lt-LT" sz="1400" b="1" dirty="0"/>
          </a:p>
        </p:txBody>
      </p:sp>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pavadinimas"/>
          <p:cNvSpPr>
            <a:spLocks noGrp="1"/>
          </p:cNvSpPr>
          <p:nvPr>
            <p:ph type="title"/>
          </p:nvPr>
        </p:nvSpPr>
        <p:spPr/>
        <p:txBody>
          <a:bodyPr rtlCol="0">
            <a:normAutofit/>
          </a:bodyPr>
          <a:lstStyle/>
          <a:p>
            <a:pPr rtl="0"/>
            <a:r>
              <a:rPr lang="lt-LT" sz="6000" b="1" dirty="0">
                <a:solidFill>
                  <a:srgbClr val="FF0000"/>
                </a:solidFill>
              </a:rPr>
              <a:t>KAS JIS?</a:t>
            </a:r>
          </a:p>
        </p:txBody>
      </p:sp>
      <p:sp>
        <p:nvSpPr>
          <p:cNvPr id="14" name="13 turinio vietos rezervavimo ženklas"/>
          <p:cNvSpPr>
            <a:spLocks noGrp="1"/>
          </p:cNvSpPr>
          <p:nvPr>
            <p:ph idx="1"/>
          </p:nvPr>
        </p:nvSpPr>
        <p:spPr/>
        <p:txBody>
          <a:bodyPr rtlCol="0"/>
          <a:lstStyle/>
          <a:p>
            <a:pPr rtl="0"/>
            <a:endParaRPr lang="lt-LT" dirty="0"/>
          </a:p>
          <a:p>
            <a:r>
              <a:rPr lang="lt-LT" sz="5400" b="1" dirty="0"/>
              <a:t>kultūros istorikas, tautosakininkas, publicistas, </a:t>
            </a:r>
          </a:p>
        </p:txBody>
      </p:sp>
    </p:spTree>
    <p:extLst>
      <p:ext uri="{BB962C8B-B14F-4D97-AF65-F5344CB8AC3E}">
        <p14:creationId xmlns:p14="http://schemas.microsoft.com/office/powerpoint/2010/main" val="711182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D3C4E42-2D04-4BD3-9C91-684FFD2FF2D2}"/>
              </a:ext>
            </a:extLst>
          </p:cNvPr>
          <p:cNvSpPr>
            <a:spLocks noGrp="1"/>
          </p:cNvSpPr>
          <p:nvPr>
            <p:ph type="title"/>
          </p:nvPr>
        </p:nvSpPr>
        <p:spPr>
          <a:xfrm>
            <a:off x="812589" y="3717032"/>
            <a:ext cx="7008574" cy="2658368"/>
          </a:xfrm>
        </p:spPr>
        <p:txBody>
          <a:bodyPr/>
          <a:lstStyle/>
          <a:p>
            <a:pPr marL="685800" indent="-685800">
              <a:buFont typeface="Arial" panose="020B0604020202020204" pitchFamily="34" charset="0"/>
              <a:buChar char="•"/>
            </a:pPr>
            <a:r>
              <a:rPr lang="lt-LT" sz="5400" b="1" dirty="0"/>
              <a:t>mokslininkas, gydytojas,</a:t>
            </a:r>
          </a:p>
        </p:txBody>
      </p:sp>
      <p:sp>
        <p:nvSpPr>
          <p:cNvPr id="3" name="Teksto vietos rezervavimo ženklas 2">
            <a:extLst>
              <a:ext uri="{FF2B5EF4-FFF2-40B4-BE49-F238E27FC236}">
                <a16:creationId xmlns:a16="http://schemas.microsoft.com/office/drawing/2014/main" id="{7EE5593D-DA9B-493A-AAD0-7E1C37A5527D}"/>
              </a:ext>
            </a:extLst>
          </p:cNvPr>
          <p:cNvSpPr>
            <a:spLocks noGrp="1"/>
          </p:cNvSpPr>
          <p:nvPr>
            <p:ph type="body" idx="1"/>
          </p:nvPr>
        </p:nvSpPr>
        <p:spPr>
          <a:xfrm>
            <a:off x="812589" y="908721"/>
            <a:ext cx="7008574" cy="1296143"/>
          </a:xfrm>
        </p:spPr>
        <p:txBody>
          <a:bodyPr>
            <a:normAutofit/>
          </a:bodyPr>
          <a:lstStyle/>
          <a:p>
            <a:pPr algn="ctr"/>
            <a:r>
              <a:rPr lang="lt-LT" sz="6000" b="1" dirty="0">
                <a:solidFill>
                  <a:srgbClr val="FF0000"/>
                </a:solidFill>
              </a:rPr>
              <a:t>KAS JIS?</a:t>
            </a:r>
          </a:p>
        </p:txBody>
      </p:sp>
    </p:spTree>
    <p:extLst>
      <p:ext uri="{BB962C8B-B14F-4D97-AF65-F5344CB8AC3E}">
        <p14:creationId xmlns:p14="http://schemas.microsoft.com/office/powerpoint/2010/main" val="412809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9EFDFDB-EF7A-4C38-9912-E64FA349668C}"/>
              </a:ext>
            </a:extLst>
          </p:cNvPr>
          <p:cNvSpPr>
            <a:spLocks noGrp="1"/>
          </p:cNvSpPr>
          <p:nvPr>
            <p:ph type="title"/>
          </p:nvPr>
        </p:nvSpPr>
        <p:spPr/>
        <p:txBody>
          <a:bodyPr>
            <a:normAutofit/>
          </a:bodyPr>
          <a:lstStyle/>
          <a:p>
            <a:r>
              <a:rPr lang="lt-LT" sz="6000" b="1" dirty="0">
                <a:solidFill>
                  <a:srgbClr val="FF0000"/>
                </a:solidFill>
              </a:rPr>
              <a:t>KAS JIS?</a:t>
            </a:r>
          </a:p>
        </p:txBody>
      </p:sp>
      <p:sp>
        <p:nvSpPr>
          <p:cNvPr id="3" name="Turinio vietos rezervavimo ženklas 2">
            <a:extLst>
              <a:ext uri="{FF2B5EF4-FFF2-40B4-BE49-F238E27FC236}">
                <a16:creationId xmlns:a16="http://schemas.microsoft.com/office/drawing/2014/main" id="{43292696-21E7-41D3-A3BB-8C46681CD01E}"/>
              </a:ext>
            </a:extLst>
          </p:cNvPr>
          <p:cNvSpPr>
            <a:spLocks noGrp="1"/>
          </p:cNvSpPr>
          <p:nvPr>
            <p:ph idx="1"/>
          </p:nvPr>
        </p:nvSpPr>
        <p:spPr/>
        <p:txBody>
          <a:bodyPr>
            <a:normAutofit/>
          </a:bodyPr>
          <a:lstStyle/>
          <a:p>
            <a:r>
              <a:rPr lang="lt-LT" sz="5400" b="1" dirty="0"/>
              <a:t>tautinio judėjimo veikėjas, pirmasis laikraščio „Aušra“ redaktorius,</a:t>
            </a:r>
          </a:p>
        </p:txBody>
      </p:sp>
    </p:spTree>
    <p:extLst>
      <p:ext uri="{BB962C8B-B14F-4D97-AF65-F5344CB8AC3E}">
        <p14:creationId xmlns:p14="http://schemas.microsoft.com/office/powerpoint/2010/main" val="1289510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CF4AD25-F260-4675-ADB8-6BBEAEB34BA8}"/>
              </a:ext>
            </a:extLst>
          </p:cNvPr>
          <p:cNvSpPr>
            <a:spLocks noGrp="1"/>
          </p:cNvSpPr>
          <p:nvPr>
            <p:ph type="title"/>
          </p:nvPr>
        </p:nvSpPr>
        <p:spPr/>
        <p:txBody>
          <a:bodyPr>
            <a:normAutofit/>
          </a:bodyPr>
          <a:lstStyle/>
          <a:p>
            <a:pPr algn="ctr"/>
            <a:r>
              <a:rPr lang="lt-LT" sz="6000" b="1" dirty="0">
                <a:solidFill>
                  <a:srgbClr val="FF0000"/>
                </a:solidFill>
              </a:rPr>
              <a:t>KAS JIS?</a:t>
            </a:r>
          </a:p>
        </p:txBody>
      </p:sp>
      <p:sp>
        <p:nvSpPr>
          <p:cNvPr id="3" name="Turinio vietos rezervavimo ženklas 2">
            <a:extLst>
              <a:ext uri="{FF2B5EF4-FFF2-40B4-BE49-F238E27FC236}">
                <a16:creationId xmlns:a16="http://schemas.microsoft.com/office/drawing/2014/main" id="{772B57B5-EF10-499D-9BDA-7EDB95025A7E}"/>
              </a:ext>
            </a:extLst>
          </p:cNvPr>
          <p:cNvSpPr>
            <a:spLocks noGrp="1"/>
          </p:cNvSpPr>
          <p:nvPr>
            <p:ph idx="1"/>
          </p:nvPr>
        </p:nvSpPr>
        <p:spPr>
          <a:xfrm>
            <a:off x="1117309" y="2636912"/>
            <a:ext cx="10157354" cy="3535288"/>
          </a:xfrm>
        </p:spPr>
        <p:txBody>
          <a:bodyPr>
            <a:normAutofit/>
          </a:bodyPr>
          <a:lstStyle/>
          <a:p>
            <a:r>
              <a:rPr lang="lt-LT" sz="5400" b="1" dirty="0"/>
              <a:t>Vasario 16-sios Akto signataras.</a:t>
            </a:r>
          </a:p>
        </p:txBody>
      </p:sp>
    </p:spTree>
    <p:extLst>
      <p:ext uri="{BB962C8B-B14F-4D97-AF65-F5344CB8AC3E}">
        <p14:creationId xmlns:p14="http://schemas.microsoft.com/office/powerpoint/2010/main" val="13644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4D1F0A0-BCF6-4B24-B101-AD2BF5B3D829}"/>
              </a:ext>
            </a:extLst>
          </p:cNvPr>
          <p:cNvSpPr>
            <a:spLocks noGrp="1"/>
          </p:cNvSpPr>
          <p:nvPr>
            <p:ph type="title"/>
          </p:nvPr>
        </p:nvSpPr>
        <p:spPr>
          <a:xfrm>
            <a:off x="304721" y="692696"/>
            <a:ext cx="5141619" cy="1296144"/>
          </a:xfrm>
        </p:spPr>
        <p:txBody>
          <a:bodyPr>
            <a:normAutofit/>
          </a:bodyPr>
          <a:lstStyle/>
          <a:p>
            <a:pPr algn="ctr"/>
            <a:r>
              <a:rPr lang="lt-LT" sz="6000" dirty="0">
                <a:solidFill>
                  <a:srgbClr val="FF0000"/>
                </a:solidFill>
              </a:rPr>
              <a:t>TAI</a:t>
            </a:r>
          </a:p>
        </p:txBody>
      </p:sp>
      <p:sp>
        <p:nvSpPr>
          <p:cNvPr id="4" name="Teksto vietos rezervavimo ženklas 3">
            <a:extLst>
              <a:ext uri="{FF2B5EF4-FFF2-40B4-BE49-F238E27FC236}">
                <a16:creationId xmlns:a16="http://schemas.microsoft.com/office/drawing/2014/main" id="{376FEC5D-187C-4D36-BD2B-711CD446DA10}"/>
              </a:ext>
            </a:extLst>
          </p:cNvPr>
          <p:cNvSpPr>
            <a:spLocks noGrp="1"/>
          </p:cNvSpPr>
          <p:nvPr>
            <p:ph type="body" sz="half" idx="2"/>
          </p:nvPr>
        </p:nvSpPr>
        <p:spPr>
          <a:xfrm>
            <a:off x="304721" y="2348880"/>
            <a:ext cx="6581779" cy="4026520"/>
          </a:xfrm>
        </p:spPr>
        <p:txBody>
          <a:bodyPr>
            <a:normAutofit/>
          </a:bodyPr>
          <a:lstStyle/>
          <a:p>
            <a:pPr algn="ctr"/>
            <a:r>
              <a:rPr lang="lt-LT" sz="5400" b="1" dirty="0"/>
              <a:t>daktaras Jonas Basanavičius</a:t>
            </a:r>
          </a:p>
          <a:p>
            <a:pPr algn="ctr"/>
            <a:r>
              <a:rPr lang="lt-LT" sz="5400" dirty="0"/>
              <a:t>(1851 - 1927)</a:t>
            </a:r>
          </a:p>
        </p:txBody>
      </p:sp>
      <p:pic>
        <p:nvPicPr>
          <p:cNvPr id="1026" name="Picture 2" descr="Vaizdo rezultatas">
            <a:extLst>
              <a:ext uri="{FF2B5EF4-FFF2-40B4-BE49-F238E27FC236}">
                <a16:creationId xmlns:a16="http://schemas.microsoft.com/office/drawing/2014/main" id="{18BFC925-5E9D-418F-9D52-77A69C50E03A}"/>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86500" y="548680"/>
            <a:ext cx="4032448" cy="5826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654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789E172-7EF3-4599-897E-07F3A0EBB07A}"/>
              </a:ext>
            </a:extLst>
          </p:cNvPr>
          <p:cNvSpPr>
            <a:spLocks noGrp="1"/>
          </p:cNvSpPr>
          <p:nvPr>
            <p:ph type="ctrTitle"/>
          </p:nvPr>
        </p:nvSpPr>
        <p:spPr>
          <a:xfrm>
            <a:off x="4672383" y="1498601"/>
            <a:ext cx="7008574" cy="1354335"/>
          </a:xfrm>
        </p:spPr>
        <p:txBody>
          <a:bodyPr>
            <a:normAutofit/>
          </a:bodyPr>
          <a:lstStyle/>
          <a:p>
            <a:pPr algn="ctr"/>
            <a:r>
              <a:rPr lang="lt-LT" sz="6000" b="1" dirty="0">
                <a:solidFill>
                  <a:srgbClr val="FF0000"/>
                </a:solidFill>
              </a:rPr>
              <a:t>KAS JIS?</a:t>
            </a:r>
            <a:endParaRPr lang="lt-LT" sz="6000" dirty="0"/>
          </a:p>
        </p:txBody>
      </p:sp>
      <p:sp>
        <p:nvSpPr>
          <p:cNvPr id="3" name="Antrinis pavadinimas 2">
            <a:extLst>
              <a:ext uri="{FF2B5EF4-FFF2-40B4-BE49-F238E27FC236}">
                <a16:creationId xmlns:a16="http://schemas.microsoft.com/office/drawing/2014/main" id="{16C5B4C3-81E7-4DA5-84D9-EE1036AB5B05}"/>
              </a:ext>
            </a:extLst>
          </p:cNvPr>
          <p:cNvSpPr>
            <a:spLocks noGrp="1"/>
          </p:cNvSpPr>
          <p:nvPr>
            <p:ph type="subTitle" idx="1"/>
          </p:nvPr>
        </p:nvSpPr>
        <p:spPr>
          <a:xfrm>
            <a:off x="3934172" y="3429000"/>
            <a:ext cx="7848872" cy="2743200"/>
          </a:xfrm>
        </p:spPr>
        <p:txBody>
          <a:bodyPr>
            <a:normAutofit/>
          </a:bodyPr>
          <a:lstStyle/>
          <a:p>
            <a:pPr marL="457200" indent="-457200">
              <a:buFont typeface="Arial" panose="020B0604020202020204" pitchFamily="34" charset="0"/>
              <a:buChar char="•"/>
            </a:pPr>
            <a:r>
              <a:rPr lang="lt-LT" sz="5400" b="1" dirty="0"/>
              <a:t>gydytojas,</a:t>
            </a:r>
          </a:p>
          <a:p>
            <a:pPr marL="457200" indent="-457200">
              <a:buFont typeface="Arial" panose="020B0604020202020204" pitchFamily="34" charset="0"/>
              <a:buChar char="•"/>
            </a:pPr>
            <a:r>
              <a:rPr lang="lt-LT" sz="5400" b="1" dirty="0"/>
              <a:t>visuomenės veikėjas, </a:t>
            </a:r>
          </a:p>
        </p:txBody>
      </p:sp>
    </p:spTree>
    <p:extLst>
      <p:ext uri="{BB962C8B-B14F-4D97-AF65-F5344CB8AC3E}">
        <p14:creationId xmlns:p14="http://schemas.microsoft.com/office/powerpoint/2010/main" val="354369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7AF08C3-392E-4B28-B43D-D94079F896B9}"/>
              </a:ext>
            </a:extLst>
          </p:cNvPr>
          <p:cNvSpPr>
            <a:spLocks noGrp="1"/>
          </p:cNvSpPr>
          <p:nvPr>
            <p:ph type="ctrTitle"/>
          </p:nvPr>
        </p:nvSpPr>
        <p:spPr>
          <a:xfrm>
            <a:off x="4672383" y="685800"/>
            <a:ext cx="7008574" cy="1015008"/>
          </a:xfrm>
        </p:spPr>
        <p:txBody>
          <a:bodyPr>
            <a:normAutofit/>
          </a:bodyPr>
          <a:lstStyle/>
          <a:p>
            <a:pPr algn="ctr"/>
            <a:r>
              <a:rPr lang="lt-LT" sz="6000" b="1" dirty="0">
                <a:solidFill>
                  <a:srgbClr val="FF0000"/>
                </a:solidFill>
              </a:rPr>
              <a:t>KAS JIS?</a:t>
            </a:r>
          </a:p>
        </p:txBody>
      </p:sp>
      <p:sp>
        <p:nvSpPr>
          <p:cNvPr id="3" name="Antrinis pavadinimas 2">
            <a:extLst>
              <a:ext uri="{FF2B5EF4-FFF2-40B4-BE49-F238E27FC236}">
                <a16:creationId xmlns:a16="http://schemas.microsoft.com/office/drawing/2014/main" id="{8F7F223D-8F76-4849-99CE-9459108455B8}"/>
              </a:ext>
            </a:extLst>
          </p:cNvPr>
          <p:cNvSpPr>
            <a:spLocks noGrp="1"/>
          </p:cNvSpPr>
          <p:nvPr>
            <p:ph type="subTitle" idx="1"/>
          </p:nvPr>
        </p:nvSpPr>
        <p:spPr>
          <a:xfrm>
            <a:off x="4672383" y="1700808"/>
            <a:ext cx="7008574" cy="4471392"/>
          </a:xfrm>
        </p:spPr>
        <p:txBody>
          <a:bodyPr>
            <a:normAutofit/>
          </a:bodyPr>
          <a:lstStyle/>
          <a:p>
            <a:pPr marL="457200" indent="-457200">
              <a:buFont typeface="Arial" panose="020B0604020202020204" pitchFamily="34" charset="0"/>
              <a:buChar char="•"/>
            </a:pPr>
            <a:r>
              <a:rPr lang="lt-LT" sz="5400" b="1" dirty="0"/>
              <a:t>rašytojas, </a:t>
            </a:r>
          </a:p>
          <a:p>
            <a:pPr marL="457200" indent="-457200">
              <a:buFont typeface="Arial" panose="020B0604020202020204" pitchFamily="34" charset="0"/>
              <a:buChar char="•"/>
            </a:pPr>
            <a:r>
              <a:rPr lang="lt-LT" sz="5400" b="1" dirty="0"/>
              <a:t>vertėjas,</a:t>
            </a:r>
          </a:p>
          <a:p>
            <a:pPr marL="457200" indent="-457200">
              <a:buFont typeface="Arial" panose="020B0604020202020204" pitchFamily="34" charset="0"/>
              <a:buChar char="•"/>
            </a:pPr>
            <a:r>
              <a:rPr lang="lt-LT" sz="5400" b="1" dirty="0"/>
              <a:t>publicistas,</a:t>
            </a:r>
          </a:p>
          <a:p>
            <a:pPr marL="457200" indent="-457200">
              <a:buFont typeface="Arial" panose="020B0604020202020204" pitchFamily="34" charset="0"/>
              <a:buChar char="•"/>
            </a:pPr>
            <a:r>
              <a:rPr lang="lt-LT" sz="5400" b="1" dirty="0"/>
              <a:t>kritikas, </a:t>
            </a:r>
          </a:p>
          <a:p>
            <a:pPr marL="457200" indent="-457200">
              <a:buFont typeface="Arial" panose="020B0604020202020204" pitchFamily="34" charset="0"/>
              <a:buChar char="•"/>
            </a:pPr>
            <a:r>
              <a:rPr lang="lt-LT" sz="5400" b="1" dirty="0"/>
              <a:t>muzikas, </a:t>
            </a:r>
          </a:p>
        </p:txBody>
      </p:sp>
    </p:spTree>
    <p:extLst>
      <p:ext uri="{BB962C8B-B14F-4D97-AF65-F5344CB8AC3E}">
        <p14:creationId xmlns:p14="http://schemas.microsoft.com/office/powerpoint/2010/main" val="173211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2858208-F2D6-4D8B-B8C3-3805E7C410E8}"/>
              </a:ext>
            </a:extLst>
          </p:cNvPr>
          <p:cNvSpPr>
            <a:spLocks noGrp="1"/>
          </p:cNvSpPr>
          <p:nvPr>
            <p:ph type="title"/>
          </p:nvPr>
        </p:nvSpPr>
        <p:spPr/>
        <p:txBody>
          <a:bodyPr>
            <a:normAutofit/>
          </a:bodyPr>
          <a:lstStyle/>
          <a:p>
            <a:pPr algn="ctr"/>
            <a:r>
              <a:rPr lang="lt-LT" sz="6000" b="1" dirty="0">
                <a:solidFill>
                  <a:srgbClr val="FF0000"/>
                </a:solidFill>
              </a:rPr>
              <a:t>KAS JIS?</a:t>
            </a:r>
          </a:p>
        </p:txBody>
      </p:sp>
      <p:sp>
        <p:nvSpPr>
          <p:cNvPr id="3" name="Turinio vietos rezervavimo ženklas 2">
            <a:extLst>
              <a:ext uri="{FF2B5EF4-FFF2-40B4-BE49-F238E27FC236}">
                <a16:creationId xmlns:a16="http://schemas.microsoft.com/office/drawing/2014/main" id="{09477329-07E2-4BAA-BB9B-228A4B519F8E}"/>
              </a:ext>
            </a:extLst>
          </p:cNvPr>
          <p:cNvSpPr>
            <a:spLocks noGrp="1"/>
          </p:cNvSpPr>
          <p:nvPr>
            <p:ph idx="1"/>
          </p:nvPr>
        </p:nvSpPr>
        <p:spPr/>
        <p:txBody>
          <a:bodyPr>
            <a:normAutofit/>
          </a:bodyPr>
          <a:lstStyle/>
          <a:p>
            <a:r>
              <a:rPr lang="lt-LT" sz="5400" b="1" dirty="0"/>
              <a:t>vienas žymiausių XIX a. antrosios pusės tautinio atgimimo judėjimo veikėjų ir ideologų, </a:t>
            </a:r>
          </a:p>
        </p:txBody>
      </p:sp>
    </p:spTree>
    <p:extLst>
      <p:ext uri="{BB962C8B-B14F-4D97-AF65-F5344CB8AC3E}">
        <p14:creationId xmlns:p14="http://schemas.microsoft.com/office/powerpoint/2010/main" val="386209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A797AEA-71CE-4053-A336-0E584A18346A}"/>
              </a:ext>
            </a:extLst>
          </p:cNvPr>
          <p:cNvSpPr>
            <a:spLocks noGrp="1"/>
          </p:cNvSpPr>
          <p:nvPr>
            <p:ph type="title"/>
          </p:nvPr>
        </p:nvSpPr>
        <p:spPr/>
        <p:txBody>
          <a:bodyPr>
            <a:normAutofit/>
          </a:bodyPr>
          <a:lstStyle/>
          <a:p>
            <a:pPr algn="ctr"/>
            <a:r>
              <a:rPr lang="lt-LT" sz="6000" b="1" dirty="0">
                <a:solidFill>
                  <a:srgbClr val="FF0000"/>
                </a:solidFill>
              </a:rPr>
              <a:t>KAS JIS?</a:t>
            </a:r>
          </a:p>
        </p:txBody>
      </p:sp>
      <p:sp>
        <p:nvSpPr>
          <p:cNvPr id="3" name="Turinio vietos rezervavimo ženklas 2">
            <a:extLst>
              <a:ext uri="{FF2B5EF4-FFF2-40B4-BE49-F238E27FC236}">
                <a16:creationId xmlns:a16="http://schemas.microsoft.com/office/drawing/2014/main" id="{617F1347-0441-41B7-841C-27D6B8DEC940}"/>
              </a:ext>
            </a:extLst>
          </p:cNvPr>
          <p:cNvSpPr>
            <a:spLocks noGrp="1"/>
          </p:cNvSpPr>
          <p:nvPr>
            <p:ph sz="half" idx="1"/>
          </p:nvPr>
        </p:nvSpPr>
        <p:spPr/>
        <p:txBody>
          <a:bodyPr>
            <a:normAutofit/>
          </a:bodyPr>
          <a:lstStyle/>
          <a:p>
            <a:r>
              <a:rPr lang="lt-LT" sz="5400" b="1" dirty="0"/>
              <a:t>„Varpo“ redaktorius,</a:t>
            </a:r>
          </a:p>
          <a:p>
            <a:endParaRPr lang="lt-LT" sz="5400" b="1" dirty="0"/>
          </a:p>
          <a:p>
            <a:endParaRPr lang="lt-LT" sz="5400" b="1" dirty="0"/>
          </a:p>
          <a:p>
            <a:pPr marL="0" indent="0" algn="r">
              <a:buNone/>
            </a:pPr>
            <a:r>
              <a:rPr lang="lt-LT" b="1" dirty="0"/>
              <a:t>„</a:t>
            </a:r>
            <a:r>
              <a:rPr lang="nn-NO" b="1" dirty="0"/>
              <a:t>Varpas</a:t>
            </a:r>
            <a:r>
              <a:rPr lang="lt-LT" b="1" dirty="0"/>
              <a:t>“,</a:t>
            </a:r>
            <a:r>
              <a:rPr lang="nn-NO" b="1" dirty="0"/>
              <a:t> 1889 m.</a:t>
            </a:r>
            <a:r>
              <a:rPr lang="lt-LT" b="1" dirty="0"/>
              <a:t>,</a:t>
            </a:r>
            <a:r>
              <a:rPr lang="nn-NO" b="1" dirty="0"/>
              <a:t> Nr. 1</a:t>
            </a:r>
            <a:endParaRPr lang="lt-LT" b="1" dirty="0"/>
          </a:p>
        </p:txBody>
      </p:sp>
      <p:pic>
        <p:nvPicPr>
          <p:cNvPr id="2050" name="Picture 2" descr="https://upload.wikimedia.org/wikipedia/commons/thumb/d/d9/Varpas1889.jpg/180px-Varpas1889.jpg">
            <a:extLst>
              <a:ext uri="{FF2B5EF4-FFF2-40B4-BE49-F238E27FC236}">
                <a16:creationId xmlns:a16="http://schemas.microsoft.com/office/drawing/2014/main" id="{E3DA4290-A882-48A0-987A-E896BFB7DFF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958508" y="1340768"/>
            <a:ext cx="4392488" cy="4831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517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1286CB3-8DA7-4995-A4F2-F797B12B7462}"/>
              </a:ext>
            </a:extLst>
          </p:cNvPr>
          <p:cNvSpPr>
            <a:spLocks noGrp="1"/>
          </p:cNvSpPr>
          <p:nvPr>
            <p:ph type="title"/>
          </p:nvPr>
        </p:nvSpPr>
        <p:spPr/>
        <p:txBody>
          <a:bodyPr>
            <a:normAutofit/>
          </a:bodyPr>
          <a:lstStyle/>
          <a:p>
            <a:pPr algn="ctr"/>
            <a:r>
              <a:rPr lang="lt-LT" sz="6000" b="1" dirty="0">
                <a:solidFill>
                  <a:srgbClr val="FF0000"/>
                </a:solidFill>
              </a:rPr>
              <a:t>KAS JIS?</a:t>
            </a:r>
          </a:p>
        </p:txBody>
      </p:sp>
      <p:sp>
        <p:nvSpPr>
          <p:cNvPr id="3" name="Turinio vietos rezervavimo ženklas 2">
            <a:extLst>
              <a:ext uri="{FF2B5EF4-FFF2-40B4-BE49-F238E27FC236}">
                <a16:creationId xmlns:a16="http://schemas.microsoft.com/office/drawing/2014/main" id="{EAC26742-D006-469F-89B7-42C4B58B31F1}"/>
              </a:ext>
            </a:extLst>
          </p:cNvPr>
          <p:cNvSpPr>
            <a:spLocks noGrp="1"/>
          </p:cNvSpPr>
          <p:nvPr>
            <p:ph sz="half" idx="1"/>
          </p:nvPr>
        </p:nvSpPr>
        <p:spPr/>
        <p:txBody>
          <a:bodyPr>
            <a:normAutofit/>
          </a:bodyPr>
          <a:lstStyle/>
          <a:p>
            <a:r>
              <a:rPr lang="lt-LT" sz="5400" b="1" dirty="0"/>
              <a:t>Lietuvos valstybinio himno autorius.</a:t>
            </a:r>
          </a:p>
        </p:txBody>
      </p:sp>
      <p:pic>
        <p:nvPicPr>
          <p:cNvPr id="5" name="Turinio vietos rezervavimo ženklas 4">
            <a:extLst>
              <a:ext uri="{FF2B5EF4-FFF2-40B4-BE49-F238E27FC236}">
                <a16:creationId xmlns:a16="http://schemas.microsoft.com/office/drawing/2014/main" id="{F60AE61F-6EA2-4122-BD3D-80096DA0C8DB}"/>
              </a:ext>
            </a:extLst>
          </p:cNvPr>
          <p:cNvPicPr>
            <a:picLocks noGrp="1" noChangeAspect="1"/>
          </p:cNvPicPr>
          <p:nvPr>
            <p:ph sz="half" idx="2"/>
          </p:nvPr>
        </p:nvPicPr>
        <p:blipFill>
          <a:blip r:embed="rId2"/>
          <a:stretch>
            <a:fillRect/>
          </a:stretch>
        </p:blipFill>
        <p:spPr>
          <a:xfrm>
            <a:off x="5950396" y="1701800"/>
            <a:ext cx="5760639" cy="4679528"/>
          </a:xfrm>
          <a:prstGeom prst="rect">
            <a:avLst/>
          </a:prstGeom>
        </p:spPr>
      </p:pic>
    </p:spTree>
    <p:extLst>
      <p:ext uri="{BB962C8B-B14F-4D97-AF65-F5344CB8AC3E}">
        <p14:creationId xmlns:p14="http://schemas.microsoft.com/office/powerpoint/2010/main" val="371088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D88C318-7E1A-4A98-9359-7516F7925B93}"/>
              </a:ext>
            </a:extLst>
          </p:cNvPr>
          <p:cNvSpPr>
            <a:spLocks noGrp="1"/>
          </p:cNvSpPr>
          <p:nvPr>
            <p:ph type="title"/>
          </p:nvPr>
        </p:nvSpPr>
        <p:spPr>
          <a:xfrm>
            <a:off x="330663" y="764704"/>
            <a:ext cx="3351927" cy="1368152"/>
          </a:xfrm>
        </p:spPr>
        <p:txBody>
          <a:bodyPr>
            <a:normAutofit/>
          </a:bodyPr>
          <a:lstStyle/>
          <a:p>
            <a:pPr algn="r"/>
            <a:r>
              <a:rPr lang="lt-LT" sz="6000" dirty="0">
                <a:solidFill>
                  <a:srgbClr val="FF0000"/>
                </a:solidFill>
              </a:rPr>
              <a:t>TAI</a:t>
            </a:r>
          </a:p>
        </p:txBody>
      </p:sp>
      <p:pic>
        <p:nvPicPr>
          <p:cNvPr id="5" name="Turinio vietos rezervavimo ženklas 4">
            <a:extLst>
              <a:ext uri="{FF2B5EF4-FFF2-40B4-BE49-F238E27FC236}">
                <a16:creationId xmlns:a16="http://schemas.microsoft.com/office/drawing/2014/main" id="{50CB1712-F35C-4D00-9E1A-DFBDCED6BE65}"/>
              </a:ext>
            </a:extLst>
          </p:cNvPr>
          <p:cNvPicPr>
            <a:picLocks noGrp="1" noChangeAspect="1"/>
          </p:cNvPicPr>
          <p:nvPr>
            <p:ph idx="1"/>
          </p:nvPr>
        </p:nvPicPr>
        <p:blipFill>
          <a:blip r:embed="rId2"/>
          <a:stretch>
            <a:fillRect/>
          </a:stretch>
        </p:blipFill>
        <p:spPr>
          <a:xfrm>
            <a:off x="7030516" y="548680"/>
            <a:ext cx="4392487" cy="5826719"/>
          </a:xfrm>
          <a:prstGeom prst="rect">
            <a:avLst/>
          </a:prstGeom>
        </p:spPr>
      </p:pic>
      <p:sp>
        <p:nvSpPr>
          <p:cNvPr id="4" name="Teksto vietos rezervavimo ženklas 3">
            <a:extLst>
              <a:ext uri="{FF2B5EF4-FFF2-40B4-BE49-F238E27FC236}">
                <a16:creationId xmlns:a16="http://schemas.microsoft.com/office/drawing/2014/main" id="{43DA8D80-5768-421E-8A69-B83CDDA73A60}"/>
              </a:ext>
            </a:extLst>
          </p:cNvPr>
          <p:cNvSpPr>
            <a:spLocks noGrp="1"/>
          </p:cNvSpPr>
          <p:nvPr>
            <p:ph type="body" sz="half" idx="2"/>
          </p:nvPr>
        </p:nvSpPr>
        <p:spPr>
          <a:xfrm>
            <a:off x="304721" y="2420888"/>
            <a:ext cx="5429652" cy="3954512"/>
          </a:xfrm>
        </p:spPr>
        <p:txBody>
          <a:bodyPr>
            <a:normAutofit/>
          </a:bodyPr>
          <a:lstStyle/>
          <a:p>
            <a:pPr algn="ctr"/>
            <a:r>
              <a:rPr lang="lt-LT" sz="5400" b="1" dirty="0"/>
              <a:t>daktaras</a:t>
            </a:r>
            <a:r>
              <a:rPr lang="lt-LT" sz="5400" dirty="0"/>
              <a:t> </a:t>
            </a:r>
          </a:p>
          <a:p>
            <a:pPr algn="ctr"/>
            <a:r>
              <a:rPr lang="lt-LT" sz="5400" b="1" dirty="0"/>
              <a:t>Vincas Kudirka</a:t>
            </a:r>
          </a:p>
          <a:p>
            <a:pPr algn="ctr"/>
            <a:r>
              <a:rPr lang="lt-LT" sz="5400" dirty="0"/>
              <a:t>(1858 - 1899)</a:t>
            </a:r>
          </a:p>
        </p:txBody>
      </p:sp>
    </p:spTree>
    <p:extLst>
      <p:ext uri="{BB962C8B-B14F-4D97-AF65-F5344CB8AC3E}">
        <p14:creationId xmlns:p14="http://schemas.microsoft.com/office/powerpoint/2010/main" val="1345546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BB6C93D-4A6E-4F1F-8684-AC33B80B37DB}"/>
              </a:ext>
            </a:extLst>
          </p:cNvPr>
          <p:cNvSpPr>
            <a:spLocks noGrp="1"/>
          </p:cNvSpPr>
          <p:nvPr>
            <p:ph type="title"/>
          </p:nvPr>
        </p:nvSpPr>
        <p:spPr/>
        <p:txBody>
          <a:bodyPr>
            <a:normAutofit/>
          </a:bodyPr>
          <a:lstStyle/>
          <a:p>
            <a:r>
              <a:rPr lang="lt-LT" sz="6000" b="1" i="1" dirty="0">
                <a:solidFill>
                  <a:srgbClr val="FF0000"/>
                </a:solidFill>
              </a:rPr>
              <a:t>KŪRYBA:</a:t>
            </a:r>
            <a:endParaRPr lang="lt-LT" sz="6000" dirty="0">
              <a:solidFill>
                <a:srgbClr val="FF0000"/>
              </a:solidFill>
            </a:endParaRPr>
          </a:p>
        </p:txBody>
      </p:sp>
      <p:sp>
        <p:nvSpPr>
          <p:cNvPr id="3" name="Turinio vietos rezervavimo ženklas 2">
            <a:extLst>
              <a:ext uri="{FF2B5EF4-FFF2-40B4-BE49-F238E27FC236}">
                <a16:creationId xmlns:a16="http://schemas.microsoft.com/office/drawing/2014/main" id="{FC8A6E13-EFD2-4D48-B90C-84647C176066}"/>
              </a:ext>
            </a:extLst>
          </p:cNvPr>
          <p:cNvSpPr>
            <a:spLocks noGrp="1"/>
          </p:cNvSpPr>
          <p:nvPr>
            <p:ph idx="1"/>
          </p:nvPr>
        </p:nvSpPr>
        <p:spPr>
          <a:xfrm>
            <a:off x="1117309" y="1701800"/>
            <a:ext cx="10157354" cy="4895552"/>
          </a:xfrm>
        </p:spPr>
        <p:txBody>
          <a:bodyPr>
            <a:noAutofit/>
          </a:bodyPr>
          <a:lstStyle/>
          <a:p>
            <a:pPr marL="0" indent="0">
              <a:buNone/>
            </a:pPr>
            <a:r>
              <a:rPr lang="lt-LT" dirty="0">
                <a:latin typeface="+mj-lt"/>
              </a:rPr>
              <a:t>Eilėraštis </a:t>
            </a:r>
            <a:r>
              <a:rPr lang="lt-LT" b="1" dirty="0">
                <a:latin typeface="+mj-lt"/>
                <a:cs typeface="Times New Roman" pitchFamily="18" charset="0"/>
              </a:rPr>
              <a:t>„Labora!”</a:t>
            </a:r>
          </a:p>
          <a:p>
            <a:pPr>
              <a:buNone/>
            </a:pPr>
            <a:r>
              <a:rPr lang="lt-LT" dirty="0">
                <a:latin typeface="+mj-lt"/>
                <a:cs typeface="Times New Roman" pitchFamily="18" charset="0"/>
              </a:rPr>
              <a:t>     Eilėraštis parašytas </a:t>
            </a:r>
            <a:r>
              <a:rPr lang="lt-LT" b="1" dirty="0">
                <a:latin typeface="+mj-lt"/>
                <a:cs typeface="Times New Roman" pitchFamily="18" charset="0"/>
              </a:rPr>
              <a:t>universiteto baigimo proga</a:t>
            </a:r>
            <a:r>
              <a:rPr lang="lt-LT" dirty="0">
                <a:latin typeface="+mj-lt"/>
                <a:cs typeface="Times New Roman" pitchFamily="18" charset="0"/>
              </a:rPr>
              <a:t>, kai Kudirka gavo daktaro laipsnį ir jau buvo pradėjęs jausti pirmuosius džiovos simptomus. </a:t>
            </a:r>
          </a:p>
          <a:p>
            <a:pPr indent="274320">
              <a:buNone/>
            </a:pPr>
            <a:r>
              <a:rPr lang="lt-LT" dirty="0">
                <a:latin typeface="+mj-lt"/>
                <a:cs typeface="Times New Roman" pitchFamily="18" charset="0"/>
              </a:rPr>
              <a:t>Tai – oratorinis eilėraštis.  Jaunas žmogus primygtinai skatinamas dirbti: „sėk pasėlio grūdus”.</a:t>
            </a:r>
          </a:p>
          <a:p>
            <a:pPr indent="274320">
              <a:buNone/>
            </a:pPr>
            <a:r>
              <a:rPr lang="lt-LT" dirty="0">
                <a:latin typeface="+mj-lt"/>
                <a:cs typeface="Times New Roman" pitchFamily="18" charset="0"/>
              </a:rPr>
              <a:t>Darbas visuomenei reikalauja sąmoningumo, apsisprendimo, ryžto, todėl svarbu ne gėrėtis kilniais idealais, o jais gyventi: „Siek idealo, tik doro ir aukšto.” </a:t>
            </a:r>
          </a:p>
          <a:p>
            <a:pPr indent="274320">
              <a:buNone/>
            </a:pPr>
            <a:r>
              <a:rPr lang="lt-LT" dirty="0">
                <a:latin typeface="+mj-lt"/>
                <a:cs typeface="Times New Roman" pitchFamily="18" charset="0"/>
              </a:rPr>
              <a:t>Poetas perspėja: lengva idealus iškeisti į trupinį aukso, gardaus valgio šaukštą, bet toks gyvenimas yra menkas ir tuščias.</a:t>
            </a:r>
          </a:p>
          <a:p>
            <a:endParaRPr lang="lt-LT" sz="2800" dirty="0"/>
          </a:p>
        </p:txBody>
      </p:sp>
    </p:spTree>
    <p:extLst>
      <p:ext uri="{BB962C8B-B14F-4D97-AF65-F5344CB8AC3E}">
        <p14:creationId xmlns:p14="http://schemas.microsoft.com/office/powerpoint/2010/main" val="2687350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3E086AF-E68E-4129-8C80-14812B71F7CF}"/>
              </a:ext>
            </a:extLst>
          </p:cNvPr>
          <p:cNvSpPr>
            <a:spLocks noGrp="1"/>
          </p:cNvSpPr>
          <p:nvPr>
            <p:ph type="title"/>
          </p:nvPr>
        </p:nvSpPr>
        <p:spPr/>
        <p:txBody>
          <a:bodyPr>
            <a:normAutofit/>
          </a:bodyPr>
          <a:lstStyle/>
          <a:p>
            <a:r>
              <a:rPr lang="lt-LT" sz="6000" b="1" i="1" dirty="0">
                <a:solidFill>
                  <a:srgbClr val="FF0000"/>
                </a:solidFill>
              </a:rPr>
              <a:t>KŪRYBA:</a:t>
            </a:r>
            <a:endParaRPr lang="lt-LT" sz="6000" dirty="0"/>
          </a:p>
        </p:txBody>
      </p:sp>
      <p:sp>
        <p:nvSpPr>
          <p:cNvPr id="3" name="Turinio vietos rezervavimo ženklas 2">
            <a:extLst>
              <a:ext uri="{FF2B5EF4-FFF2-40B4-BE49-F238E27FC236}">
                <a16:creationId xmlns:a16="http://schemas.microsoft.com/office/drawing/2014/main" id="{382BC293-96F0-4FFB-8043-CD17C58EBC82}"/>
              </a:ext>
            </a:extLst>
          </p:cNvPr>
          <p:cNvSpPr>
            <a:spLocks noGrp="1"/>
          </p:cNvSpPr>
          <p:nvPr>
            <p:ph idx="1"/>
          </p:nvPr>
        </p:nvSpPr>
        <p:spPr>
          <a:xfrm>
            <a:off x="1117309" y="1772816"/>
            <a:ext cx="10157354" cy="4470400"/>
          </a:xfrm>
        </p:spPr>
        <p:txBody>
          <a:bodyPr/>
          <a:lstStyle/>
          <a:p>
            <a:pPr marL="0" indent="0">
              <a:buNone/>
            </a:pPr>
            <a:r>
              <a:rPr lang="lt-LT" b="1" dirty="0"/>
              <a:t>„Tautiška giesmė”</a:t>
            </a:r>
          </a:p>
          <a:p>
            <a:r>
              <a:rPr lang="lt-LT" dirty="0"/>
              <a:t>Sukurta laikraščio „Varpas” </a:t>
            </a:r>
          </a:p>
          <a:p>
            <a:pPr marL="0" indent="0">
              <a:buNone/>
            </a:pPr>
            <a:r>
              <a:rPr lang="lt-LT" dirty="0"/>
              <a:t>dešimtmečiui pažymėti.</a:t>
            </a:r>
          </a:p>
          <a:p>
            <a:r>
              <a:rPr lang="lt-LT" dirty="0"/>
              <a:t>Šis eilėraštis tarsi testamentas, </a:t>
            </a:r>
          </a:p>
          <a:p>
            <a:pPr marL="0" indent="0">
              <a:buNone/>
            </a:pPr>
            <a:r>
              <a:rPr lang="lt-LT" dirty="0"/>
              <a:t>palaiminimas, peržegnojimas, </a:t>
            </a:r>
          </a:p>
          <a:p>
            <a:pPr marL="0" indent="0">
              <a:buNone/>
            </a:pPr>
            <a:r>
              <a:rPr lang="lt-LT" dirty="0"/>
              <a:t>kuris apvainikuoja Vinco Kudirkos </a:t>
            </a:r>
          </a:p>
          <a:p>
            <a:pPr marL="0" indent="0">
              <a:buNone/>
            </a:pPr>
            <a:r>
              <a:rPr lang="lt-LT" dirty="0"/>
              <a:t>kūrybą. </a:t>
            </a:r>
          </a:p>
          <a:p>
            <a:endParaRPr lang="lt-LT" dirty="0"/>
          </a:p>
        </p:txBody>
      </p:sp>
      <p:pic>
        <p:nvPicPr>
          <p:cNvPr id="4" name="Picture 4" descr="http://www.jaunalietuviai.lt/uploads/images/Programa/lietuvos%20himnas.jpg">
            <a:extLst>
              <a:ext uri="{FF2B5EF4-FFF2-40B4-BE49-F238E27FC236}">
                <a16:creationId xmlns:a16="http://schemas.microsoft.com/office/drawing/2014/main" id="{5917B96E-4C9F-487C-89C9-8B4327A51013}"/>
              </a:ext>
            </a:extLst>
          </p:cNvPr>
          <p:cNvPicPr>
            <a:picLocks noChangeAspect="1" noChangeArrowheads="1"/>
          </p:cNvPicPr>
          <p:nvPr/>
        </p:nvPicPr>
        <p:blipFill>
          <a:blip r:embed="rId2" cstate="print"/>
          <a:srcRect/>
          <a:stretch>
            <a:fillRect/>
          </a:stretch>
        </p:blipFill>
        <p:spPr bwMode="auto">
          <a:xfrm>
            <a:off x="6598467" y="476672"/>
            <a:ext cx="4676195" cy="6305128"/>
          </a:xfrm>
          <a:prstGeom prst="roundRect">
            <a:avLst/>
          </a:prstGeom>
          <a:noFill/>
        </p:spPr>
      </p:pic>
    </p:spTree>
    <p:extLst>
      <p:ext uri="{BB962C8B-B14F-4D97-AF65-F5344CB8AC3E}">
        <p14:creationId xmlns:p14="http://schemas.microsoft.com/office/powerpoint/2010/main" val="1230345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0621373-2CB0-409C-9081-834439A79AD3}"/>
              </a:ext>
            </a:extLst>
          </p:cNvPr>
          <p:cNvSpPr>
            <a:spLocks noGrp="1"/>
          </p:cNvSpPr>
          <p:nvPr>
            <p:ph type="title"/>
          </p:nvPr>
        </p:nvSpPr>
        <p:spPr/>
        <p:txBody>
          <a:bodyPr/>
          <a:lstStyle/>
          <a:p>
            <a:r>
              <a:rPr lang="lt-LT" sz="6000" b="1" i="1" dirty="0">
                <a:solidFill>
                  <a:srgbClr val="FF0000"/>
                </a:solidFill>
              </a:rPr>
              <a:t>KŪRYBA:</a:t>
            </a:r>
            <a:endParaRPr lang="lt-LT" dirty="0"/>
          </a:p>
        </p:txBody>
      </p:sp>
      <p:sp>
        <p:nvSpPr>
          <p:cNvPr id="3" name="Turinio vietos rezervavimo ženklas 2">
            <a:extLst>
              <a:ext uri="{FF2B5EF4-FFF2-40B4-BE49-F238E27FC236}">
                <a16:creationId xmlns:a16="http://schemas.microsoft.com/office/drawing/2014/main" id="{B2E676A0-C154-49DB-803D-97242235E9DF}"/>
              </a:ext>
            </a:extLst>
          </p:cNvPr>
          <p:cNvSpPr>
            <a:spLocks noGrp="1"/>
          </p:cNvSpPr>
          <p:nvPr>
            <p:ph idx="1"/>
          </p:nvPr>
        </p:nvSpPr>
        <p:spPr>
          <a:xfrm>
            <a:off x="1117309" y="1772816"/>
            <a:ext cx="10157354" cy="4470400"/>
          </a:xfrm>
        </p:spPr>
        <p:txBody>
          <a:bodyPr>
            <a:normAutofit/>
          </a:bodyPr>
          <a:lstStyle/>
          <a:p>
            <a:pPr marL="0" indent="0">
              <a:buNone/>
            </a:pPr>
            <a:r>
              <a:rPr lang="lt-LT" dirty="0"/>
              <a:t>Patriotinės tematikos eilėraštis </a:t>
            </a:r>
            <a:r>
              <a:rPr lang="lt-LT" b="1" dirty="0"/>
              <a:t>„Gražu, gražiau ir gražiausia“ </a:t>
            </a:r>
            <a:r>
              <a:rPr lang="lt-LT" dirty="0"/>
              <a:t>yra improvizacija Lietuvos draugijos įkūrimo proga. </a:t>
            </a:r>
          </a:p>
          <a:p>
            <a:pPr marL="0" indent="0" algn="just">
              <a:buNone/>
            </a:pPr>
            <a:r>
              <a:rPr lang="lt-LT" dirty="0"/>
              <a:t>Šiame eilėraštyje raginama </a:t>
            </a:r>
            <a:r>
              <a:rPr lang="lt-LT" b="1" dirty="0"/>
              <a:t>vienytis ir dirbti vardan Lietuvos, žadinami kilnūs</a:t>
            </a:r>
            <a:r>
              <a:rPr lang="en-US" b="1" dirty="0"/>
              <a:t> </a:t>
            </a:r>
            <a:r>
              <a:rPr lang="lt-LT" b="1" dirty="0"/>
              <a:t>jausmai motinai, gimtajai žemei, skatinama siekti tėvynės garbės</a:t>
            </a:r>
            <a:r>
              <a:rPr lang="lt-LT" dirty="0"/>
              <a:t>. Lietuvių būreliui priešinama svetimųjų apsuptis, </a:t>
            </a:r>
            <a:r>
              <a:rPr lang="lt-LT" b="1" dirty="0"/>
              <a:t>suformuluojama kilnaus gyvenimo maksima </a:t>
            </a:r>
            <a:r>
              <a:rPr lang="lt-LT" dirty="0"/>
              <a:t>(„Gražiausia </a:t>
            </a:r>
            <a:r>
              <a:rPr lang="lt-LT" dirty="0" err="1"/>
              <a:t>vienok</a:t>
            </a:r>
            <a:r>
              <a:rPr lang="lt-LT" dirty="0"/>
              <a:t> </a:t>
            </a:r>
            <a:r>
              <a:rPr lang="lt-LT" dirty="0" err="1"/>
              <a:t>esti</a:t>
            </a:r>
            <a:r>
              <a:rPr lang="lt-LT" dirty="0"/>
              <a:t> akimis matyti, / Kada širdims ir žodžiams ir darbai atsako“) ir </a:t>
            </a:r>
            <a:r>
              <a:rPr lang="lt-LT" b="1" dirty="0"/>
              <a:t>tobulo gyvenimo siekinys </a:t>
            </a:r>
            <a:r>
              <a:rPr lang="lt-LT" dirty="0"/>
              <a:t>(„Kad visi tie lietuviai patys, nevaryti, / Savo tėvynės garbei </a:t>
            </a:r>
            <a:r>
              <a:rPr lang="lt-LT" dirty="0" err="1"/>
              <a:t>ne'pželdina</a:t>
            </a:r>
            <a:r>
              <a:rPr lang="lt-LT" dirty="0"/>
              <a:t> tako“). Tokia buvo ir eilėraščio autoriaus laisvai pasirinkta </a:t>
            </a:r>
            <a:r>
              <a:rPr lang="lt-LT" b="1" dirty="0"/>
              <a:t>gyvenimo užduotis – skatinti, vienyti, pačiam dirbti, veikti tėvynės labui.</a:t>
            </a:r>
          </a:p>
          <a:p>
            <a:endParaRPr lang="lt-LT" dirty="0"/>
          </a:p>
        </p:txBody>
      </p:sp>
    </p:spTree>
    <p:extLst>
      <p:ext uri="{BB962C8B-B14F-4D97-AF65-F5344CB8AC3E}">
        <p14:creationId xmlns:p14="http://schemas.microsoft.com/office/powerpoint/2010/main" val="88104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3B5EE40-C3CC-4F29-BFD5-A8A5508A76C0}"/>
              </a:ext>
            </a:extLst>
          </p:cNvPr>
          <p:cNvSpPr>
            <a:spLocks noGrp="1"/>
          </p:cNvSpPr>
          <p:nvPr>
            <p:ph type="title"/>
          </p:nvPr>
        </p:nvSpPr>
        <p:spPr>
          <a:xfrm>
            <a:off x="1117309" y="76200"/>
            <a:ext cx="10157354" cy="400472"/>
          </a:xfrm>
        </p:spPr>
        <p:txBody>
          <a:bodyPr>
            <a:normAutofit fontScale="90000"/>
          </a:bodyPr>
          <a:lstStyle/>
          <a:p>
            <a:endParaRPr lang="lt-LT" dirty="0"/>
          </a:p>
        </p:txBody>
      </p:sp>
      <p:sp>
        <p:nvSpPr>
          <p:cNvPr id="3" name="Stačiakampis 2">
            <a:extLst>
              <a:ext uri="{FF2B5EF4-FFF2-40B4-BE49-F238E27FC236}">
                <a16:creationId xmlns:a16="http://schemas.microsoft.com/office/drawing/2014/main" id="{8027AA8D-8A18-4264-B813-7C1B72FD8877}"/>
              </a:ext>
            </a:extLst>
          </p:cNvPr>
          <p:cNvSpPr/>
          <p:nvPr/>
        </p:nvSpPr>
        <p:spPr>
          <a:xfrm>
            <a:off x="1117309" y="1351508"/>
            <a:ext cx="10157353" cy="2677656"/>
          </a:xfrm>
          <a:prstGeom prst="rect">
            <a:avLst/>
          </a:prstGeom>
        </p:spPr>
        <p:txBody>
          <a:bodyPr wrap="square">
            <a:spAutoFit/>
          </a:bodyPr>
          <a:lstStyle/>
          <a:p>
            <a:pPr algn="just"/>
            <a:r>
              <a:rPr lang="lt-LT" dirty="0"/>
              <a:t>Per savo neilgą gyvenimą, iš kurio kūrybai paskyrė tik paskutinį dešimtmetį, Vincas Kudirka paliko ryškius veiklos pėdsakus ir tapo neginčijamu tautinės kultūros herojumi.</a:t>
            </a:r>
          </a:p>
          <a:p>
            <a:pPr algn="just">
              <a:buNone/>
            </a:pPr>
            <a:r>
              <a:rPr lang="lt-LT" dirty="0"/>
              <a:t>                                                    (Chrestomatijos II dalis, 199 psl.)</a:t>
            </a:r>
          </a:p>
          <a:p>
            <a:pPr algn="just">
              <a:buNone/>
            </a:pPr>
            <a:endParaRPr lang="lt-LT" dirty="0"/>
          </a:p>
          <a:p>
            <a:pPr indent="274320" algn="just">
              <a:buNone/>
            </a:pPr>
            <a:r>
              <a:rPr lang="lt-LT" dirty="0"/>
              <a:t>V. Kudirka savo gyvenimo prasmę suprato kaip darbą tautai.</a:t>
            </a:r>
          </a:p>
          <a:p>
            <a:pPr indent="274320" algn="just">
              <a:buNone/>
            </a:pPr>
            <a:r>
              <a:rPr lang="lt-LT" dirty="0"/>
              <a:t>Siekė išauklėti tobulą žmogų - dorą, mylintį tėvynę ir savo artimą.</a:t>
            </a:r>
          </a:p>
        </p:txBody>
      </p:sp>
      <p:pic>
        <p:nvPicPr>
          <p:cNvPr id="4" name="Picture 2" descr="http://silutesmuziejus.lt/wp-content/gallery/gallery/himnas.jpg">
            <a:extLst>
              <a:ext uri="{FF2B5EF4-FFF2-40B4-BE49-F238E27FC236}">
                <a16:creationId xmlns:a16="http://schemas.microsoft.com/office/drawing/2014/main" id="{F4172634-C8B9-42A4-A976-6B5B7C88A82E}"/>
              </a:ext>
            </a:extLst>
          </p:cNvPr>
          <p:cNvPicPr>
            <a:picLocks noChangeAspect="1" noChangeArrowheads="1"/>
          </p:cNvPicPr>
          <p:nvPr/>
        </p:nvPicPr>
        <p:blipFill>
          <a:blip r:embed="rId2" cstate="print"/>
          <a:srcRect/>
          <a:stretch>
            <a:fillRect/>
          </a:stretch>
        </p:blipFill>
        <p:spPr bwMode="auto">
          <a:xfrm rot="876240">
            <a:off x="5387623" y="4319862"/>
            <a:ext cx="2873700" cy="2085538"/>
          </a:xfrm>
          <a:prstGeom prst="rect">
            <a:avLst/>
          </a:prstGeom>
          <a:noFill/>
        </p:spPr>
      </p:pic>
    </p:spTree>
    <p:extLst>
      <p:ext uri="{BB962C8B-B14F-4D97-AF65-F5344CB8AC3E}">
        <p14:creationId xmlns:p14="http://schemas.microsoft.com/office/powerpoint/2010/main" val="150941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a:xfrm>
            <a:off x="812589" y="2636912"/>
            <a:ext cx="7008574" cy="3738488"/>
          </a:xfrm>
        </p:spPr>
        <p:txBody>
          <a:bodyPr rtlCol="0"/>
          <a:lstStyle/>
          <a:p>
            <a:r>
              <a:rPr lang="en-GB" altLang="lt-LT" sz="5400" b="1" dirty="0"/>
              <a:t>XX a. </a:t>
            </a:r>
            <a:r>
              <a:rPr lang="en-GB" altLang="lt-LT" sz="5400" b="1" dirty="0" err="1"/>
              <a:t>pradžios</a:t>
            </a:r>
            <a:r>
              <a:rPr lang="lt-LT" altLang="lt-LT" sz="5400" b="1" dirty="0"/>
              <a:t> </a:t>
            </a:r>
            <a:r>
              <a:rPr lang="en-GB" altLang="lt-LT" sz="5400" b="1" dirty="0"/>
              <a:t> </a:t>
            </a:r>
            <a:r>
              <a:rPr lang="lt-LT" altLang="lt-LT" sz="5400" b="1" dirty="0"/>
              <a:t>     </a:t>
            </a:r>
            <a:r>
              <a:rPr lang="en-GB" altLang="lt-LT" sz="5400" b="1" dirty="0"/>
              <a:t>vertėja,</a:t>
            </a:r>
            <a:br>
              <a:rPr lang="lt-LT" altLang="lt-LT" sz="5400" b="1" dirty="0"/>
            </a:br>
            <a:r>
              <a:rPr lang="lt-LT" altLang="lt-LT" sz="5400" b="1" dirty="0"/>
              <a:t>     </a:t>
            </a:r>
            <a:r>
              <a:rPr lang="en-GB" altLang="lt-LT" sz="5400" b="1" dirty="0" err="1"/>
              <a:t>pedagogė</a:t>
            </a:r>
            <a:r>
              <a:rPr lang="en-GB" altLang="lt-LT" sz="5400" b="1" dirty="0"/>
              <a:t>,</a:t>
            </a:r>
            <a:br>
              <a:rPr lang="lt-LT" altLang="lt-LT" sz="5400" b="1" dirty="0"/>
            </a:br>
            <a:r>
              <a:rPr lang="lt-LT" altLang="lt-LT" sz="5400" b="1" dirty="0"/>
              <a:t>           </a:t>
            </a:r>
            <a:r>
              <a:rPr lang="en-GB" altLang="lt-LT" sz="5400" b="1" dirty="0" err="1"/>
              <a:t>labdarė</a:t>
            </a:r>
            <a:r>
              <a:rPr lang="en-GB" altLang="lt-LT" sz="5400" b="1" dirty="0"/>
              <a:t>,</a:t>
            </a:r>
            <a:r>
              <a:rPr lang="en-GB" altLang="lt-LT" sz="5400" dirty="0"/>
              <a:t> </a:t>
            </a:r>
            <a:br>
              <a:rPr lang="lt-LT" altLang="lt-LT" sz="5400" dirty="0"/>
            </a:br>
            <a:endParaRPr lang="lt-LT" sz="5400" dirty="0"/>
          </a:p>
        </p:txBody>
      </p:sp>
      <p:sp>
        <p:nvSpPr>
          <p:cNvPr id="3" name="2 teksto vietos rezervavimo ženklas"/>
          <p:cNvSpPr>
            <a:spLocks noGrp="1"/>
          </p:cNvSpPr>
          <p:nvPr>
            <p:ph type="body" idx="1"/>
          </p:nvPr>
        </p:nvSpPr>
        <p:spPr>
          <a:xfrm>
            <a:off x="812589" y="188641"/>
            <a:ext cx="7008574" cy="2160240"/>
          </a:xfrm>
        </p:spPr>
        <p:txBody>
          <a:bodyPr rtlCol="0">
            <a:normAutofit/>
          </a:bodyPr>
          <a:lstStyle/>
          <a:p>
            <a:pPr algn="ctr"/>
            <a:r>
              <a:rPr lang="lt-LT" sz="6000" b="1" dirty="0">
                <a:solidFill>
                  <a:srgbClr val="FF0000"/>
                </a:solidFill>
              </a:rPr>
              <a:t>KAS JI?</a:t>
            </a:r>
            <a:endParaRPr lang="lt-LT" sz="6000" dirty="0"/>
          </a:p>
        </p:txBody>
      </p:sp>
    </p:spTree>
    <p:extLst>
      <p:ext uri="{BB962C8B-B14F-4D97-AF65-F5344CB8AC3E}">
        <p14:creationId xmlns:p14="http://schemas.microsoft.com/office/powerpoint/2010/main" val="199769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normAutofit/>
          </a:bodyPr>
          <a:lstStyle/>
          <a:p>
            <a:pPr rtl="0"/>
            <a:r>
              <a:rPr lang="lt-LT" sz="6000" b="1" dirty="0">
                <a:solidFill>
                  <a:srgbClr val="FF0000"/>
                </a:solidFill>
              </a:rPr>
              <a:t>KAS JI?</a:t>
            </a:r>
          </a:p>
        </p:txBody>
      </p:sp>
      <p:sp>
        <p:nvSpPr>
          <p:cNvPr id="5" name="4 teksto vietos rezervavimo ženklas"/>
          <p:cNvSpPr>
            <a:spLocks noGrp="1"/>
          </p:cNvSpPr>
          <p:nvPr>
            <p:ph type="body" idx="1"/>
          </p:nvPr>
        </p:nvSpPr>
        <p:spPr/>
        <p:txBody>
          <a:bodyPr rtlCol="0"/>
          <a:lstStyle/>
          <a:p>
            <a:pPr rtl="0"/>
            <a:endParaRPr lang="lt-LT" dirty="0"/>
          </a:p>
        </p:txBody>
      </p:sp>
      <p:sp>
        <p:nvSpPr>
          <p:cNvPr id="3" name="2 turinio vietos rezervavimo ženklas"/>
          <p:cNvSpPr>
            <a:spLocks noGrp="1"/>
          </p:cNvSpPr>
          <p:nvPr>
            <p:ph sz="half" idx="2"/>
          </p:nvPr>
        </p:nvSpPr>
        <p:spPr>
          <a:xfrm>
            <a:off x="1117309" y="2209800"/>
            <a:ext cx="4977104" cy="3962400"/>
          </a:xfrm>
        </p:spPr>
        <p:txBody>
          <a:bodyPr rtlCol="0">
            <a:normAutofit/>
          </a:bodyPr>
          <a:lstStyle/>
          <a:p>
            <a:r>
              <a:rPr lang="lt-LT" sz="3600" b="1" dirty="0"/>
              <a:t>Minint jos 120-ąjį gimtadienį, Mažeikių rajono savivaldybė įkūrė jos vardo piniginę premiją.</a:t>
            </a:r>
          </a:p>
        </p:txBody>
      </p:sp>
      <p:sp>
        <p:nvSpPr>
          <p:cNvPr id="6" name="5 teksto vietos rezervavimo ženklas"/>
          <p:cNvSpPr>
            <a:spLocks noGrp="1"/>
          </p:cNvSpPr>
          <p:nvPr>
            <p:ph type="body" sz="quarter" idx="3"/>
          </p:nvPr>
        </p:nvSpPr>
        <p:spPr>
          <a:xfrm>
            <a:off x="6301622" y="1608836"/>
            <a:ext cx="4973041" cy="512064"/>
          </a:xfrm>
        </p:spPr>
        <p:txBody>
          <a:bodyPr rtlCol="0"/>
          <a:lstStyle/>
          <a:p>
            <a:pPr rtl="0"/>
            <a:endParaRPr lang="lt-LT" dirty="0"/>
          </a:p>
        </p:txBody>
      </p:sp>
      <p:sp>
        <p:nvSpPr>
          <p:cNvPr id="4" name="3 turinio vietos rezervavimo ženklas"/>
          <p:cNvSpPr>
            <a:spLocks noGrp="1"/>
          </p:cNvSpPr>
          <p:nvPr>
            <p:ph sz="quarter" idx="4"/>
          </p:nvPr>
        </p:nvSpPr>
        <p:spPr>
          <a:xfrm>
            <a:off x="5950396" y="2209800"/>
            <a:ext cx="5616624" cy="3962400"/>
          </a:xfrm>
        </p:spPr>
        <p:txBody>
          <a:bodyPr rtlCol="0">
            <a:noAutofit/>
          </a:bodyPr>
          <a:lstStyle/>
          <a:p>
            <a:r>
              <a:rPr lang="lt-LT" sz="3600" b="1" dirty="0"/>
              <a:t>Šis apdovanojimas kasmet skiriamas žmonėms, kurie savo darbais padeda įamžinti jos atminimą, puoselėja ir tęsia jos švietėjišką, altruistinę veiklą.</a:t>
            </a:r>
          </a:p>
        </p:txBody>
      </p:sp>
    </p:spTree>
    <p:extLst>
      <p:ext uri="{BB962C8B-B14F-4D97-AF65-F5344CB8AC3E}">
        <p14:creationId xmlns:p14="http://schemas.microsoft.com/office/powerpoint/2010/main" val="329694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a:extLst>
              <a:ext uri="{FF2B5EF4-FFF2-40B4-BE49-F238E27FC236}">
                <a16:creationId xmlns:a16="http://schemas.microsoft.com/office/drawing/2014/main" id="{EC658C23-1253-4F36-A67B-F6785373375F}"/>
              </a:ext>
            </a:extLst>
          </p:cNvPr>
          <p:cNvPicPr>
            <a:picLocks noChangeAspect="1"/>
          </p:cNvPicPr>
          <p:nvPr/>
        </p:nvPicPr>
        <p:blipFill>
          <a:blip r:embed="rId2"/>
          <a:stretch>
            <a:fillRect/>
          </a:stretch>
        </p:blipFill>
        <p:spPr>
          <a:xfrm>
            <a:off x="3046148" y="1714351"/>
            <a:ext cx="6096528" cy="3429297"/>
          </a:xfrm>
          <a:prstGeom prst="rect">
            <a:avLst/>
          </a:prstGeom>
        </p:spPr>
      </p:pic>
      <p:sp>
        <p:nvSpPr>
          <p:cNvPr id="2" name="Pavadinimas 1">
            <a:extLst>
              <a:ext uri="{FF2B5EF4-FFF2-40B4-BE49-F238E27FC236}">
                <a16:creationId xmlns:a16="http://schemas.microsoft.com/office/drawing/2014/main" id="{B0E1E7C8-AE65-46BF-B861-D3BCD0EC6A68}"/>
              </a:ext>
            </a:extLst>
          </p:cNvPr>
          <p:cNvSpPr>
            <a:spLocks noGrp="1"/>
          </p:cNvSpPr>
          <p:nvPr>
            <p:ph type="title"/>
          </p:nvPr>
        </p:nvSpPr>
        <p:spPr>
          <a:xfrm>
            <a:off x="812588" y="2564905"/>
            <a:ext cx="8018127" cy="3810495"/>
          </a:xfrm>
        </p:spPr>
        <p:txBody>
          <a:bodyPr/>
          <a:lstStyle/>
          <a:p>
            <a:r>
              <a:rPr lang="en-GB" altLang="lt-LT" sz="4400" b="1" dirty="0"/>
              <a:t>lyrinės </a:t>
            </a:r>
            <a:r>
              <a:rPr lang="en-GB" altLang="lt-LT" sz="4400" b="1" dirty="0" err="1"/>
              <a:t>psichologinės</a:t>
            </a:r>
            <a:r>
              <a:rPr lang="en-GB" altLang="lt-LT" sz="4400" b="1" dirty="0"/>
              <a:t> </a:t>
            </a:r>
            <a:r>
              <a:rPr lang="en-GB" altLang="lt-LT" sz="4400" b="1" dirty="0" err="1"/>
              <a:t>prozos</a:t>
            </a:r>
            <a:r>
              <a:rPr lang="en-GB" altLang="lt-LT" sz="4400" b="1" dirty="0"/>
              <a:t> </a:t>
            </a:r>
            <a:r>
              <a:rPr lang="en-GB" altLang="lt-LT" sz="4400" b="1" dirty="0" err="1"/>
              <a:t>pradininkė</a:t>
            </a:r>
            <a:r>
              <a:rPr lang="en-GB" altLang="lt-LT" sz="4400" b="1" dirty="0"/>
              <a:t> </a:t>
            </a:r>
            <a:r>
              <a:rPr lang="en-GB" altLang="lt-LT" sz="4400" b="1" dirty="0" err="1"/>
              <a:t>lietuvių</a:t>
            </a:r>
            <a:r>
              <a:rPr lang="en-GB" altLang="lt-LT" sz="4400" b="1" dirty="0"/>
              <a:t> </a:t>
            </a:r>
            <a:r>
              <a:rPr lang="en-GB" altLang="lt-LT" sz="4400" b="1" dirty="0" err="1"/>
              <a:t>literatūroje</a:t>
            </a:r>
            <a:r>
              <a:rPr lang="en-GB" altLang="lt-LT" sz="4400" b="1" dirty="0"/>
              <a:t>,</a:t>
            </a:r>
            <a:r>
              <a:rPr lang="lt-LT" altLang="lt-LT" sz="4400" b="1" dirty="0"/>
              <a:t> </a:t>
            </a:r>
            <a:br>
              <a:rPr lang="lt-LT" altLang="lt-LT" sz="4400" b="1" dirty="0"/>
            </a:br>
            <a:r>
              <a:rPr lang="lt-LT" altLang="lt-LT" sz="4400" b="1" dirty="0"/>
              <a:t>romantinės pasaulėjautos, krikščioniškos pasaulėžiūros kūrėja.</a:t>
            </a:r>
            <a:br>
              <a:rPr lang="lt-LT" altLang="lt-LT" dirty="0"/>
            </a:br>
            <a:endParaRPr lang="lt-LT" dirty="0"/>
          </a:p>
        </p:txBody>
      </p:sp>
      <p:sp>
        <p:nvSpPr>
          <p:cNvPr id="3" name="Teksto vietos rezervavimo ženklas 2">
            <a:extLst>
              <a:ext uri="{FF2B5EF4-FFF2-40B4-BE49-F238E27FC236}">
                <a16:creationId xmlns:a16="http://schemas.microsoft.com/office/drawing/2014/main" id="{5ABA7833-5C6B-4FCC-B0A7-888B1F1B939C}"/>
              </a:ext>
            </a:extLst>
          </p:cNvPr>
          <p:cNvSpPr>
            <a:spLocks noGrp="1"/>
          </p:cNvSpPr>
          <p:nvPr>
            <p:ph type="body" idx="1"/>
          </p:nvPr>
        </p:nvSpPr>
        <p:spPr>
          <a:xfrm>
            <a:off x="812589" y="836713"/>
            <a:ext cx="7008574" cy="1728192"/>
          </a:xfrm>
        </p:spPr>
        <p:txBody>
          <a:bodyPr>
            <a:normAutofit/>
          </a:bodyPr>
          <a:lstStyle/>
          <a:p>
            <a:pPr algn="ctr"/>
            <a:r>
              <a:rPr lang="lt-LT" sz="6000" b="1" dirty="0">
                <a:solidFill>
                  <a:srgbClr val="FF0000"/>
                </a:solidFill>
              </a:rPr>
              <a:t>KAS JI?</a:t>
            </a:r>
            <a:endParaRPr lang="lt-LT" sz="6000" dirty="0"/>
          </a:p>
        </p:txBody>
      </p:sp>
    </p:spTree>
    <p:extLst>
      <p:ext uri="{BB962C8B-B14F-4D97-AF65-F5344CB8AC3E}">
        <p14:creationId xmlns:p14="http://schemas.microsoft.com/office/powerpoint/2010/main" val="1692844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124159A-156D-4E3B-8107-64A9BA47A2F1}"/>
              </a:ext>
            </a:extLst>
          </p:cNvPr>
          <p:cNvSpPr>
            <a:spLocks noGrp="1"/>
          </p:cNvSpPr>
          <p:nvPr>
            <p:ph type="title"/>
          </p:nvPr>
        </p:nvSpPr>
        <p:spPr/>
        <p:txBody>
          <a:bodyPr>
            <a:normAutofit/>
          </a:bodyPr>
          <a:lstStyle/>
          <a:p>
            <a:r>
              <a:rPr lang="lt-LT" sz="6000" b="1" dirty="0">
                <a:solidFill>
                  <a:srgbClr val="FF0000"/>
                </a:solidFill>
              </a:rPr>
              <a:t>TAI</a:t>
            </a:r>
          </a:p>
        </p:txBody>
      </p:sp>
      <p:sp>
        <p:nvSpPr>
          <p:cNvPr id="3" name="Turinio vietos rezervavimo ženklas 2">
            <a:extLst>
              <a:ext uri="{FF2B5EF4-FFF2-40B4-BE49-F238E27FC236}">
                <a16:creationId xmlns:a16="http://schemas.microsoft.com/office/drawing/2014/main" id="{F9D18243-51FF-44B4-A5AF-E71454B177EE}"/>
              </a:ext>
            </a:extLst>
          </p:cNvPr>
          <p:cNvSpPr>
            <a:spLocks noGrp="1"/>
          </p:cNvSpPr>
          <p:nvPr>
            <p:ph sz="half" idx="1"/>
          </p:nvPr>
        </p:nvSpPr>
        <p:spPr>
          <a:xfrm>
            <a:off x="1117308" y="1701800"/>
            <a:ext cx="5409151" cy="4470400"/>
          </a:xfrm>
        </p:spPr>
        <p:txBody>
          <a:bodyPr>
            <a:normAutofit/>
          </a:bodyPr>
          <a:lstStyle/>
          <a:p>
            <a:r>
              <a:rPr lang="lt-LT" sz="5400" b="1" dirty="0"/>
              <a:t>Šatrijos Ragana (Marija Pečkauskaitė) </a:t>
            </a:r>
          </a:p>
          <a:p>
            <a:pPr marL="0" indent="0">
              <a:buNone/>
            </a:pPr>
            <a:r>
              <a:rPr lang="lt-LT" sz="5400" b="1" dirty="0"/>
              <a:t> </a:t>
            </a:r>
            <a:r>
              <a:rPr lang="lt-LT" sz="5400" dirty="0"/>
              <a:t>(1877 - 1930)</a:t>
            </a:r>
          </a:p>
        </p:txBody>
      </p:sp>
      <p:pic>
        <p:nvPicPr>
          <p:cNvPr id="3074" name="Picture 2" descr="Susijęs vaizdas">
            <a:extLst>
              <a:ext uri="{FF2B5EF4-FFF2-40B4-BE49-F238E27FC236}">
                <a16:creationId xmlns:a16="http://schemas.microsoft.com/office/drawing/2014/main" id="{35951990-BA58-4CA3-8DCD-872F4D35044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246540" y="692696"/>
            <a:ext cx="4176464" cy="6089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58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AA72A39-C83B-46CE-B01E-4D3D4DF5F76F}"/>
              </a:ext>
            </a:extLst>
          </p:cNvPr>
          <p:cNvSpPr>
            <a:spLocks noGrp="1"/>
          </p:cNvSpPr>
          <p:nvPr>
            <p:ph type="title"/>
          </p:nvPr>
        </p:nvSpPr>
        <p:spPr/>
        <p:txBody>
          <a:bodyPr/>
          <a:lstStyle/>
          <a:p>
            <a:r>
              <a:rPr lang="lt-LT" b="1" dirty="0"/>
              <a:t>Apysakos „Sename dvare“ kontekstai</a:t>
            </a:r>
            <a:endParaRPr lang="lt-LT" dirty="0"/>
          </a:p>
        </p:txBody>
      </p:sp>
      <p:sp>
        <p:nvSpPr>
          <p:cNvPr id="3" name="Turinio vietos rezervavimo ženklas 2">
            <a:extLst>
              <a:ext uri="{FF2B5EF4-FFF2-40B4-BE49-F238E27FC236}">
                <a16:creationId xmlns:a16="http://schemas.microsoft.com/office/drawing/2014/main" id="{EB63B1FA-F343-4448-AF76-12A2C516D23B}"/>
              </a:ext>
            </a:extLst>
          </p:cNvPr>
          <p:cNvSpPr>
            <a:spLocks noGrp="1"/>
          </p:cNvSpPr>
          <p:nvPr>
            <p:ph idx="1"/>
          </p:nvPr>
        </p:nvSpPr>
        <p:spPr/>
        <p:txBody>
          <a:bodyPr>
            <a:normAutofit/>
          </a:bodyPr>
          <a:lstStyle/>
          <a:p>
            <a:pPr marL="0" indent="0">
              <a:buNone/>
            </a:pPr>
            <a:r>
              <a:rPr lang="lt-LT" b="1" dirty="0"/>
              <a:t>Biografinis</a:t>
            </a:r>
          </a:p>
          <a:p>
            <a:pPr>
              <a:defRPr/>
            </a:pPr>
            <a:r>
              <a:rPr lang="lt-LT" dirty="0"/>
              <a:t>Vaikystėje Šatrijos Ragana gyveno dvaro aplinkoje.</a:t>
            </a:r>
          </a:p>
          <a:p>
            <a:pPr>
              <a:defRPr/>
            </a:pPr>
            <a:r>
              <a:rPr lang="lt-LT" dirty="0"/>
              <a:t>Mėgo muziką, skambino fortepijonu.</a:t>
            </a:r>
          </a:p>
          <a:p>
            <a:pPr>
              <a:defRPr/>
            </a:pPr>
            <a:r>
              <a:rPr lang="lt-LT" dirty="0"/>
              <a:t>Rašė dienoraštį.</a:t>
            </a:r>
          </a:p>
          <a:p>
            <a:pPr>
              <a:defRPr/>
            </a:pPr>
            <a:r>
              <a:rPr lang="lt-LT" dirty="0"/>
              <a:t>Jos šeimoje visi kalbėjo lenkų kalba.</a:t>
            </a:r>
          </a:p>
          <a:p>
            <a:pPr>
              <a:defRPr/>
            </a:pPr>
            <a:r>
              <a:rPr lang="lt-LT" dirty="0"/>
              <a:t>Dirbo mokytoja.</a:t>
            </a:r>
          </a:p>
          <a:p>
            <a:pPr>
              <a:defRPr/>
            </a:pPr>
            <a:r>
              <a:rPr lang="lt-LT" dirty="0"/>
              <a:t>Siekė įgyvendinti savo idealus.</a:t>
            </a:r>
            <a:endParaRPr lang="ru-RU" dirty="0"/>
          </a:p>
          <a:p>
            <a:pPr marL="0" indent="0">
              <a:buNone/>
            </a:pPr>
            <a:endParaRPr lang="lt-LT" dirty="0"/>
          </a:p>
        </p:txBody>
      </p:sp>
    </p:spTree>
    <p:extLst>
      <p:ext uri="{BB962C8B-B14F-4D97-AF65-F5344CB8AC3E}">
        <p14:creationId xmlns:p14="http://schemas.microsoft.com/office/powerpoint/2010/main" val="823317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6F3E03A-ADB7-4FFE-BB2B-B2494B1AA96A}"/>
              </a:ext>
            </a:extLst>
          </p:cNvPr>
          <p:cNvSpPr>
            <a:spLocks noGrp="1"/>
          </p:cNvSpPr>
          <p:nvPr>
            <p:ph type="title"/>
          </p:nvPr>
        </p:nvSpPr>
        <p:spPr/>
        <p:txBody>
          <a:bodyPr/>
          <a:lstStyle/>
          <a:p>
            <a:r>
              <a:rPr lang="lt-LT" b="1" dirty="0"/>
              <a:t>Apysakos „Sename dvare“ kontekstai</a:t>
            </a:r>
          </a:p>
        </p:txBody>
      </p:sp>
      <p:sp>
        <p:nvSpPr>
          <p:cNvPr id="3" name="Turinio vietos rezervavimo ženklas 2">
            <a:extLst>
              <a:ext uri="{FF2B5EF4-FFF2-40B4-BE49-F238E27FC236}">
                <a16:creationId xmlns:a16="http://schemas.microsoft.com/office/drawing/2014/main" id="{E6B36154-78DA-4DA8-9526-6212D357F9B7}"/>
              </a:ext>
            </a:extLst>
          </p:cNvPr>
          <p:cNvSpPr>
            <a:spLocks noGrp="1"/>
          </p:cNvSpPr>
          <p:nvPr>
            <p:ph idx="1"/>
          </p:nvPr>
        </p:nvSpPr>
        <p:spPr/>
        <p:txBody>
          <a:bodyPr>
            <a:normAutofit lnSpcReduction="10000"/>
          </a:bodyPr>
          <a:lstStyle/>
          <a:p>
            <a:r>
              <a:rPr lang="lt-LT" b="1" dirty="0"/>
              <a:t>Istorinis</a:t>
            </a:r>
          </a:p>
          <a:p>
            <a:pPr>
              <a:buFont typeface="Wingdings" panose="05000000000000000000" pitchFamily="2" charset="2"/>
              <a:buChar char="v"/>
            </a:pPr>
            <a:r>
              <a:rPr lang="en-US" altLang="lt-LT" dirty="0"/>
              <a:t>1863</a:t>
            </a:r>
            <a:r>
              <a:rPr lang="lt-LT" altLang="lt-LT" dirty="0"/>
              <a:t> </a:t>
            </a:r>
            <a:r>
              <a:rPr lang="en-US" altLang="lt-LT" dirty="0"/>
              <a:t>-1904</a:t>
            </a:r>
            <a:r>
              <a:rPr lang="lt-LT" altLang="lt-LT" dirty="0"/>
              <a:t> </a:t>
            </a:r>
            <a:r>
              <a:rPr lang="en-US" altLang="lt-LT" dirty="0"/>
              <a:t>m. - </a:t>
            </a:r>
            <a:r>
              <a:rPr lang="en-US" altLang="lt-LT" dirty="0" err="1"/>
              <a:t>spaudos</a:t>
            </a:r>
            <a:r>
              <a:rPr lang="en-US" altLang="lt-LT" dirty="0"/>
              <a:t> </a:t>
            </a:r>
            <a:r>
              <a:rPr lang="en-US" altLang="lt-LT" dirty="0" err="1"/>
              <a:t>draudimo</a:t>
            </a:r>
            <a:r>
              <a:rPr lang="en-US" altLang="lt-LT" dirty="0"/>
              <a:t> </a:t>
            </a:r>
            <a:r>
              <a:rPr lang="en-US" altLang="lt-LT" dirty="0" err="1"/>
              <a:t>metai</a:t>
            </a:r>
            <a:r>
              <a:rPr lang="en-US" altLang="lt-LT" dirty="0"/>
              <a:t>.</a:t>
            </a:r>
            <a:r>
              <a:rPr lang="lt-LT" altLang="lt-LT" dirty="0"/>
              <a:t> Spaudos draudimas buvo nukreiptas ir prieš lietuvių tautą, jos ekonomiką, socialinę raidą, kultūrą, tautos egzistavimą. </a:t>
            </a:r>
          </a:p>
          <a:p>
            <a:pPr>
              <a:buFont typeface="Wingdings" panose="05000000000000000000" pitchFamily="2" charset="2"/>
              <a:buChar char="v"/>
            </a:pPr>
            <a:r>
              <a:rPr lang="lt-LT" altLang="lt-LT" dirty="0"/>
              <a:t>Spaudos draudimui buvo aktyviai priešintasi.</a:t>
            </a:r>
          </a:p>
          <a:p>
            <a:r>
              <a:rPr lang="lt-LT" altLang="lt-LT" b="1" dirty="0"/>
              <a:t>Kultūrinis</a:t>
            </a:r>
          </a:p>
          <a:p>
            <a:pPr>
              <a:buFont typeface="Wingdings" panose="05000000000000000000" pitchFamily="2" charset="2"/>
              <a:buChar char="v"/>
            </a:pPr>
            <a:r>
              <a:rPr lang="lt-LT" altLang="lt-LT" dirty="0"/>
              <a:t>XX a. pradžioje Lietuvoje vyravo dvarų kultūra.</a:t>
            </a:r>
          </a:p>
          <a:p>
            <a:pPr>
              <a:buFont typeface="Wingdings" panose="05000000000000000000" pitchFamily="2" charset="2"/>
              <a:buChar char="v"/>
            </a:pPr>
            <a:r>
              <a:rPr lang="lt-LT" altLang="lt-LT" dirty="0"/>
              <a:t>Per dvarus Lietuvoje plito Vakarų Europos kultūros naujovės. </a:t>
            </a:r>
          </a:p>
          <a:p>
            <a:pPr>
              <a:buFont typeface="Wingdings" panose="05000000000000000000" pitchFamily="2" charset="2"/>
              <a:buChar char="v"/>
            </a:pPr>
            <a:r>
              <a:rPr lang="lt-LT" altLang="lt-LT" dirty="0"/>
              <a:t>Vykdyta lenkinimo politika.</a:t>
            </a:r>
            <a:endParaRPr lang="ru-RU" altLang="lt-LT" dirty="0"/>
          </a:p>
          <a:p>
            <a:endParaRPr lang="en-US" altLang="lt-LT" dirty="0"/>
          </a:p>
          <a:p>
            <a:endParaRPr lang="lt-LT" dirty="0"/>
          </a:p>
        </p:txBody>
      </p:sp>
    </p:spTree>
    <p:extLst>
      <p:ext uri="{BB962C8B-B14F-4D97-AF65-F5344CB8AC3E}">
        <p14:creationId xmlns:p14="http://schemas.microsoft.com/office/powerpoint/2010/main" val="2553435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F091B3B-CCD4-4C5B-A00E-337C3A8D31C3}"/>
              </a:ext>
            </a:extLst>
          </p:cNvPr>
          <p:cNvSpPr>
            <a:spLocks noGrp="1"/>
          </p:cNvSpPr>
          <p:nvPr>
            <p:ph type="title"/>
          </p:nvPr>
        </p:nvSpPr>
        <p:spPr>
          <a:xfrm>
            <a:off x="812589" y="2348880"/>
            <a:ext cx="7008574" cy="4026520"/>
          </a:xfrm>
        </p:spPr>
        <p:txBody>
          <a:bodyPr/>
          <a:lstStyle/>
          <a:p>
            <a:r>
              <a:rPr lang="lt-LT" sz="3600" b="1" dirty="0">
                <a:solidFill>
                  <a:schemeClr val="tx2"/>
                </a:solidFill>
              </a:rPr>
              <a:t>Atsižvelgdamas į tėvų norą, įstojo į Kauno kunigų seminariją, tęsė mokslus Peterburgo dvasinėje akademijoje. </a:t>
            </a:r>
            <a:br>
              <a:rPr lang="lt-LT" sz="3600" b="1" dirty="0">
                <a:solidFill>
                  <a:schemeClr val="tx2"/>
                </a:solidFill>
              </a:rPr>
            </a:br>
            <a:br>
              <a:rPr lang="lt-LT" sz="3600" b="1" dirty="0">
                <a:solidFill>
                  <a:schemeClr val="tx2"/>
                </a:solidFill>
              </a:rPr>
            </a:br>
            <a:br>
              <a:rPr lang="lt-LT" sz="3600" b="1" dirty="0">
                <a:solidFill>
                  <a:schemeClr val="tx2"/>
                </a:solidFill>
              </a:rPr>
            </a:br>
            <a:endParaRPr lang="lt-LT" sz="3600" b="1" dirty="0"/>
          </a:p>
        </p:txBody>
      </p:sp>
      <p:sp>
        <p:nvSpPr>
          <p:cNvPr id="3" name="Teksto vietos rezervavimo ženklas 2">
            <a:extLst>
              <a:ext uri="{FF2B5EF4-FFF2-40B4-BE49-F238E27FC236}">
                <a16:creationId xmlns:a16="http://schemas.microsoft.com/office/drawing/2014/main" id="{D350A360-733D-4FDB-B04E-5952A4156A5A}"/>
              </a:ext>
            </a:extLst>
          </p:cNvPr>
          <p:cNvSpPr>
            <a:spLocks noGrp="1"/>
          </p:cNvSpPr>
          <p:nvPr>
            <p:ph type="body" idx="1"/>
          </p:nvPr>
        </p:nvSpPr>
        <p:spPr>
          <a:xfrm>
            <a:off x="812589" y="482601"/>
            <a:ext cx="7008574" cy="1290216"/>
          </a:xfrm>
        </p:spPr>
        <p:txBody>
          <a:bodyPr>
            <a:normAutofit/>
          </a:bodyPr>
          <a:lstStyle/>
          <a:p>
            <a:pPr algn="ctr"/>
            <a:r>
              <a:rPr lang="lt-LT" sz="6000" b="1" dirty="0">
                <a:solidFill>
                  <a:srgbClr val="FF0000"/>
                </a:solidFill>
              </a:rPr>
              <a:t>Kas jis?</a:t>
            </a:r>
          </a:p>
        </p:txBody>
      </p:sp>
    </p:spTree>
    <p:extLst>
      <p:ext uri="{BB962C8B-B14F-4D97-AF65-F5344CB8AC3E}">
        <p14:creationId xmlns:p14="http://schemas.microsoft.com/office/powerpoint/2010/main" val="420475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7A39250-B21B-4514-81D0-318A2C1CEBE5}"/>
              </a:ext>
            </a:extLst>
          </p:cNvPr>
          <p:cNvSpPr>
            <a:spLocks noGrp="1"/>
          </p:cNvSpPr>
          <p:nvPr>
            <p:ph type="ctrTitle"/>
          </p:nvPr>
        </p:nvSpPr>
        <p:spPr>
          <a:xfrm>
            <a:off x="4672383" y="548681"/>
            <a:ext cx="7008574" cy="1800200"/>
          </a:xfrm>
        </p:spPr>
        <p:txBody>
          <a:bodyPr>
            <a:normAutofit/>
          </a:bodyPr>
          <a:lstStyle/>
          <a:p>
            <a:r>
              <a:rPr lang="lt-LT" sz="6000" b="1" dirty="0">
                <a:solidFill>
                  <a:srgbClr val="FF0000"/>
                </a:solidFill>
              </a:rPr>
              <a:t>Kas jis?</a:t>
            </a:r>
          </a:p>
        </p:txBody>
      </p:sp>
      <p:sp>
        <p:nvSpPr>
          <p:cNvPr id="3" name="Antrinis pavadinimas 2">
            <a:extLst>
              <a:ext uri="{FF2B5EF4-FFF2-40B4-BE49-F238E27FC236}">
                <a16:creationId xmlns:a16="http://schemas.microsoft.com/office/drawing/2014/main" id="{8DB06B3C-AE98-4147-95D6-7695D3D0788C}"/>
              </a:ext>
            </a:extLst>
          </p:cNvPr>
          <p:cNvSpPr>
            <a:spLocks noGrp="1"/>
          </p:cNvSpPr>
          <p:nvPr>
            <p:ph type="subTitle" idx="1"/>
          </p:nvPr>
        </p:nvSpPr>
        <p:spPr>
          <a:xfrm>
            <a:off x="4672383" y="2348881"/>
            <a:ext cx="7008574" cy="3823319"/>
          </a:xfrm>
        </p:spPr>
        <p:txBody>
          <a:bodyPr/>
          <a:lstStyle/>
          <a:p>
            <a:pPr marL="457200" indent="-457200">
              <a:buFont typeface="Wingdings" panose="05000000000000000000" pitchFamily="2" charset="2"/>
              <a:buChar char="v"/>
            </a:pPr>
            <a:r>
              <a:rPr lang="lt-LT" sz="3600" b="1" dirty="0"/>
              <a:t>Poetas, lietuvių literatūros klasikas, dramaturgas.</a:t>
            </a:r>
          </a:p>
          <a:p>
            <a:pPr marL="457200" indent="-457200">
              <a:buFont typeface="Wingdings" panose="05000000000000000000" pitchFamily="2" charset="2"/>
              <a:buChar char="v"/>
            </a:pPr>
            <a:r>
              <a:rPr lang="lt-LT" sz="3600" b="1" dirty="0"/>
              <a:t>Jam buvo suteiktas Vytauto Didžiojo universiteto garbės daktaro vardas.</a:t>
            </a:r>
          </a:p>
          <a:p>
            <a:pPr marL="457200" indent="-457200">
              <a:buFont typeface="Wingdings" panose="05000000000000000000" pitchFamily="2" charset="2"/>
              <a:buChar char="v"/>
            </a:pPr>
            <a:r>
              <a:rPr lang="lt-LT" sz="3600" b="1" dirty="0"/>
              <a:t>Palaidotas Kauno arkikatedros bazilikoje.</a:t>
            </a:r>
          </a:p>
          <a:p>
            <a:endParaRPr lang="lt-LT" dirty="0"/>
          </a:p>
        </p:txBody>
      </p:sp>
    </p:spTree>
    <p:extLst>
      <p:ext uri="{BB962C8B-B14F-4D97-AF65-F5344CB8AC3E}">
        <p14:creationId xmlns:p14="http://schemas.microsoft.com/office/powerpoint/2010/main" val="974320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07C4562-33D4-42F4-A3D7-6597D8E7DA5D}"/>
              </a:ext>
            </a:extLst>
          </p:cNvPr>
          <p:cNvSpPr>
            <a:spLocks noGrp="1"/>
          </p:cNvSpPr>
          <p:nvPr>
            <p:ph type="title"/>
          </p:nvPr>
        </p:nvSpPr>
        <p:spPr>
          <a:xfrm>
            <a:off x="1117309" y="76200"/>
            <a:ext cx="10157354" cy="1048544"/>
          </a:xfrm>
        </p:spPr>
        <p:txBody>
          <a:bodyPr>
            <a:normAutofit/>
          </a:bodyPr>
          <a:lstStyle/>
          <a:p>
            <a:r>
              <a:rPr lang="lt-LT" sz="6000" b="1" dirty="0">
                <a:solidFill>
                  <a:srgbClr val="FF0000"/>
                </a:solidFill>
              </a:rPr>
              <a:t>        Tai</a:t>
            </a:r>
          </a:p>
        </p:txBody>
      </p:sp>
      <p:sp>
        <p:nvSpPr>
          <p:cNvPr id="3" name="Turinio vietos rezervavimo ženklas 2">
            <a:extLst>
              <a:ext uri="{FF2B5EF4-FFF2-40B4-BE49-F238E27FC236}">
                <a16:creationId xmlns:a16="http://schemas.microsoft.com/office/drawing/2014/main" id="{FCE8FB1A-8283-4C76-8AE3-D9B2FE4065DC}"/>
              </a:ext>
            </a:extLst>
          </p:cNvPr>
          <p:cNvSpPr>
            <a:spLocks noGrp="1"/>
          </p:cNvSpPr>
          <p:nvPr>
            <p:ph sz="half" idx="1"/>
          </p:nvPr>
        </p:nvSpPr>
        <p:spPr>
          <a:xfrm>
            <a:off x="1117308" y="1196752"/>
            <a:ext cx="5625176" cy="4975448"/>
          </a:xfrm>
        </p:spPr>
        <p:txBody>
          <a:bodyPr>
            <a:normAutofit/>
          </a:bodyPr>
          <a:lstStyle/>
          <a:p>
            <a:pPr marL="0" indent="0">
              <a:buNone/>
            </a:pPr>
            <a:r>
              <a:rPr lang="lt-LT" sz="5400" b="1" dirty="0"/>
              <a:t>     Maironis (</a:t>
            </a:r>
            <a:r>
              <a:rPr lang="lt-LT" sz="5400" b="1" dirty="0" err="1"/>
              <a:t>JonasMačiulis</a:t>
            </a:r>
            <a:r>
              <a:rPr lang="lt-LT" sz="5400" b="1" dirty="0"/>
              <a:t>)</a:t>
            </a:r>
          </a:p>
          <a:p>
            <a:pPr marL="0" indent="0">
              <a:buNone/>
            </a:pPr>
            <a:r>
              <a:rPr lang="lt-LT" sz="1800" b="1" dirty="0"/>
              <a:t>Maironio kapas Kauno arkikatedros šventoriuje</a:t>
            </a:r>
          </a:p>
        </p:txBody>
      </p:sp>
      <p:pic>
        <p:nvPicPr>
          <p:cNvPr id="5" name="Turinio vietos rezervavimo ženklas 4">
            <a:extLst>
              <a:ext uri="{FF2B5EF4-FFF2-40B4-BE49-F238E27FC236}">
                <a16:creationId xmlns:a16="http://schemas.microsoft.com/office/drawing/2014/main" id="{B818A414-5551-4ECE-BED2-162C93C46FDE}"/>
              </a:ext>
            </a:extLst>
          </p:cNvPr>
          <p:cNvPicPr>
            <a:picLocks noGrp="1" noChangeAspect="1"/>
          </p:cNvPicPr>
          <p:nvPr>
            <p:ph sz="half" idx="2"/>
          </p:nvPr>
        </p:nvPicPr>
        <p:blipFill>
          <a:blip r:embed="rId2"/>
          <a:stretch>
            <a:fillRect/>
          </a:stretch>
        </p:blipFill>
        <p:spPr>
          <a:xfrm>
            <a:off x="7030516" y="908720"/>
            <a:ext cx="3960439" cy="5544616"/>
          </a:xfrm>
          <a:prstGeom prst="rect">
            <a:avLst/>
          </a:prstGeom>
        </p:spPr>
      </p:pic>
      <p:pic>
        <p:nvPicPr>
          <p:cNvPr id="6" name="Paveikslėlis 5">
            <a:extLst>
              <a:ext uri="{FF2B5EF4-FFF2-40B4-BE49-F238E27FC236}">
                <a16:creationId xmlns:a16="http://schemas.microsoft.com/office/drawing/2014/main" id="{A47F2441-1EA6-4EF4-BFC3-02C3F086A4AB}"/>
              </a:ext>
            </a:extLst>
          </p:cNvPr>
          <p:cNvPicPr>
            <a:picLocks noChangeAspect="1"/>
          </p:cNvPicPr>
          <p:nvPr/>
        </p:nvPicPr>
        <p:blipFill>
          <a:blip r:embed="rId3"/>
          <a:stretch>
            <a:fillRect/>
          </a:stretch>
        </p:blipFill>
        <p:spPr>
          <a:xfrm>
            <a:off x="2093692" y="3429000"/>
            <a:ext cx="3672408" cy="3414453"/>
          </a:xfrm>
          <a:prstGeom prst="rect">
            <a:avLst/>
          </a:prstGeom>
        </p:spPr>
      </p:pic>
    </p:spTree>
    <p:extLst>
      <p:ext uri="{BB962C8B-B14F-4D97-AF65-F5344CB8AC3E}">
        <p14:creationId xmlns:p14="http://schemas.microsoft.com/office/powerpoint/2010/main" val="965315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124DF11-5A4A-4E47-BB96-636EA1849280}"/>
              </a:ext>
            </a:extLst>
          </p:cNvPr>
          <p:cNvSpPr>
            <a:spLocks noGrp="1"/>
          </p:cNvSpPr>
          <p:nvPr>
            <p:ph type="title"/>
          </p:nvPr>
        </p:nvSpPr>
        <p:spPr/>
        <p:txBody>
          <a:bodyPr>
            <a:normAutofit fontScale="90000"/>
          </a:bodyPr>
          <a:lstStyle/>
          <a:p>
            <a:r>
              <a:rPr lang="lt-LT" dirty="0"/>
              <a:t>Maironio eilėraščių rinkinys „Pavasario balsai“ pirmą kartą išleistas 1895m. </a:t>
            </a:r>
          </a:p>
        </p:txBody>
      </p:sp>
      <p:sp>
        <p:nvSpPr>
          <p:cNvPr id="3" name="Turinio vietos rezervavimo ženklas 2">
            <a:extLst>
              <a:ext uri="{FF2B5EF4-FFF2-40B4-BE49-F238E27FC236}">
                <a16:creationId xmlns:a16="http://schemas.microsoft.com/office/drawing/2014/main" id="{303D9612-6164-408A-85B6-CB6F785525A7}"/>
              </a:ext>
            </a:extLst>
          </p:cNvPr>
          <p:cNvSpPr>
            <a:spLocks noGrp="1"/>
          </p:cNvSpPr>
          <p:nvPr>
            <p:ph sz="half" idx="1"/>
          </p:nvPr>
        </p:nvSpPr>
        <p:spPr>
          <a:xfrm>
            <a:off x="621804" y="1701800"/>
            <a:ext cx="5904655" cy="4823544"/>
          </a:xfrm>
        </p:spPr>
        <p:txBody>
          <a:bodyPr>
            <a:normAutofit/>
          </a:bodyPr>
          <a:lstStyle/>
          <a:p>
            <a:pPr>
              <a:buFont typeface="Wingdings" panose="05000000000000000000" pitchFamily="2" charset="2"/>
              <a:buChar char="§"/>
            </a:pPr>
            <a:r>
              <a:rPr lang="lt-LT" b="1" dirty="0"/>
              <a:t>Eilėse atsispindi praeities buitis ir laisvės kovų heroika, tėvynės meilės jausmai, gamtos grožio pajauta, aukštinama gimtoji kalba. </a:t>
            </a:r>
          </a:p>
          <a:p>
            <a:pPr>
              <a:buFont typeface="Wingdings" panose="05000000000000000000" pitchFamily="2" charset="2"/>
              <a:buChar char="§"/>
            </a:pPr>
            <a:r>
              <a:rPr lang="lt-LT" b="1" dirty="0"/>
              <a:t>Maironis įtaigiais poezijos vaizdais ir jautriomis emocinėmis priemonėmis išreiškė tautinio atgimimo laikotarpio svarbiąsias idėjas, žadino kovos entuziazmą ir prisikėlimo viltį, lietuvių poezijos lygį iškėlė į</a:t>
            </a:r>
            <a:r>
              <a:rPr lang="lt-LT" dirty="0"/>
              <a:t> </a:t>
            </a:r>
            <a:r>
              <a:rPr lang="lt-LT" b="1" dirty="0"/>
              <a:t>aukšto tobulumo laipsnį. </a:t>
            </a:r>
          </a:p>
        </p:txBody>
      </p:sp>
      <p:pic>
        <p:nvPicPr>
          <p:cNvPr id="5" name="Turinio vietos rezervavimo ženklas 4">
            <a:extLst>
              <a:ext uri="{FF2B5EF4-FFF2-40B4-BE49-F238E27FC236}">
                <a16:creationId xmlns:a16="http://schemas.microsoft.com/office/drawing/2014/main" id="{C54981DC-D0C1-47EC-B490-BE01C1FE2368}"/>
              </a:ext>
            </a:extLst>
          </p:cNvPr>
          <p:cNvPicPr>
            <a:picLocks noGrp="1" noChangeAspect="1"/>
          </p:cNvPicPr>
          <p:nvPr>
            <p:ph sz="half" idx="2"/>
          </p:nvPr>
        </p:nvPicPr>
        <p:blipFill>
          <a:blip r:embed="rId2"/>
          <a:stretch>
            <a:fillRect/>
          </a:stretch>
        </p:blipFill>
        <p:spPr>
          <a:xfrm>
            <a:off x="6814492" y="1701800"/>
            <a:ext cx="4536504" cy="4319488"/>
          </a:xfrm>
          <a:prstGeom prst="rect">
            <a:avLst/>
          </a:prstGeom>
        </p:spPr>
      </p:pic>
    </p:spTree>
    <p:extLst>
      <p:ext uri="{BB962C8B-B14F-4D97-AF65-F5344CB8AC3E}">
        <p14:creationId xmlns:p14="http://schemas.microsoft.com/office/powerpoint/2010/main" val="121058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22EDBC0-8346-4065-B204-FAA92757D860}"/>
              </a:ext>
            </a:extLst>
          </p:cNvPr>
          <p:cNvSpPr>
            <a:spLocks noGrp="1"/>
          </p:cNvSpPr>
          <p:nvPr>
            <p:ph type="title"/>
          </p:nvPr>
        </p:nvSpPr>
        <p:spPr>
          <a:xfrm>
            <a:off x="1125860" y="1412776"/>
            <a:ext cx="10157354" cy="4032448"/>
          </a:xfrm>
        </p:spPr>
        <p:txBody>
          <a:bodyPr>
            <a:noAutofit/>
          </a:bodyPr>
          <a:lstStyle/>
          <a:p>
            <a:r>
              <a:rPr lang="lt-LT" sz="3200" dirty="0"/>
              <a:t>Maironio kūryba tiesiogiai susijusi su XIX amžiaus pabaigos ir XX amžiaus pradžios pokyčiais lietuvių literatūroje. Tai tautinio atgimimo laikas, kai carinės Rusijos sudėtyje esančioje Lietuvoje nelegaliai plinta laikraštis „Aušra“, kai knygnešiai platina draudžiamą spaudą lietuvių kalba. Tuo metu šviesuoliai kvietė aukotis visuomenės idealams, dirbti tautos labui. Todėl ir patriotinėje Maironio kūryboje išpažįstama tėvynės meilė, visuomenė, ypač jaunimas, kviečiami imtis bendrų darbų.</a:t>
            </a:r>
          </a:p>
        </p:txBody>
      </p:sp>
    </p:spTree>
    <p:extLst>
      <p:ext uri="{BB962C8B-B14F-4D97-AF65-F5344CB8AC3E}">
        <p14:creationId xmlns:p14="http://schemas.microsoft.com/office/powerpoint/2010/main" val="236979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AFCD0E1-589F-40EC-998B-6829CF91C505}"/>
              </a:ext>
            </a:extLst>
          </p:cNvPr>
          <p:cNvSpPr>
            <a:spLocks noGrp="1"/>
          </p:cNvSpPr>
          <p:nvPr>
            <p:ph type="ctrTitle"/>
          </p:nvPr>
        </p:nvSpPr>
        <p:spPr>
          <a:xfrm>
            <a:off x="4672383" y="1268760"/>
            <a:ext cx="7008574" cy="850279"/>
          </a:xfrm>
        </p:spPr>
        <p:txBody>
          <a:bodyPr>
            <a:noAutofit/>
          </a:bodyPr>
          <a:lstStyle/>
          <a:p>
            <a:pPr algn="ctr"/>
            <a:r>
              <a:rPr lang="lt-LT" sz="6000" b="1" dirty="0">
                <a:solidFill>
                  <a:srgbClr val="FF0000"/>
                </a:solidFill>
              </a:rPr>
              <a:t>KAS JIS?</a:t>
            </a:r>
          </a:p>
        </p:txBody>
      </p:sp>
      <p:sp>
        <p:nvSpPr>
          <p:cNvPr id="3" name="Antrinis pavadinimas 2">
            <a:extLst>
              <a:ext uri="{FF2B5EF4-FFF2-40B4-BE49-F238E27FC236}">
                <a16:creationId xmlns:a16="http://schemas.microsoft.com/office/drawing/2014/main" id="{7732DF89-B69A-46CB-A8C4-C94331311134}"/>
              </a:ext>
            </a:extLst>
          </p:cNvPr>
          <p:cNvSpPr>
            <a:spLocks noGrp="1"/>
          </p:cNvSpPr>
          <p:nvPr>
            <p:ph type="subTitle" idx="1"/>
          </p:nvPr>
        </p:nvSpPr>
        <p:spPr>
          <a:xfrm>
            <a:off x="4672383" y="2119039"/>
            <a:ext cx="7008574" cy="4053161"/>
          </a:xfrm>
        </p:spPr>
        <p:txBody>
          <a:bodyPr>
            <a:noAutofit/>
          </a:bodyPr>
          <a:lstStyle/>
          <a:p>
            <a:pPr marL="457200" indent="-457200">
              <a:buFont typeface="Wingdings" panose="05000000000000000000" pitchFamily="2" charset="2"/>
              <a:buChar char="Ø"/>
            </a:pPr>
            <a:r>
              <a:rPr lang="lt-LT" sz="4800" b="1" dirty="0"/>
              <a:t>literatūros klasikas, </a:t>
            </a:r>
          </a:p>
          <a:p>
            <a:pPr marL="457200" indent="-457200">
              <a:buFont typeface="Wingdings" panose="05000000000000000000" pitchFamily="2" charset="2"/>
              <a:buChar char="Ø"/>
            </a:pPr>
            <a:r>
              <a:rPr lang="lt-LT" sz="4800" b="1" dirty="0"/>
              <a:t>prozininkas, </a:t>
            </a:r>
          </a:p>
          <a:p>
            <a:pPr marL="457200" indent="-457200">
              <a:buFont typeface="Wingdings" panose="05000000000000000000" pitchFamily="2" charset="2"/>
              <a:buChar char="Ø"/>
            </a:pPr>
            <a:r>
              <a:rPr lang="lt-LT" sz="4800" b="1" dirty="0"/>
              <a:t>literatūros istorikas ir kritikas,</a:t>
            </a:r>
          </a:p>
          <a:p>
            <a:pPr marL="457200" indent="-457200">
              <a:buFont typeface="Wingdings" panose="05000000000000000000" pitchFamily="2" charset="2"/>
              <a:buChar char="Ø"/>
            </a:pPr>
            <a:r>
              <a:rPr lang="lt-LT" sz="4800" b="1" dirty="0"/>
              <a:t>publicistas, </a:t>
            </a:r>
          </a:p>
        </p:txBody>
      </p:sp>
    </p:spTree>
    <p:extLst>
      <p:ext uri="{BB962C8B-B14F-4D97-AF65-F5344CB8AC3E}">
        <p14:creationId xmlns:p14="http://schemas.microsoft.com/office/powerpoint/2010/main" val="2551714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5579106-B3F0-411D-B462-26DF4E71CD03}"/>
              </a:ext>
            </a:extLst>
          </p:cNvPr>
          <p:cNvSpPr>
            <a:spLocks noGrp="1"/>
          </p:cNvSpPr>
          <p:nvPr>
            <p:ph type="title"/>
          </p:nvPr>
        </p:nvSpPr>
        <p:spPr/>
        <p:txBody>
          <a:bodyPr/>
          <a:lstStyle/>
          <a:p>
            <a:r>
              <a:rPr lang="lt-LT" dirty="0"/>
              <a:t>Jis teigė: </a:t>
            </a:r>
            <a:r>
              <a:rPr lang="lt-LT" altLang="lt-LT" dirty="0">
                <a:solidFill>
                  <a:srgbClr val="0070C0"/>
                </a:solidFill>
              </a:rPr>
              <a:t>„Viso mano gyvenimo tendencija – tiesti tiltą.“</a:t>
            </a:r>
            <a:endParaRPr lang="lt-LT" dirty="0"/>
          </a:p>
        </p:txBody>
      </p:sp>
      <p:sp>
        <p:nvSpPr>
          <p:cNvPr id="3" name="Turinio vietos rezervavimo ženklas 2">
            <a:extLst>
              <a:ext uri="{FF2B5EF4-FFF2-40B4-BE49-F238E27FC236}">
                <a16:creationId xmlns:a16="http://schemas.microsoft.com/office/drawing/2014/main" id="{87860E17-500C-4DBB-B6F6-4DDE426A5243}"/>
              </a:ext>
            </a:extLst>
          </p:cNvPr>
          <p:cNvSpPr>
            <a:spLocks noGrp="1"/>
          </p:cNvSpPr>
          <p:nvPr>
            <p:ph idx="1"/>
          </p:nvPr>
        </p:nvSpPr>
        <p:spPr/>
        <p:txBody>
          <a:bodyPr>
            <a:normAutofit fontScale="92500" lnSpcReduction="20000"/>
          </a:bodyPr>
          <a:lstStyle/>
          <a:p>
            <a:pPr marL="365760" lvl="0" indent="-256032" defTabSz="914400">
              <a:lnSpc>
                <a:spcPct val="100000"/>
              </a:lnSpc>
              <a:spcBef>
                <a:spcPts val="300"/>
              </a:spcBef>
              <a:buClr>
                <a:srgbClr val="A04DA3"/>
              </a:buClr>
              <a:buSzTx/>
              <a:buFont typeface="Georgia"/>
              <a:buChar char="•"/>
              <a:defRPr/>
            </a:pPr>
            <a:r>
              <a:rPr lang="lt-LT" sz="2800" dirty="0">
                <a:solidFill>
                  <a:prstClr val="black"/>
                </a:solidFill>
                <a:latin typeface="Georgia"/>
              </a:rPr>
              <a:t>Jo toleranciją, pasitikėjimą žmonėmis, norą visus sutaikyti ir suburti bendram tėvynės darbui akcentuoja beveik visi, apie jį rašiusieji.</a:t>
            </a:r>
          </a:p>
          <a:p>
            <a:pPr marL="365760" lvl="0" indent="-256032" defTabSz="914400">
              <a:lnSpc>
                <a:spcPct val="100000"/>
              </a:lnSpc>
              <a:spcBef>
                <a:spcPts val="300"/>
              </a:spcBef>
              <a:buClr>
                <a:srgbClr val="A04DA3"/>
              </a:buClr>
              <a:buSzTx/>
              <a:buNone/>
              <a:defRPr/>
            </a:pPr>
            <a:endParaRPr lang="lt-LT" sz="2800" dirty="0">
              <a:solidFill>
                <a:prstClr val="black"/>
              </a:solidFill>
              <a:latin typeface="Georgia"/>
            </a:endParaRPr>
          </a:p>
          <a:p>
            <a:pPr marL="365760" lvl="0" indent="-256032" defTabSz="914400">
              <a:lnSpc>
                <a:spcPct val="100000"/>
              </a:lnSpc>
              <a:spcBef>
                <a:spcPts val="300"/>
              </a:spcBef>
              <a:buClr>
                <a:srgbClr val="A04DA3"/>
              </a:buClr>
              <a:buSzTx/>
              <a:buFont typeface="Georgia"/>
              <a:buChar char="•"/>
              <a:defRPr/>
            </a:pPr>
            <a:r>
              <a:rPr lang="lt-LT" sz="2800" dirty="0">
                <a:solidFill>
                  <a:prstClr val="black"/>
                </a:solidFill>
                <a:latin typeface="Georgia"/>
              </a:rPr>
              <a:t>Jis gyvenime daugiau ieškojo to, kas žmones vienija, ne to, kas skiria.</a:t>
            </a:r>
          </a:p>
          <a:p>
            <a:pPr marL="365760" lvl="0" indent="-256032" defTabSz="914400">
              <a:lnSpc>
                <a:spcPct val="100000"/>
              </a:lnSpc>
              <a:spcBef>
                <a:spcPts val="300"/>
              </a:spcBef>
              <a:buClr>
                <a:srgbClr val="A04DA3"/>
              </a:buClr>
              <a:buSzTx/>
              <a:buFont typeface="Georgia"/>
              <a:buChar char="•"/>
              <a:defRPr/>
            </a:pPr>
            <a:endParaRPr lang="lt-LT" sz="2800" dirty="0">
              <a:solidFill>
                <a:prstClr val="black"/>
              </a:solidFill>
              <a:latin typeface="Georgia"/>
            </a:endParaRPr>
          </a:p>
          <a:p>
            <a:pPr marL="365760" lvl="0" indent="-256032" defTabSz="914400">
              <a:lnSpc>
                <a:spcPct val="100000"/>
              </a:lnSpc>
              <a:spcBef>
                <a:spcPts val="300"/>
              </a:spcBef>
              <a:buClr>
                <a:srgbClr val="A04DA3"/>
              </a:buClr>
              <a:buSzTx/>
              <a:buFont typeface="Georgia"/>
              <a:buChar char="•"/>
              <a:defRPr/>
            </a:pPr>
            <a:r>
              <a:rPr lang="lt-LT" sz="2800" dirty="0">
                <a:solidFill>
                  <a:prstClr val="black"/>
                </a:solidFill>
                <a:latin typeface="Georgia"/>
              </a:rPr>
              <a:t>Svarbiau už asmeninius interesus jam buvo </a:t>
            </a:r>
          </a:p>
          <a:p>
            <a:pPr marL="109728" lvl="0" indent="0" defTabSz="914400">
              <a:lnSpc>
                <a:spcPct val="100000"/>
              </a:lnSpc>
              <a:spcBef>
                <a:spcPts val="300"/>
              </a:spcBef>
              <a:buClr>
                <a:srgbClr val="A04DA3"/>
              </a:buClr>
              <a:buSzTx/>
              <a:buNone/>
              <a:defRPr/>
            </a:pPr>
            <a:r>
              <a:rPr lang="lt-LT" sz="2800" dirty="0">
                <a:solidFill>
                  <a:prstClr val="black"/>
                </a:solidFill>
                <a:latin typeface="Georgia"/>
              </a:rPr>
              <a:t>gailestingumas ir pakantumas kitiems.</a:t>
            </a:r>
          </a:p>
          <a:p>
            <a:pPr marL="365760" lvl="0" indent="-256032" defTabSz="914400">
              <a:lnSpc>
                <a:spcPct val="100000"/>
              </a:lnSpc>
              <a:spcBef>
                <a:spcPts val="300"/>
              </a:spcBef>
              <a:buClr>
                <a:srgbClr val="A04DA3"/>
              </a:buClr>
              <a:buSzTx/>
              <a:buFont typeface="Georgia"/>
              <a:buChar char="•"/>
              <a:defRPr/>
            </a:pPr>
            <a:endParaRPr lang="lt-LT" sz="2800" dirty="0">
              <a:solidFill>
                <a:prstClr val="black"/>
              </a:solidFill>
              <a:latin typeface="Georgia"/>
            </a:endParaRPr>
          </a:p>
          <a:p>
            <a:pPr marL="365760" lvl="0" indent="-256032" defTabSz="914400">
              <a:lnSpc>
                <a:spcPct val="100000"/>
              </a:lnSpc>
              <a:spcBef>
                <a:spcPts val="300"/>
              </a:spcBef>
              <a:buClr>
                <a:srgbClr val="A04DA3"/>
              </a:buClr>
              <a:buSzTx/>
              <a:buFont typeface="Georgia"/>
              <a:buChar char="•"/>
              <a:defRPr/>
            </a:pPr>
            <a:r>
              <a:rPr lang="lt-LT" sz="2800" dirty="0">
                <a:solidFill>
                  <a:prstClr val="black"/>
                </a:solidFill>
                <a:latin typeface="Georgia"/>
              </a:rPr>
              <a:t>„Man visi geri ir visus myliu, </a:t>
            </a:r>
            <a:r>
              <a:rPr lang="lt-LT" sz="2800" dirty="0" err="1">
                <a:solidFill>
                  <a:prstClr val="black"/>
                </a:solidFill>
                <a:latin typeface="Georgia"/>
              </a:rPr>
              <a:t>bile</a:t>
            </a:r>
            <a:r>
              <a:rPr lang="lt-LT" sz="2800" dirty="0">
                <a:solidFill>
                  <a:prstClr val="black"/>
                </a:solidFill>
                <a:latin typeface="Georgia"/>
              </a:rPr>
              <a:t> tik dirbtų </a:t>
            </a:r>
          </a:p>
          <a:p>
            <a:pPr marL="365760" lvl="0" indent="-256032" defTabSz="914400">
              <a:lnSpc>
                <a:spcPct val="100000"/>
              </a:lnSpc>
              <a:spcBef>
                <a:spcPts val="300"/>
              </a:spcBef>
              <a:buClr>
                <a:srgbClr val="A04DA3"/>
              </a:buClr>
              <a:buSzTx/>
              <a:buNone/>
              <a:defRPr/>
            </a:pPr>
            <a:r>
              <a:rPr lang="lt-LT" sz="2800" dirty="0">
                <a:solidFill>
                  <a:prstClr val="black"/>
                </a:solidFill>
                <a:latin typeface="Georgia"/>
              </a:rPr>
              <a:t> ir tarnautų Lietuvos pažangai.“</a:t>
            </a:r>
            <a:endParaRPr lang="en-US" sz="2800" dirty="0">
              <a:solidFill>
                <a:prstClr val="black"/>
              </a:solidFill>
              <a:latin typeface="Georgia"/>
            </a:endParaRPr>
          </a:p>
          <a:p>
            <a:endParaRPr lang="lt-LT" dirty="0"/>
          </a:p>
        </p:txBody>
      </p:sp>
      <p:pic>
        <p:nvPicPr>
          <p:cNvPr id="4" name="Paveikslėlis 3">
            <a:extLst>
              <a:ext uri="{FF2B5EF4-FFF2-40B4-BE49-F238E27FC236}">
                <a16:creationId xmlns:a16="http://schemas.microsoft.com/office/drawing/2014/main" id="{F911933D-070C-462D-B0C8-28A51AF89404}"/>
              </a:ext>
            </a:extLst>
          </p:cNvPr>
          <p:cNvPicPr>
            <a:picLocks noChangeAspect="1"/>
          </p:cNvPicPr>
          <p:nvPr/>
        </p:nvPicPr>
        <p:blipFill>
          <a:blip r:embed="rId2"/>
          <a:stretch>
            <a:fillRect/>
          </a:stretch>
        </p:blipFill>
        <p:spPr>
          <a:xfrm>
            <a:off x="8398668" y="3547625"/>
            <a:ext cx="2384816" cy="2853175"/>
          </a:xfrm>
          <a:prstGeom prst="rect">
            <a:avLst/>
          </a:prstGeom>
        </p:spPr>
      </p:pic>
    </p:spTree>
    <p:extLst>
      <p:ext uri="{BB962C8B-B14F-4D97-AF65-F5344CB8AC3E}">
        <p14:creationId xmlns:p14="http://schemas.microsoft.com/office/powerpoint/2010/main" val="1896721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3BE762C-A14D-477A-9957-680F805F4876}"/>
              </a:ext>
            </a:extLst>
          </p:cNvPr>
          <p:cNvSpPr>
            <a:spLocks noGrp="1"/>
          </p:cNvSpPr>
          <p:nvPr>
            <p:ph type="title"/>
          </p:nvPr>
        </p:nvSpPr>
        <p:spPr>
          <a:xfrm>
            <a:off x="1117309" y="0"/>
            <a:ext cx="10157354" cy="1397000"/>
          </a:xfrm>
        </p:spPr>
        <p:txBody>
          <a:bodyPr>
            <a:normAutofit/>
          </a:bodyPr>
          <a:lstStyle/>
          <a:p>
            <a:r>
              <a:rPr lang="lt-LT" sz="6000" b="1" dirty="0">
                <a:solidFill>
                  <a:srgbClr val="FF0000"/>
                </a:solidFill>
              </a:rPr>
              <a:t>TAI VIENAS JŲ</a:t>
            </a:r>
          </a:p>
        </p:txBody>
      </p:sp>
      <p:pic>
        <p:nvPicPr>
          <p:cNvPr id="5" name="Turinio vietos rezervavimo ženklas 4">
            <a:extLst>
              <a:ext uri="{FF2B5EF4-FFF2-40B4-BE49-F238E27FC236}">
                <a16:creationId xmlns:a16="http://schemas.microsoft.com/office/drawing/2014/main" id="{8321F906-8D43-4449-9563-2F248CB5BA94}"/>
              </a:ext>
            </a:extLst>
          </p:cNvPr>
          <p:cNvPicPr>
            <a:picLocks noGrp="1" noChangeAspect="1"/>
          </p:cNvPicPr>
          <p:nvPr>
            <p:ph idx="1"/>
          </p:nvPr>
        </p:nvPicPr>
        <p:blipFill>
          <a:blip r:embed="rId2"/>
          <a:stretch>
            <a:fillRect/>
          </a:stretch>
        </p:blipFill>
        <p:spPr>
          <a:xfrm>
            <a:off x="1269876" y="2348880"/>
            <a:ext cx="3168352" cy="3816424"/>
          </a:xfrm>
          <a:prstGeom prst="rect">
            <a:avLst/>
          </a:prstGeom>
        </p:spPr>
      </p:pic>
      <p:pic>
        <p:nvPicPr>
          <p:cNvPr id="6" name="Paveikslėlis 5">
            <a:extLst>
              <a:ext uri="{FF2B5EF4-FFF2-40B4-BE49-F238E27FC236}">
                <a16:creationId xmlns:a16="http://schemas.microsoft.com/office/drawing/2014/main" id="{96FBA71A-330C-4D29-B3CC-993210542DFD}"/>
              </a:ext>
            </a:extLst>
          </p:cNvPr>
          <p:cNvPicPr>
            <a:picLocks noChangeAspect="1"/>
          </p:cNvPicPr>
          <p:nvPr/>
        </p:nvPicPr>
        <p:blipFill>
          <a:blip r:embed="rId3"/>
          <a:stretch>
            <a:fillRect/>
          </a:stretch>
        </p:blipFill>
        <p:spPr>
          <a:xfrm>
            <a:off x="4867539" y="2355395"/>
            <a:ext cx="2951534" cy="3816424"/>
          </a:xfrm>
          <a:prstGeom prst="rect">
            <a:avLst/>
          </a:prstGeom>
        </p:spPr>
      </p:pic>
      <p:pic>
        <p:nvPicPr>
          <p:cNvPr id="7" name="Paveikslėlis 6">
            <a:extLst>
              <a:ext uri="{FF2B5EF4-FFF2-40B4-BE49-F238E27FC236}">
                <a16:creationId xmlns:a16="http://schemas.microsoft.com/office/drawing/2014/main" id="{36577AC1-4DE0-4107-B4C0-D37B4C818180}"/>
              </a:ext>
            </a:extLst>
          </p:cNvPr>
          <p:cNvPicPr>
            <a:picLocks noChangeAspect="1"/>
          </p:cNvPicPr>
          <p:nvPr/>
        </p:nvPicPr>
        <p:blipFill>
          <a:blip r:embed="rId4"/>
          <a:stretch>
            <a:fillRect/>
          </a:stretch>
        </p:blipFill>
        <p:spPr>
          <a:xfrm>
            <a:off x="8397874" y="2348880"/>
            <a:ext cx="2876789" cy="3816424"/>
          </a:xfrm>
          <a:prstGeom prst="rect">
            <a:avLst/>
          </a:prstGeom>
        </p:spPr>
      </p:pic>
    </p:spTree>
    <p:extLst>
      <p:ext uri="{BB962C8B-B14F-4D97-AF65-F5344CB8AC3E}">
        <p14:creationId xmlns:p14="http://schemas.microsoft.com/office/powerpoint/2010/main" val="1875231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7E7B6C1-999D-453D-8870-4C72E4125AF7}"/>
              </a:ext>
            </a:extLst>
          </p:cNvPr>
          <p:cNvSpPr>
            <a:spLocks noGrp="1"/>
          </p:cNvSpPr>
          <p:nvPr>
            <p:ph type="title"/>
          </p:nvPr>
        </p:nvSpPr>
        <p:spPr>
          <a:xfrm>
            <a:off x="2998068" y="696889"/>
            <a:ext cx="10157354" cy="1397000"/>
          </a:xfrm>
        </p:spPr>
        <p:txBody>
          <a:bodyPr>
            <a:normAutofit/>
          </a:bodyPr>
          <a:lstStyle/>
          <a:p>
            <a:r>
              <a:rPr lang="lt-LT" sz="6000" b="1" dirty="0">
                <a:solidFill>
                  <a:srgbClr val="FF0000"/>
                </a:solidFill>
              </a:rPr>
              <a:t>TAI</a:t>
            </a:r>
            <a:endParaRPr lang="lt-LT" sz="6000" dirty="0"/>
          </a:p>
        </p:txBody>
      </p:sp>
      <p:pic>
        <p:nvPicPr>
          <p:cNvPr id="6" name="Turinio vietos rezervavimo ženklas 5">
            <a:extLst>
              <a:ext uri="{FF2B5EF4-FFF2-40B4-BE49-F238E27FC236}">
                <a16:creationId xmlns:a16="http://schemas.microsoft.com/office/drawing/2014/main" id="{38110B81-385D-431B-BB3C-8BFE4381C1C1}"/>
              </a:ext>
            </a:extLst>
          </p:cNvPr>
          <p:cNvPicPr>
            <a:picLocks noGrp="1" noChangeAspect="1"/>
          </p:cNvPicPr>
          <p:nvPr>
            <p:ph sz="half" idx="2"/>
          </p:nvPr>
        </p:nvPicPr>
        <p:blipFill>
          <a:blip r:embed="rId2"/>
          <a:stretch>
            <a:fillRect/>
          </a:stretch>
        </p:blipFill>
        <p:spPr>
          <a:xfrm>
            <a:off x="7318548" y="548680"/>
            <a:ext cx="3752677" cy="5623520"/>
          </a:xfrm>
          <a:prstGeom prst="rect">
            <a:avLst/>
          </a:prstGeom>
        </p:spPr>
      </p:pic>
      <p:sp>
        <p:nvSpPr>
          <p:cNvPr id="7" name="Turinio vietos rezervavimo ženklas 6">
            <a:extLst>
              <a:ext uri="{FF2B5EF4-FFF2-40B4-BE49-F238E27FC236}">
                <a16:creationId xmlns:a16="http://schemas.microsoft.com/office/drawing/2014/main" id="{44AFD45C-498B-49AE-9E70-29DAB1619B9E}"/>
              </a:ext>
            </a:extLst>
          </p:cNvPr>
          <p:cNvSpPr>
            <a:spLocks noGrp="1"/>
          </p:cNvSpPr>
          <p:nvPr>
            <p:ph sz="half" idx="1"/>
          </p:nvPr>
        </p:nvSpPr>
        <p:spPr>
          <a:xfrm>
            <a:off x="1117308" y="2564904"/>
            <a:ext cx="5769192" cy="3240360"/>
          </a:xfrm>
        </p:spPr>
        <p:txBody>
          <a:bodyPr>
            <a:normAutofit/>
          </a:bodyPr>
          <a:lstStyle/>
          <a:p>
            <a:pPr marL="0" lvl="0" indent="0">
              <a:buNone/>
            </a:pPr>
            <a:r>
              <a:rPr lang="lt-LT" sz="5400" b="1" dirty="0">
                <a:solidFill>
                  <a:srgbClr val="374C81"/>
                </a:solidFill>
              </a:rPr>
              <a:t>   Vaižgantas (Juozas Tumas)</a:t>
            </a:r>
          </a:p>
          <a:p>
            <a:pPr marL="0" lvl="0" indent="0">
              <a:buNone/>
            </a:pPr>
            <a:r>
              <a:rPr lang="lt-LT" sz="5400" b="1" dirty="0">
                <a:solidFill>
                  <a:srgbClr val="374C81"/>
                </a:solidFill>
              </a:rPr>
              <a:t>   </a:t>
            </a:r>
            <a:r>
              <a:rPr lang="lt-LT" sz="5400" dirty="0">
                <a:solidFill>
                  <a:srgbClr val="374C81"/>
                </a:solidFill>
              </a:rPr>
              <a:t>(1869 - 1933)</a:t>
            </a:r>
          </a:p>
          <a:p>
            <a:endParaRPr lang="lt-LT" dirty="0"/>
          </a:p>
        </p:txBody>
      </p:sp>
    </p:spTree>
    <p:extLst>
      <p:ext uri="{BB962C8B-B14F-4D97-AF65-F5344CB8AC3E}">
        <p14:creationId xmlns:p14="http://schemas.microsoft.com/office/powerpoint/2010/main" val="391219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557550E-E70D-48E4-8DC0-714EA84C005B}"/>
              </a:ext>
            </a:extLst>
          </p:cNvPr>
          <p:cNvSpPr>
            <a:spLocks noGrp="1"/>
          </p:cNvSpPr>
          <p:nvPr>
            <p:ph type="title"/>
          </p:nvPr>
        </p:nvSpPr>
        <p:spPr>
          <a:xfrm>
            <a:off x="1117309" y="76200"/>
            <a:ext cx="10157354" cy="6521152"/>
          </a:xfrm>
        </p:spPr>
        <p:txBody>
          <a:bodyPr>
            <a:normAutofit fontScale="90000"/>
          </a:bodyPr>
          <a:lstStyle/>
          <a:p>
            <a:r>
              <a:rPr lang="lt-LT" dirty="0"/>
              <a:t>J. Tumo – Vaižganto apysakos „Dėdės ir dėdienės“</a:t>
            </a:r>
            <a:br>
              <a:rPr lang="lt-LT" dirty="0"/>
            </a:br>
            <a:br>
              <a:rPr lang="lt-LT" dirty="0"/>
            </a:br>
            <a:r>
              <a:rPr lang="lt-LT" sz="2700" b="1" dirty="0"/>
              <a:t>Tema</a:t>
            </a:r>
            <a:r>
              <a:rPr lang="lt-LT" sz="2700" dirty="0"/>
              <a:t> - lietuvio charakterio savybių kaita sukrėtimų ir praradimų metu.</a:t>
            </a:r>
            <a:br>
              <a:rPr lang="lt-LT" sz="2700" dirty="0"/>
            </a:br>
            <a:r>
              <a:rPr lang="lt-LT" sz="2700" b="1" dirty="0"/>
              <a:t>Vertybės</a:t>
            </a:r>
            <a:r>
              <a:rPr lang="lt-LT" sz="2700" dirty="0"/>
              <a:t> - darbštumas, pamaldumas, meilė gamtai, tvirti santykiai šeimoje.</a:t>
            </a:r>
            <a:br>
              <a:rPr lang="lt-LT" sz="2700" dirty="0"/>
            </a:br>
            <a:r>
              <a:rPr lang="lt-LT" sz="2700" b="1" dirty="0"/>
              <a:t>Problemos</a:t>
            </a:r>
            <a:r>
              <a:rPr lang="lt-LT" sz="2700" dirty="0"/>
              <a:t> - kodėl žmogus pasiduoda kitų įtakai? kodėl likimas žmogui siunčia išbandymus? kaip sukrėtimai keičia žmones?</a:t>
            </a:r>
            <a:br>
              <a:rPr lang="lt-LT" sz="2700" dirty="0"/>
            </a:br>
            <a:r>
              <a:rPr lang="lt-LT" sz="2700" b="1" dirty="0"/>
              <a:t>Veikėjai</a:t>
            </a:r>
            <a:r>
              <a:rPr lang="lt-LT" sz="2700" dirty="0"/>
              <a:t> - menkai save suvokia, visiškai pasiduoda aplinkybėms, paiso stipresnių, nuolankiai reaguoja į situacijas.</a:t>
            </a:r>
            <a:br>
              <a:rPr lang="lt-LT" sz="2700" dirty="0"/>
            </a:br>
            <a:r>
              <a:rPr lang="lt-LT" sz="2700" b="1" dirty="0"/>
              <a:t>Konfliktas</a:t>
            </a:r>
            <a:r>
              <a:rPr lang="lt-LT" sz="2700" dirty="0"/>
              <a:t> - tiek vidinis, tiek išorinis. </a:t>
            </a:r>
            <a:br>
              <a:rPr lang="lt-LT" sz="2700" dirty="0"/>
            </a:br>
            <a:r>
              <a:rPr lang="lt-LT" sz="2700" b="1" dirty="0"/>
              <a:t>Gamtos įtaka </a:t>
            </a:r>
            <a:r>
              <a:rPr lang="lt-LT" sz="2700" dirty="0"/>
              <a:t>- prieglobstis, ramybės ir atsipalaidavimo vieta, gyvenimo dalis.</a:t>
            </a:r>
            <a:br>
              <a:rPr lang="lt-LT" sz="2700" dirty="0"/>
            </a:br>
            <a:r>
              <a:rPr lang="lt-LT" sz="2700" b="1" dirty="0"/>
              <a:t>Istorinis laikas </a:t>
            </a:r>
            <a:r>
              <a:rPr lang="lt-LT" sz="2700" dirty="0"/>
              <a:t>- baudžiava ir jos panaikinimas.</a:t>
            </a:r>
            <a:br>
              <a:rPr lang="lt-LT" sz="2700" dirty="0"/>
            </a:br>
            <a:r>
              <a:rPr lang="lt-LT" sz="2700" b="1" dirty="0"/>
              <a:t>Biografinis laikas </a:t>
            </a:r>
            <a:r>
              <a:rPr lang="lt-LT" sz="2700" dirty="0"/>
              <a:t>- nuo jaunystės iki senatvės.</a:t>
            </a:r>
            <a:br>
              <a:rPr lang="lt-LT" sz="2700" dirty="0"/>
            </a:br>
            <a:br>
              <a:rPr lang="lt-LT" sz="2700" dirty="0"/>
            </a:br>
            <a:endParaRPr lang="lt-LT" sz="2700" dirty="0"/>
          </a:p>
        </p:txBody>
      </p:sp>
    </p:spTree>
    <p:extLst>
      <p:ext uri="{BB962C8B-B14F-4D97-AF65-F5344CB8AC3E}">
        <p14:creationId xmlns:p14="http://schemas.microsoft.com/office/powerpoint/2010/main" val="93479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714C8B1-9B7D-4BA6-9794-BCFD3E8C05ED}"/>
              </a:ext>
            </a:extLst>
          </p:cNvPr>
          <p:cNvSpPr>
            <a:spLocks noGrp="1"/>
          </p:cNvSpPr>
          <p:nvPr>
            <p:ph type="title"/>
          </p:nvPr>
        </p:nvSpPr>
        <p:spPr>
          <a:xfrm>
            <a:off x="812589" y="2492896"/>
            <a:ext cx="7008574" cy="3882504"/>
          </a:xfrm>
        </p:spPr>
        <p:txBody>
          <a:bodyPr/>
          <a:lstStyle/>
          <a:p>
            <a:r>
              <a:rPr lang="lt-LT" sz="4400" b="1" dirty="0"/>
              <a:t>literatūros klasikas,     prozininkas, dramaturgas,</a:t>
            </a:r>
            <a:r>
              <a:rPr lang="lt-LT" sz="4400" dirty="0"/>
              <a:t> </a:t>
            </a:r>
            <a:br>
              <a:rPr lang="lt-LT" sz="4400" dirty="0"/>
            </a:br>
            <a:r>
              <a:rPr lang="lt-LT" sz="4400" b="1" dirty="0"/>
              <a:t>profesorius, rinkęs ir skelbęs lietuvių tautosaką, domėjęsis Rytų kultūra,</a:t>
            </a:r>
            <a:br>
              <a:rPr lang="lt-LT" sz="4400" dirty="0"/>
            </a:br>
            <a:endParaRPr lang="lt-LT" sz="4400" dirty="0"/>
          </a:p>
        </p:txBody>
      </p:sp>
      <p:sp>
        <p:nvSpPr>
          <p:cNvPr id="3" name="Teksto vietos rezervavimo ženklas 2">
            <a:extLst>
              <a:ext uri="{FF2B5EF4-FFF2-40B4-BE49-F238E27FC236}">
                <a16:creationId xmlns:a16="http://schemas.microsoft.com/office/drawing/2014/main" id="{E91CCAFB-01F1-40B0-920C-D1DFA676631A}"/>
              </a:ext>
            </a:extLst>
          </p:cNvPr>
          <p:cNvSpPr>
            <a:spLocks noGrp="1"/>
          </p:cNvSpPr>
          <p:nvPr>
            <p:ph type="body" idx="1"/>
          </p:nvPr>
        </p:nvSpPr>
        <p:spPr>
          <a:xfrm>
            <a:off x="812589" y="908721"/>
            <a:ext cx="7008574" cy="1152127"/>
          </a:xfrm>
        </p:spPr>
        <p:txBody>
          <a:bodyPr>
            <a:normAutofit/>
          </a:bodyPr>
          <a:lstStyle/>
          <a:p>
            <a:r>
              <a:rPr lang="lt-LT" sz="6000" b="1" dirty="0">
                <a:solidFill>
                  <a:srgbClr val="FF0000"/>
                </a:solidFill>
              </a:rPr>
              <a:t>KAS JIS?</a:t>
            </a:r>
          </a:p>
        </p:txBody>
      </p:sp>
    </p:spTree>
    <p:extLst>
      <p:ext uri="{BB962C8B-B14F-4D97-AF65-F5344CB8AC3E}">
        <p14:creationId xmlns:p14="http://schemas.microsoft.com/office/powerpoint/2010/main" val="3744676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F99BF32-E6C3-402B-9F4A-16FF01B0326A}"/>
              </a:ext>
            </a:extLst>
          </p:cNvPr>
          <p:cNvSpPr>
            <a:spLocks noGrp="1"/>
          </p:cNvSpPr>
          <p:nvPr>
            <p:ph type="ctrTitle"/>
          </p:nvPr>
        </p:nvSpPr>
        <p:spPr>
          <a:xfrm>
            <a:off x="4672383" y="908721"/>
            <a:ext cx="7008574" cy="1368151"/>
          </a:xfrm>
        </p:spPr>
        <p:txBody>
          <a:bodyPr/>
          <a:lstStyle/>
          <a:p>
            <a:r>
              <a:rPr lang="lt-LT" b="1" dirty="0">
                <a:solidFill>
                  <a:srgbClr val="FF0000"/>
                </a:solidFill>
              </a:rPr>
              <a:t>Kas jis?</a:t>
            </a:r>
          </a:p>
        </p:txBody>
      </p:sp>
      <p:sp>
        <p:nvSpPr>
          <p:cNvPr id="3" name="Antrinis pavadinimas 2">
            <a:extLst>
              <a:ext uri="{FF2B5EF4-FFF2-40B4-BE49-F238E27FC236}">
                <a16:creationId xmlns:a16="http://schemas.microsoft.com/office/drawing/2014/main" id="{7B746DA5-C681-44FF-8AEA-C4C9780AE9CD}"/>
              </a:ext>
            </a:extLst>
          </p:cNvPr>
          <p:cNvSpPr>
            <a:spLocks noGrp="1"/>
          </p:cNvSpPr>
          <p:nvPr>
            <p:ph type="subTitle" idx="1"/>
          </p:nvPr>
        </p:nvSpPr>
        <p:spPr>
          <a:xfrm>
            <a:off x="4510236" y="2492896"/>
            <a:ext cx="7008574" cy="4104456"/>
          </a:xfrm>
        </p:spPr>
        <p:txBody>
          <a:bodyPr>
            <a:normAutofit lnSpcReduction="10000"/>
          </a:bodyPr>
          <a:lstStyle/>
          <a:p>
            <a:r>
              <a:rPr lang="lt-LT" altLang="lt-LT" sz="4000" b="1" dirty="0"/>
              <a:t>Reikšmingiausias XX a. pradžios lietuvių rašytojas </a:t>
            </a:r>
            <a:r>
              <a:rPr lang="lt-LT" altLang="lt-LT" sz="4000" b="1" dirty="0" err="1"/>
              <a:t>neoromantikas</a:t>
            </a:r>
            <a:r>
              <a:rPr lang="lt-LT" altLang="lt-LT" sz="4000" b="1" dirty="0"/>
              <a:t>, pagilinęs literatūros problematiką, susiejęs lietuvių literatūrą su Europos literatūros kontekstais,</a:t>
            </a:r>
          </a:p>
          <a:p>
            <a:endParaRPr lang="lt-LT" dirty="0"/>
          </a:p>
        </p:txBody>
      </p:sp>
    </p:spTree>
    <p:extLst>
      <p:ext uri="{BB962C8B-B14F-4D97-AF65-F5344CB8AC3E}">
        <p14:creationId xmlns:p14="http://schemas.microsoft.com/office/powerpoint/2010/main" val="217519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E15106E-C391-4FF8-866B-4E6BB9EBBB9C}"/>
              </a:ext>
            </a:extLst>
          </p:cNvPr>
          <p:cNvSpPr>
            <a:spLocks noGrp="1"/>
          </p:cNvSpPr>
          <p:nvPr>
            <p:ph type="title"/>
          </p:nvPr>
        </p:nvSpPr>
        <p:spPr/>
        <p:txBody>
          <a:bodyPr>
            <a:normAutofit/>
          </a:bodyPr>
          <a:lstStyle/>
          <a:p>
            <a:r>
              <a:rPr lang="lt-LT" sz="6000" b="1" dirty="0">
                <a:solidFill>
                  <a:srgbClr val="FF0000"/>
                </a:solidFill>
              </a:rPr>
              <a:t>Kas jis?</a:t>
            </a:r>
          </a:p>
        </p:txBody>
      </p:sp>
      <p:sp>
        <p:nvSpPr>
          <p:cNvPr id="3" name="Turinio vietos rezervavimo ženklas 2">
            <a:extLst>
              <a:ext uri="{FF2B5EF4-FFF2-40B4-BE49-F238E27FC236}">
                <a16:creationId xmlns:a16="http://schemas.microsoft.com/office/drawing/2014/main" id="{7CB7EC78-F075-4E08-86E9-26D89DFA4B09}"/>
              </a:ext>
            </a:extLst>
          </p:cNvPr>
          <p:cNvSpPr>
            <a:spLocks noGrp="1"/>
          </p:cNvSpPr>
          <p:nvPr>
            <p:ph sz="half" idx="1"/>
          </p:nvPr>
        </p:nvSpPr>
        <p:spPr/>
        <p:txBody>
          <a:bodyPr>
            <a:normAutofit fontScale="25000" lnSpcReduction="20000"/>
          </a:bodyPr>
          <a:lstStyle/>
          <a:p>
            <a:r>
              <a:rPr lang="lt-LT" altLang="lt-LT" sz="12800" b="1" dirty="0">
                <a:latin typeface="+mj-lt"/>
              </a:rPr>
              <a:t>Buvo įstojęs į Vilniaus kunigų seminariją, tačiau vėliau iš jos pašalintas.</a:t>
            </a:r>
          </a:p>
          <a:p>
            <a:endParaRPr lang="lt-LT" sz="3900" dirty="0"/>
          </a:p>
        </p:txBody>
      </p:sp>
      <p:sp>
        <p:nvSpPr>
          <p:cNvPr id="4" name="Turinio vietos rezervavimo ženklas 3">
            <a:extLst>
              <a:ext uri="{FF2B5EF4-FFF2-40B4-BE49-F238E27FC236}">
                <a16:creationId xmlns:a16="http://schemas.microsoft.com/office/drawing/2014/main" id="{7517F647-136F-41C3-8296-CC6A6DBB8334}"/>
              </a:ext>
            </a:extLst>
          </p:cNvPr>
          <p:cNvSpPr>
            <a:spLocks noGrp="1"/>
          </p:cNvSpPr>
          <p:nvPr>
            <p:ph sz="half" idx="2"/>
          </p:nvPr>
        </p:nvSpPr>
        <p:spPr/>
        <p:txBody>
          <a:bodyPr>
            <a:normAutofit fontScale="25000" lnSpcReduction="20000"/>
          </a:bodyPr>
          <a:lstStyle/>
          <a:p>
            <a:r>
              <a:rPr lang="lt-LT" sz="11200" b="1" dirty="0"/>
              <a:t>1944 m., vengdamas bolševikų represijų, su šeima pasitraukė iš Lietuvos, mirė </a:t>
            </a:r>
            <a:r>
              <a:rPr lang="lt-LT" sz="11200" b="1" dirty="0" err="1"/>
              <a:t>Marple</a:t>
            </a:r>
            <a:r>
              <a:rPr lang="lt-LT" sz="11200" b="1" dirty="0"/>
              <a:t> gyvenvietėje netoli Filadelfijos, ištiktas širdies smūgio. </a:t>
            </a:r>
          </a:p>
          <a:p>
            <a:r>
              <a:rPr lang="lt-LT" sz="11200" b="1" dirty="0"/>
              <a:t>1992 m. šio rašytojo ir jo žmonos palaikai iš </a:t>
            </a:r>
            <a:r>
              <a:rPr lang="lt-LT" sz="11200" b="1" dirty="0" err="1"/>
              <a:t>Putnamo</a:t>
            </a:r>
            <a:r>
              <a:rPr lang="lt-LT" sz="11200" b="1" dirty="0"/>
              <a:t> lietuvių kapinių Konektikuto valstijoje buvo perkelti į gimtųjų </a:t>
            </a:r>
            <a:r>
              <a:rPr lang="lt-LT" sz="11200" b="1" dirty="0" err="1"/>
              <a:t>Subartonių</a:t>
            </a:r>
            <a:r>
              <a:rPr lang="lt-LT" sz="11200" b="1" dirty="0"/>
              <a:t> kapines.</a:t>
            </a:r>
          </a:p>
          <a:p>
            <a:endParaRPr lang="lt-LT" sz="8600" b="1" dirty="0"/>
          </a:p>
          <a:p>
            <a:pPr marL="0" indent="0">
              <a:buNone/>
            </a:pPr>
            <a:endParaRPr lang="lt-LT" sz="3600" b="1" dirty="0"/>
          </a:p>
        </p:txBody>
      </p:sp>
      <p:pic>
        <p:nvPicPr>
          <p:cNvPr id="5" name="Paveikslėlis 4">
            <a:extLst>
              <a:ext uri="{FF2B5EF4-FFF2-40B4-BE49-F238E27FC236}">
                <a16:creationId xmlns:a16="http://schemas.microsoft.com/office/drawing/2014/main" id="{985E35AF-4FF0-40F7-91D3-3192C6A6308A}"/>
              </a:ext>
            </a:extLst>
          </p:cNvPr>
          <p:cNvPicPr>
            <a:picLocks noChangeAspect="1"/>
          </p:cNvPicPr>
          <p:nvPr/>
        </p:nvPicPr>
        <p:blipFill>
          <a:blip r:embed="rId2"/>
          <a:stretch>
            <a:fillRect/>
          </a:stretch>
        </p:blipFill>
        <p:spPr>
          <a:xfrm>
            <a:off x="1481624" y="3429000"/>
            <a:ext cx="4409641" cy="3352800"/>
          </a:xfrm>
          <a:prstGeom prst="rect">
            <a:avLst/>
          </a:prstGeom>
        </p:spPr>
      </p:pic>
    </p:spTree>
    <p:extLst>
      <p:ext uri="{BB962C8B-B14F-4D97-AF65-F5344CB8AC3E}">
        <p14:creationId xmlns:p14="http://schemas.microsoft.com/office/powerpoint/2010/main" val="391137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80CF913-60D3-4267-904F-291EAE19480E}"/>
              </a:ext>
            </a:extLst>
          </p:cNvPr>
          <p:cNvSpPr>
            <a:spLocks noGrp="1"/>
          </p:cNvSpPr>
          <p:nvPr>
            <p:ph type="title"/>
          </p:nvPr>
        </p:nvSpPr>
        <p:spPr>
          <a:xfrm>
            <a:off x="1117309" y="76200"/>
            <a:ext cx="10157354" cy="2272680"/>
          </a:xfrm>
        </p:spPr>
        <p:txBody>
          <a:bodyPr>
            <a:normAutofit fontScale="90000"/>
          </a:bodyPr>
          <a:lstStyle/>
          <a:p>
            <a:r>
              <a:rPr lang="lt-LT" sz="6000" b="1" dirty="0">
                <a:solidFill>
                  <a:srgbClr val="FF0000"/>
                </a:solidFill>
              </a:rPr>
              <a:t>      </a:t>
            </a:r>
            <a:br>
              <a:rPr lang="lt-LT" sz="6000" b="1" dirty="0">
                <a:solidFill>
                  <a:srgbClr val="FF0000"/>
                </a:solidFill>
              </a:rPr>
            </a:br>
            <a:br>
              <a:rPr lang="lt-LT" sz="6000" b="1" dirty="0">
                <a:solidFill>
                  <a:srgbClr val="FF0000"/>
                </a:solidFill>
              </a:rPr>
            </a:br>
            <a:r>
              <a:rPr lang="lt-LT" sz="6000" b="1" dirty="0">
                <a:solidFill>
                  <a:srgbClr val="FF0000"/>
                </a:solidFill>
              </a:rPr>
              <a:t>       Tai</a:t>
            </a:r>
          </a:p>
        </p:txBody>
      </p:sp>
      <p:sp>
        <p:nvSpPr>
          <p:cNvPr id="3" name="Turinio vietos rezervavimo ženklas 2">
            <a:extLst>
              <a:ext uri="{FF2B5EF4-FFF2-40B4-BE49-F238E27FC236}">
                <a16:creationId xmlns:a16="http://schemas.microsoft.com/office/drawing/2014/main" id="{8BDCD90C-7E07-4AC5-A489-8851254DC591}"/>
              </a:ext>
            </a:extLst>
          </p:cNvPr>
          <p:cNvSpPr>
            <a:spLocks noGrp="1"/>
          </p:cNvSpPr>
          <p:nvPr>
            <p:ph sz="half" idx="1"/>
          </p:nvPr>
        </p:nvSpPr>
        <p:spPr>
          <a:xfrm>
            <a:off x="1218882" y="1709884"/>
            <a:ext cx="4977104" cy="4470400"/>
          </a:xfrm>
        </p:spPr>
        <p:txBody>
          <a:bodyPr>
            <a:normAutofit/>
          </a:bodyPr>
          <a:lstStyle/>
          <a:p>
            <a:pPr marL="0" indent="0">
              <a:buNone/>
            </a:pPr>
            <a:endParaRPr lang="lt-LT" sz="5400" b="1" dirty="0"/>
          </a:p>
          <a:p>
            <a:pPr marL="0" indent="0">
              <a:buNone/>
            </a:pPr>
            <a:r>
              <a:rPr lang="lt-LT" sz="5400" b="1" dirty="0"/>
              <a:t>Vincas Krėvė-Mickevičius</a:t>
            </a:r>
          </a:p>
          <a:p>
            <a:pPr marL="0" indent="0">
              <a:buNone/>
            </a:pPr>
            <a:r>
              <a:rPr lang="lt-LT" sz="5400" dirty="0"/>
              <a:t>(1882 - 1954)</a:t>
            </a:r>
          </a:p>
        </p:txBody>
      </p:sp>
      <p:pic>
        <p:nvPicPr>
          <p:cNvPr id="5" name="Turinio vietos rezervavimo ženklas 4">
            <a:extLst>
              <a:ext uri="{FF2B5EF4-FFF2-40B4-BE49-F238E27FC236}">
                <a16:creationId xmlns:a16="http://schemas.microsoft.com/office/drawing/2014/main" id="{AC4831E2-C299-4885-8A63-1ADBE2AFEC32}"/>
              </a:ext>
            </a:extLst>
          </p:cNvPr>
          <p:cNvPicPr>
            <a:picLocks noGrp="1" noChangeAspect="1"/>
          </p:cNvPicPr>
          <p:nvPr>
            <p:ph sz="half" idx="2"/>
          </p:nvPr>
        </p:nvPicPr>
        <p:blipFill>
          <a:blip r:embed="rId2"/>
          <a:stretch>
            <a:fillRect/>
          </a:stretch>
        </p:blipFill>
        <p:spPr>
          <a:xfrm>
            <a:off x="7174532" y="836712"/>
            <a:ext cx="4100131" cy="5616624"/>
          </a:xfrm>
          <a:prstGeom prst="rect">
            <a:avLst/>
          </a:prstGeom>
        </p:spPr>
      </p:pic>
    </p:spTree>
    <p:extLst>
      <p:ext uri="{BB962C8B-B14F-4D97-AF65-F5344CB8AC3E}">
        <p14:creationId xmlns:p14="http://schemas.microsoft.com/office/powerpoint/2010/main" val="4216859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1E3991A-C2DB-4A6E-8680-70609DEAD04E}"/>
              </a:ext>
            </a:extLst>
          </p:cNvPr>
          <p:cNvSpPr>
            <a:spLocks noGrp="1"/>
          </p:cNvSpPr>
          <p:nvPr>
            <p:ph type="title"/>
          </p:nvPr>
        </p:nvSpPr>
        <p:spPr>
          <a:xfrm>
            <a:off x="1117309" y="76200"/>
            <a:ext cx="10157354" cy="6953200"/>
          </a:xfrm>
        </p:spPr>
        <p:txBody>
          <a:bodyPr>
            <a:normAutofit fontScale="90000"/>
          </a:bodyPr>
          <a:lstStyle/>
          <a:p>
            <a:r>
              <a:rPr lang="lt-LT" sz="3600" b="1" dirty="0"/>
              <a:t>Istorinė drama ,,Skirgaila“ </a:t>
            </a:r>
            <a:r>
              <a:rPr lang="lt-LT" sz="3600" dirty="0"/>
              <a:t>yra pirmasis lietuvių dramaturgijos kūrinys, kuriame atskleidžiama žmogaus dvasinio žlugimo drama. </a:t>
            </a:r>
            <a:br>
              <a:rPr lang="lt-LT" sz="3600" dirty="0"/>
            </a:br>
            <a:r>
              <a:rPr lang="lt-LT" sz="3600" b="1" dirty="0"/>
              <a:t>                Įvykiai, sužlugdę Skirgailą</a:t>
            </a:r>
            <a:br>
              <a:rPr lang="lt-LT" sz="3600" dirty="0"/>
            </a:br>
            <a:r>
              <a:rPr lang="lt-LT" sz="3600" b="1" dirty="0"/>
              <a:t>Tariamas </a:t>
            </a:r>
            <a:r>
              <a:rPr lang="lt-LT" sz="3600" b="1" dirty="0" err="1"/>
              <a:t>Stardo</a:t>
            </a:r>
            <a:r>
              <a:rPr lang="lt-LT" sz="3600" b="1" dirty="0"/>
              <a:t> krikštas</a:t>
            </a:r>
            <a:r>
              <a:rPr lang="lt-LT" sz="3600" dirty="0"/>
              <a:t>:  „Ech, </a:t>
            </a:r>
            <a:r>
              <a:rPr lang="lt-LT" sz="3600" dirty="0" err="1"/>
              <a:t>Starde</a:t>
            </a:r>
            <a:r>
              <a:rPr lang="lt-LT" sz="3600" dirty="0"/>
              <a:t>, </a:t>
            </a:r>
            <a:r>
              <a:rPr lang="lt-LT" sz="3600" dirty="0" err="1"/>
              <a:t>Starde</a:t>
            </a:r>
            <a:r>
              <a:rPr lang="lt-LT" sz="3600" dirty="0"/>
              <a:t>! Tik dėlei tavęs aš tikėjau žmonėmis ir kai kuriuos dar gerbiau... Na, visa pasmaugei tu mano sieloje dabar... Ui niekšas buvai, kaip ir visi kiti, ar gal aš vienas klystu..."</a:t>
            </a:r>
            <a:br>
              <a:rPr lang="lt-LT" sz="3600" dirty="0"/>
            </a:br>
            <a:br>
              <a:rPr lang="lt-LT" sz="3600" dirty="0"/>
            </a:br>
            <a:r>
              <a:rPr lang="lt-LT" sz="3600" b="1" dirty="0"/>
              <a:t>Pokalbis su kriviu Skurduliu</a:t>
            </a:r>
            <a:r>
              <a:rPr lang="lt-LT" sz="3600" dirty="0"/>
              <a:t>: „Melagis tu kaip visi...“</a:t>
            </a:r>
            <a:br>
              <a:rPr lang="lt-LT" sz="3600" dirty="0"/>
            </a:br>
            <a:br>
              <a:rPr lang="lt-LT" sz="3600" dirty="0"/>
            </a:br>
            <a:r>
              <a:rPr lang="lt-LT" sz="3600" b="1" dirty="0"/>
              <a:t>Kai atstumia Ona Duonutė</a:t>
            </a:r>
            <a:r>
              <a:rPr lang="lt-LT" sz="3600" dirty="0"/>
              <a:t>: „Aš norėjau tave savo žmona imti, bet esi tikrai verta, kad verge tave </a:t>
            </a:r>
            <a:r>
              <a:rPr lang="lt-LT" sz="3600" dirty="0" err="1"/>
              <a:t>paliktau</a:t>
            </a:r>
            <a:r>
              <a:rPr lang="lt-LT" sz="3600" dirty="0"/>
              <a:t>.“</a:t>
            </a:r>
            <a:br>
              <a:rPr lang="lt-LT" dirty="0"/>
            </a:br>
            <a:endParaRPr lang="lt-LT" dirty="0"/>
          </a:p>
        </p:txBody>
      </p:sp>
    </p:spTree>
    <p:extLst>
      <p:ext uri="{BB962C8B-B14F-4D97-AF65-F5344CB8AC3E}">
        <p14:creationId xmlns:p14="http://schemas.microsoft.com/office/powerpoint/2010/main" val="201423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53896D9-3CC4-4A62-A966-00266131B056}"/>
              </a:ext>
            </a:extLst>
          </p:cNvPr>
          <p:cNvSpPr>
            <a:spLocks noGrp="1"/>
          </p:cNvSpPr>
          <p:nvPr>
            <p:ph type="title"/>
          </p:nvPr>
        </p:nvSpPr>
        <p:spPr/>
        <p:txBody>
          <a:bodyPr>
            <a:normAutofit fontScale="90000"/>
          </a:bodyPr>
          <a:lstStyle/>
          <a:p>
            <a:br>
              <a:rPr lang="lt-LT" dirty="0"/>
            </a:br>
            <a:br>
              <a:rPr lang="lt-LT" dirty="0"/>
            </a:br>
            <a:br>
              <a:rPr lang="lt-LT" dirty="0"/>
            </a:br>
            <a:r>
              <a:rPr lang="lt-LT" dirty="0"/>
              <a:t>Žmogus per klystkelius suranda tikrą kelią? </a:t>
            </a:r>
          </a:p>
        </p:txBody>
      </p:sp>
      <p:sp>
        <p:nvSpPr>
          <p:cNvPr id="3" name="Turinio vietos rezervavimo ženklas 2">
            <a:extLst>
              <a:ext uri="{FF2B5EF4-FFF2-40B4-BE49-F238E27FC236}">
                <a16:creationId xmlns:a16="http://schemas.microsoft.com/office/drawing/2014/main" id="{5DDE796A-134A-423B-947A-034C270B2218}"/>
              </a:ext>
            </a:extLst>
          </p:cNvPr>
          <p:cNvSpPr>
            <a:spLocks noGrp="1"/>
          </p:cNvSpPr>
          <p:nvPr>
            <p:ph sz="half" idx="1"/>
          </p:nvPr>
        </p:nvSpPr>
        <p:spPr/>
        <p:txBody>
          <a:bodyPr>
            <a:normAutofit fontScale="70000" lnSpcReduction="20000"/>
          </a:bodyPr>
          <a:lstStyle/>
          <a:p>
            <a:r>
              <a:rPr lang="lt-LT" sz="3400" b="1" dirty="0">
                <a:latin typeface="+mj-lt"/>
              </a:rPr>
              <a:t>Skirgaila  nesurado </a:t>
            </a:r>
            <a:r>
              <a:rPr lang="lt-LT" sz="3400" dirty="0">
                <a:latin typeface="+mj-lt"/>
              </a:rPr>
              <a:t>per klystkelius kelio.</a:t>
            </a:r>
          </a:p>
          <a:p>
            <a:r>
              <a:rPr lang="lt-LT" sz="3400" dirty="0">
                <a:latin typeface="+mj-lt"/>
              </a:rPr>
              <a:t>Kokie jo klystkeliai?</a:t>
            </a:r>
          </a:p>
          <a:p>
            <a:r>
              <a:rPr lang="lt-LT" sz="3400" dirty="0">
                <a:latin typeface="+mj-lt"/>
              </a:rPr>
              <a:t>Kas rodo, jog nesurado tikro kelio?</a:t>
            </a:r>
          </a:p>
          <a:p>
            <a:pPr>
              <a:buNone/>
            </a:pPr>
            <a:r>
              <a:rPr lang="lt-LT" dirty="0"/>
              <a:t>Teiginys:</a:t>
            </a:r>
          </a:p>
          <a:p>
            <a:pPr marL="0" indent="0">
              <a:buNone/>
            </a:pPr>
            <a:r>
              <a:rPr lang="lt-LT" sz="3400" b="1" i="1" dirty="0">
                <a:solidFill>
                  <a:srgbClr val="00B0F0"/>
                </a:solidFill>
              </a:rPr>
              <a:t>Žmogus, nepripažįstantis savo klaidų, dažnai nueina tokiais klystkeliais, kad visiškai praranda žmoniškumą. </a:t>
            </a:r>
          </a:p>
          <a:p>
            <a:endParaRPr lang="lt-LT" dirty="0"/>
          </a:p>
        </p:txBody>
      </p:sp>
      <p:sp>
        <p:nvSpPr>
          <p:cNvPr id="4" name="Turinio vietos rezervavimo ženklas 3">
            <a:extLst>
              <a:ext uri="{FF2B5EF4-FFF2-40B4-BE49-F238E27FC236}">
                <a16:creationId xmlns:a16="http://schemas.microsoft.com/office/drawing/2014/main" id="{36E27F4F-DAC9-4196-9690-0B2AE10CD66D}"/>
              </a:ext>
            </a:extLst>
          </p:cNvPr>
          <p:cNvSpPr>
            <a:spLocks noGrp="1"/>
          </p:cNvSpPr>
          <p:nvPr>
            <p:ph sz="half" idx="2"/>
          </p:nvPr>
        </p:nvSpPr>
        <p:spPr/>
        <p:txBody>
          <a:bodyPr>
            <a:normAutofit fontScale="70000" lnSpcReduction="20000"/>
          </a:bodyPr>
          <a:lstStyle/>
          <a:p>
            <a:r>
              <a:rPr lang="lt-LT" sz="3400" b="1" dirty="0" err="1">
                <a:latin typeface="+mj-lt"/>
              </a:rPr>
              <a:t>Keleris</a:t>
            </a:r>
            <a:r>
              <a:rPr lang="lt-LT" sz="3400" b="1" dirty="0">
                <a:latin typeface="+mj-lt"/>
              </a:rPr>
              <a:t> surado </a:t>
            </a:r>
            <a:r>
              <a:rPr lang="lt-LT" sz="3400" dirty="0">
                <a:latin typeface="+mj-lt"/>
              </a:rPr>
              <a:t>per klystkelius kelią.</a:t>
            </a:r>
          </a:p>
          <a:p>
            <a:r>
              <a:rPr lang="lt-LT" sz="3400" dirty="0">
                <a:latin typeface="+mj-lt"/>
              </a:rPr>
              <a:t>Kokie  buvo jo klystkeliai? </a:t>
            </a:r>
          </a:p>
          <a:p>
            <a:r>
              <a:rPr lang="lt-LT" sz="3400" dirty="0">
                <a:latin typeface="+mj-lt"/>
              </a:rPr>
              <a:t>Kas rodo, kad surado tikrą kelią?</a:t>
            </a:r>
          </a:p>
          <a:p>
            <a:pPr>
              <a:buNone/>
            </a:pPr>
            <a:r>
              <a:rPr lang="lt-LT" dirty="0"/>
              <a:t>Teiginys:</a:t>
            </a:r>
          </a:p>
          <a:p>
            <a:pPr marL="0" indent="0">
              <a:buNone/>
            </a:pPr>
            <a:r>
              <a:rPr lang="lt-LT" sz="3100" b="1" i="1" dirty="0">
                <a:solidFill>
                  <a:srgbClr val="00B0F0"/>
                </a:solidFill>
              </a:rPr>
              <a:t>Kartais  nedoro žmogaus gyvenime gali būti įvykių, kurie pakeičia požiūrį į daugelį dalykų ir padeda žmogui grįžti į tiesų kelią. Tokį poveikį, be abejonės, gali padaryti tikra meilė.</a:t>
            </a:r>
          </a:p>
          <a:p>
            <a:endParaRPr lang="lt-LT" dirty="0"/>
          </a:p>
        </p:txBody>
      </p:sp>
    </p:spTree>
    <p:extLst>
      <p:ext uri="{BB962C8B-B14F-4D97-AF65-F5344CB8AC3E}">
        <p14:creationId xmlns:p14="http://schemas.microsoft.com/office/powerpoint/2010/main" val="3777648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D52464F-EBC0-4F7B-9054-7B5BFCB91000}"/>
              </a:ext>
            </a:extLst>
          </p:cNvPr>
          <p:cNvSpPr>
            <a:spLocks noGrp="1"/>
          </p:cNvSpPr>
          <p:nvPr>
            <p:ph type="title"/>
          </p:nvPr>
        </p:nvSpPr>
        <p:spPr>
          <a:xfrm>
            <a:off x="812589" y="3356992"/>
            <a:ext cx="7008574" cy="3018408"/>
          </a:xfrm>
        </p:spPr>
        <p:txBody>
          <a:bodyPr/>
          <a:lstStyle/>
          <a:p>
            <a:r>
              <a:rPr lang="lt-LT" b="1" dirty="0"/>
              <a:t>Pedagogas,</a:t>
            </a:r>
            <a:br>
              <a:rPr lang="lt-LT" b="1" dirty="0"/>
            </a:br>
            <a:br>
              <a:rPr lang="lt-LT" b="1" dirty="0"/>
            </a:br>
            <a:r>
              <a:rPr lang="lt-LT" b="1" dirty="0"/>
              <a:t>vaikų literatūros kūrėjas.</a:t>
            </a:r>
            <a:br>
              <a:rPr lang="lt-LT" dirty="0"/>
            </a:br>
            <a:r>
              <a:rPr lang="lt-LT" dirty="0"/>
              <a:t>     </a:t>
            </a:r>
            <a:br>
              <a:rPr lang="lt-LT" dirty="0"/>
            </a:br>
            <a:br>
              <a:rPr lang="lt-LT" dirty="0"/>
            </a:br>
            <a:br>
              <a:rPr lang="lt-LT" dirty="0"/>
            </a:br>
            <a:br>
              <a:rPr lang="lt-LT" dirty="0"/>
            </a:br>
            <a:br>
              <a:rPr lang="lt-LT" dirty="0"/>
            </a:br>
            <a:r>
              <a:rPr lang="lt-LT" dirty="0"/>
              <a:t> </a:t>
            </a:r>
            <a:br>
              <a:rPr lang="lt-LT" dirty="0"/>
            </a:br>
            <a:endParaRPr lang="lt-LT" sz="5400" dirty="0"/>
          </a:p>
        </p:txBody>
      </p:sp>
      <p:sp>
        <p:nvSpPr>
          <p:cNvPr id="3" name="Teksto vietos rezervavimo ženklas 2">
            <a:extLst>
              <a:ext uri="{FF2B5EF4-FFF2-40B4-BE49-F238E27FC236}">
                <a16:creationId xmlns:a16="http://schemas.microsoft.com/office/drawing/2014/main" id="{55CE8900-AA50-4349-BFBD-0054E3372351}"/>
              </a:ext>
            </a:extLst>
          </p:cNvPr>
          <p:cNvSpPr>
            <a:spLocks noGrp="1"/>
          </p:cNvSpPr>
          <p:nvPr>
            <p:ph type="body" idx="1"/>
          </p:nvPr>
        </p:nvSpPr>
        <p:spPr>
          <a:xfrm>
            <a:off x="812589" y="1340769"/>
            <a:ext cx="7008574" cy="1512168"/>
          </a:xfrm>
        </p:spPr>
        <p:txBody>
          <a:bodyPr>
            <a:normAutofit/>
          </a:bodyPr>
          <a:lstStyle/>
          <a:p>
            <a:r>
              <a:rPr lang="lt-LT" sz="6000" b="1" dirty="0">
                <a:solidFill>
                  <a:srgbClr val="FF0000"/>
                </a:solidFill>
              </a:rPr>
              <a:t>Kas jis?</a:t>
            </a:r>
          </a:p>
        </p:txBody>
      </p:sp>
    </p:spTree>
    <p:extLst>
      <p:ext uri="{BB962C8B-B14F-4D97-AF65-F5344CB8AC3E}">
        <p14:creationId xmlns:p14="http://schemas.microsoft.com/office/powerpoint/2010/main" val="243579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BE3A1BB-256F-4297-ABB1-0694F908FA88}"/>
              </a:ext>
            </a:extLst>
          </p:cNvPr>
          <p:cNvSpPr>
            <a:spLocks noGrp="1"/>
          </p:cNvSpPr>
          <p:nvPr>
            <p:ph type="ctrTitle"/>
          </p:nvPr>
        </p:nvSpPr>
        <p:spPr>
          <a:xfrm>
            <a:off x="4672383" y="260649"/>
            <a:ext cx="7008574" cy="936103"/>
          </a:xfrm>
        </p:spPr>
        <p:txBody>
          <a:bodyPr>
            <a:normAutofit fontScale="90000"/>
          </a:bodyPr>
          <a:lstStyle/>
          <a:p>
            <a:r>
              <a:rPr lang="lt-LT" sz="6000" b="1" dirty="0">
                <a:solidFill>
                  <a:srgbClr val="FF0000"/>
                </a:solidFill>
              </a:rPr>
              <a:t>Kas jis?</a:t>
            </a:r>
          </a:p>
        </p:txBody>
      </p:sp>
      <p:sp>
        <p:nvSpPr>
          <p:cNvPr id="3" name="Antrinis pavadinimas 2">
            <a:extLst>
              <a:ext uri="{FF2B5EF4-FFF2-40B4-BE49-F238E27FC236}">
                <a16:creationId xmlns:a16="http://schemas.microsoft.com/office/drawing/2014/main" id="{EC3084E3-0DAA-458C-9896-3368229DC2A0}"/>
              </a:ext>
            </a:extLst>
          </p:cNvPr>
          <p:cNvSpPr>
            <a:spLocks noGrp="1"/>
          </p:cNvSpPr>
          <p:nvPr>
            <p:ph type="subTitle" idx="1"/>
          </p:nvPr>
        </p:nvSpPr>
        <p:spPr>
          <a:xfrm>
            <a:off x="4078188" y="1268760"/>
            <a:ext cx="7602769" cy="5589240"/>
          </a:xfrm>
        </p:spPr>
        <p:txBody>
          <a:bodyPr>
            <a:noAutofit/>
          </a:bodyPr>
          <a:lstStyle/>
          <a:p>
            <a:pPr marL="571500" indent="-571500">
              <a:buFont typeface="Wingdings" panose="05000000000000000000" pitchFamily="2" charset="2"/>
              <a:buChar char="Ø"/>
            </a:pPr>
            <a:r>
              <a:rPr lang="lt-LT" sz="3600" b="1" dirty="0"/>
              <a:t>Poetas išleido daugiau kaip 30 eilėraščių, poemų, eiliuotų pasakų knygų vaikams.</a:t>
            </a:r>
          </a:p>
          <a:p>
            <a:pPr marL="571500" indent="-571500">
              <a:buFont typeface="Wingdings" panose="05000000000000000000" pitchFamily="2" charset="2"/>
              <a:buChar char="Ø"/>
            </a:pPr>
            <a:r>
              <a:rPr lang="lt-LT" sz="3600" b="1" dirty="0"/>
              <a:t>Jo rinktinė „Margaspalvė genio kalvė“ apdovanota tarptautiniu H. K. Anderseno </a:t>
            </a:r>
          </a:p>
          <a:p>
            <a:r>
              <a:rPr lang="lt-LT" sz="3600" b="1" dirty="0"/>
              <a:t>     diplomu (įrašant poetą į         </a:t>
            </a:r>
          </a:p>
          <a:p>
            <a:r>
              <a:rPr lang="lt-LT" sz="3600" b="1" dirty="0"/>
              <a:t>     premijuotų rašytojų </a:t>
            </a:r>
          </a:p>
          <a:p>
            <a:r>
              <a:rPr lang="lt-LT" sz="3600" b="1" dirty="0"/>
              <a:t>     garbės knygą).</a:t>
            </a:r>
          </a:p>
        </p:txBody>
      </p:sp>
    </p:spTree>
    <p:extLst>
      <p:ext uri="{BB962C8B-B14F-4D97-AF65-F5344CB8AC3E}">
        <p14:creationId xmlns:p14="http://schemas.microsoft.com/office/powerpoint/2010/main" val="2405325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B49F7F2-C2D3-4C89-AC12-AAA4CA067CC9}"/>
              </a:ext>
            </a:extLst>
          </p:cNvPr>
          <p:cNvSpPr>
            <a:spLocks noGrp="1"/>
          </p:cNvSpPr>
          <p:nvPr>
            <p:ph type="title"/>
          </p:nvPr>
        </p:nvSpPr>
        <p:spPr>
          <a:xfrm>
            <a:off x="812588" y="1772817"/>
            <a:ext cx="7298047" cy="4602583"/>
          </a:xfrm>
        </p:spPr>
        <p:txBody>
          <a:bodyPr/>
          <a:lstStyle/>
          <a:p>
            <a:r>
              <a:rPr lang="lt-LT" sz="4000" b="1" dirty="0"/>
              <a:t>Mokytojavo Santaikoje, Simne, Seirijuose,  </a:t>
            </a:r>
            <a:br>
              <a:rPr lang="lt-LT" sz="4000" b="1" dirty="0"/>
            </a:br>
            <a:r>
              <a:rPr lang="lt-LT" sz="4000" b="1" dirty="0"/>
              <a:t>1950–1972 m. Alytuje, kur ir palaidotas.</a:t>
            </a:r>
            <a:br>
              <a:rPr lang="lt-LT" sz="4000" b="1" dirty="0"/>
            </a:br>
            <a:br>
              <a:rPr lang="lt-LT" sz="4000" b="1" dirty="0"/>
            </a:br>
            <a:br>
              <a:rPr lang="lt-LT" sz="4000" b="1" dirty="0"/>
            </a:br>
            <a:br>
              <a:rPr lang="lt-LT" sz="4000" b="1" dirty="0"/>
            </a:br>
            <a:r>
              <a:rPr lang="lt-LT" sz="1600" dirty="0"/>
              <a:t>Matulevičių namai. </a:t>
            </a:r>
            <a:br>
              <a:rPr lang="lt-LT" sz="1600" dirty="0"/>
            </a:br>
            <a:r>
              <a:rPr lang="lt-LT" sz="1600" dirty="0"/>
              <a:t>A. Matučio g. 8 Alytuje</a:t>
            </a:r>
            <a:endParaRPr lang="lt-LT" sz="1600" b="1" dirty="0"/>
          </a:p>
        </p:txBody>
      </p:sp>
      <p:sp>
        <p:nvSpPr>
          <p:cNvPr id="3" name="Teksto vietos rezervavimo ženklas 2">
            <a:extLst>
              <a:ext uri="{FF2B5EF4-FFF2-40B4-BE49-F238E27FC236}">
                <a16:creationId xmlns:a16="http://schemas.microsoft.com/office/drawing/2014/main" id="{3008D790-CCBB-47CD-9458-A63A039AA160}"/>
              </a:ext>
            </a:extLst>
          </p:cNvPr>
          <p:cNvSpPr>
            <a:spLocks noGrp="1"/>
          </p:cNvSpPr>
          <p:nvPr>
            <p:ph type="body" idx="1"/>
          </p:nvPr>
        </p:nvSpPr>
        <p:spPr>
          <a:xfrm>
            <a:off x="812589" y="482601"/>
            <a:ext cx="7008574" cy="1290216"/>
          </a:xfrm>
        </p:spPr>
        <p:txBody>
          <a:bodyPr>
            <a:normAutofit/>
          </a:bodyPr>
          <a:lstStyle/>
          <a:p>
            <a:r>
              <a:rPr lang="lt-LT" sz="6000" b="1" dirty="0">
                <a:solidFill>
                  <a:srgbClr val="FF0000"/>
                </a:solidFill>
              </a:rPr>
              <a:t>Kas jis?</a:t>
            </a:r>
          </a:p>
        </p:txBody>
      </p:sp>
      <p:pic>
        <p:nvPicPr>
          <p:cNvPr id="4" name="Paveikslėlis 3">
            <a:extLst>
              <a:ext uri="{FF2B5EF4-FFF2-40B4-BE49-F238E27FC236}">
                <a16:creationId xmlns:a16="http://schemas.microsoft.com/office/drawing/2014/main" id="{4051CD6D-D88D-457E-8B3A-3718F2630CFC}"/>
              </a:ext>
            </a:extLst>
          </p:cNvPr>
          <p:cNvPicPr>
            <a:picLocks noChangeAspect="1"/>
          </p:cNvPicPr>
          <p:nvPr/>
        </p:nvPicPr>
        <p:blipFill>
          <a:blip r:embed="rId2"/>
          <a:stretch>
            <a:fillRect/>
          </a:stretch>
        </p:blipFill>
        <p:spPr>
          <a:xfrm>
            <a:off x="3934172" y="3413462"/>
            <a:ext cx="4762500" cy="3219450"/>
          </a:xfrm>
          <a:prstGeom prst="rect">
            <a:avLst/>
          </a:prstGeom>
        </p:spPr>
      </p:pic>
    </p:spTree>
    <p:extLst>
      <p:ext uri="{BB962C8B-B14F-4D97-AF65-F5344CB8AC3E}">
        <p14:creationId xmlns:p14="http://schemas.microsoft.com/office/powerpoint/2010/main" val="370268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4905A94-78AF-48EE-9BE6-FC0D63C7B1B4}"/>
              </a:ext>
            </a:extLst>
          </p:cNvPr>
          <p:cNvSpPr>
            <a:spLocks noGrp="1"/>
          </p:cNvSpPr>
          <p:nvPr>
            <p:ph type="title"/>
          </p:nvPr>
        </p:nvSpPr>
        <p:spPr/>
        <p:txBody>
          <a:bodyPr>
            <a:normAutofit/>
          </a:bodyPr>
          <a:lstStyle/>
          <a:p>
            <a:r>
              <a:rPr lang="lt-LT" sz="6000" b="1" dirty="0">
                <a:solidFill>
                  <a:srgbClr val="FF0000"/>
                </a:solidFill>
              </a:rPr>
              <a:t>Tai</a:t>
            </a:r>
          </a:p>
        </p:txBody>
      </p:sp>
      <p:sp>
        <p:nvSpPr>
          <p:cNvPr id="3" name="Turinio vietos rezervavimo ženklas 2">
            <a:extLst>
              <a:ext uri="{FF2B5EF4-FFF2-40B4-BE49-F238E27FC236}">
                <a16:creationId xmlns:a16="http://schemas.microsoft.com/office/drawing/2014/main" id="{8DC0CE11-1C89-4D8F-91E3-86C0D8326926}"/>
              </a:ext>
            </a:extLst>
          </p:cNvPr>
          <p:cNvSpPr>
            <a:spLocks noGrp="1"/>
          </p:cNvSpPr>
          <p:nvPr>
            <p:ph sz="half" idx="1"/>
          </p:nvPr>
        </p:nvSpPr>
        <p:spPr/>
        <p:txBody>
          <a:bodyPr>
            <a:noAutofit/>
          </a:bodyPr>
          <a:lstStyle/>
          <a:p>
            <a:pPr marL="0" indent="0">
              <a:buNone/>
            </a:pPr>
            <a:r>
              <a:rPr lang="lt-LT" sz="5400" b="1" dirty="0"/>
              <a:t>Anzelmas Matulevičius-Matutis</a:t>
            </a:r>
            <a:endParaRPr lang="lt-LT" sz="5400" dirty="0"/>
          </a:p>
          <a:p>
            <a:pPr marL="0" indent="0">
              <a:buNone/>
            </a:pPr>
            <a:r>
              <a:rPr lang="lt-LT" sz="5400" dirty="0"/>
              <a:t>(1923–1985)</a:t>
            </a:r>
          </a:p>
          <a:p>
            <a:pPr marL="0" indent="0">
              <a:buNone/>
            </a:pPr>
            <a:br>
              <a:rPr lang="lt-LT" sz="5400" dirty="0"/>
            </a:br>
            <a:endParaRPr lang="lt-LT" sz="5400" dirty="0"/>
          </a:p>
        </p:txBody>
      </p:sp>
      <p:pic>
        <p:nvPicPr>
          <p:cNvPr id="5" name="Turinio vietos rezervavimo ženklas 4">
            <a:extLst>
              <a:ext uri="{FF2B5EF4-FFF2-40B4-BE49-F238E27FC236}">
                <a16:creationId xmlns:a16="http://schemas.microsoft.com/office/drawing/2014/main" id="{D32DFCC5-371F-4B9E-B590-D9DC38A45E0D}"/>
              </a:ext>
            </a:extLst>
          </p:cNvPr>
          <p:cNvPicPr>
            <a:picLocks noGrp="1" noChangeAspect="1"/>
          </p:cNvPicPr>
          <p:nvPr>
            <p:ph sz="half" idx="2"/>
          </p:nvPr>
        </p:nvPicPr>
        <p:blipFill>
          <a:blip r:embed="rId2"/>
          <a:stretch>
            <a:fillRect/>
          </a:stretch>
        </p:blipFill>
        <p:spPr>
          <a:xfrm>
            <a:off x="7030516" y="1052736"/>
            <a:ext cx="3672407" cy="5119464"/>
          </a:xfrm>
          <a:prstGeom prst="rect">
            <a:avLst/>
          </a:prstGeom>
        </p:spPr>
      </p:pic>
    </p:spTree>
    <p:extLst>
      <p:ext uri="{BB962C8B-B14F-4D97-AF65-F5344CB8AC3E}">
        <p14:creationId xmlns:p14="http://schemas.microsoft.com/office/powerpoint/2010/main" val="212399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8EAC8EC-641C-49BF-8AB3-2D3E2B785A17}"/>
              </a:ext>
            </a:extLst>
          </p:cNvPr>
          <p:cNvSpPr>
            <a:spLocks noGrp="1"/>
          </p:cNvSpPr>
          <p:nvPr>
            <p:ph type="title"/>
          </p:nvPr>
        </p:nvSpPr>
        <p:spPr/>
        <p:txBody>
          <a:bodyPr>
            <a:normAutofit/>
          </a:bodyPr>
          <a:lstStyle/>
          <a:p>
            <a:r>
              <a:rPr lang="lt-LT" sz="6000" dirty="0"/>
              <a:t>Refleksija</a:t>
            </a:r>
          </a:p>
        </p:txBody>
      </p:sp>
      <p:sp>
        <p:nvSpPr>
          <p:cNvPr id="3" name="Turinio vietos rezervavimo ženklas 2">
            <a:extLst>
              <a:ext uri="{FF2B5EF4-FFF2-40B4-BE49-F238E27FC236}">
                <a16:creationId xmlns:a16="http://schemas.microsoft.com/office/drawing/2014/main" id="{6D8AA8B9-0A69-4BB0-8118-203941F5959A}"/>
              </a:ext>
            </a:extLst>
          </p:cNvPr>
          <p:cNvSpPr>
            <a:spLocks noGrp="1"/>
          </p:cNvSpPr>
          <p:nvPr>
            <p:ph idx="1"/>
          </p:nvPr>
        </p:nvSpPr>
        <p:spPr/>
        <p:txBody>
          <a:bodyPr>
            <a:noAutofit/>
          </a:bodyPr>
          <a:lstStyle/>
          <a:p>
            <a:pPr marL="0" indent="0">
              <a:buNone/>
            </a:pPr>
            <a:r>
              <a:rPr lang="lt-LT" sz="4400" dirty="0"/>
              <a:t>1. Man gerai sekėsi, nes viską mokėjau.</a:t>
            </a:r>
          </a:p>
          <a:p>
            <a:pPr marL="0" indent="0">
              <a:buNone/>
            </a:pPr>
            <a:r>
              <a:rPr lang="lt-LT" sz="4400" dirty="0"/>
              <a:t>2. Ne visa informacija buvo žinoma.</a:t>
            </a:r>
          </a:p>
          <a:p>
            <a:pPr marL="0" indent="0">
              <a:buNone/>
            </a:pPr>
            <a:r>
              <a:rPr lang="lt-LT" sz="4400" dirty="0"/>
              <a:t>3. Supratau, kad turiu dar daug mokytis.</a:t>
            </a:r>
          </a:p>
          <a:p>
            <a:pPr marL="0" indent="0">
              <a:buNone/>
            </a:pPr>
            <a:r>
              <a:rPr lang="lt-LT" sz="4400" dirty="0"/>
              <a:t>                </a:t>
            </a:r>
            <a:r>
              <a:rPr lang="lt-LT" sz="6600" dirty="0"/>
              <a:t>☺☺☺</a:t>
            </a:r>
          </a:p>
          <a:p>
            <a:pPr marL="0" indent="0">
              <a:buNone/>
            </a:pPr>
            <a:br>
              <a:rPr lang="lt-LT" sz="4400" dirty="0"/>
            </a:br>
            <a:endParaRPr lang="lt-LT" sz="4400" dirty="0"/>
          </a:p>
        </p:txBody>
      </p:sp>
    </p:spTree>
    <p:extLst>
      <p:ext uri="{BB962C8B-B14F-4D97-AF65-F5344CB8AC3E}">
        <p14:creationId xmlns:p14="http://schemas.microsoft.com/office/powerpoint/2010/main" val="351615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nygos 16 x 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Office_9412007_TF02787940_TF02787940" id="{9B793DA9-46A1-44CF-B5A1-769C9E5E970C}" vid="{80121DA7-4DDD-4E46-873B-00D10F610D80}"/>
    </a:ext>
  </a:extLst>
</a:theme>
</file>

<file path=ppt/theme/theme2.xml><?xml version="1.0" encoding="utf-8"?>
<a:theme xmlns:a="http://schemas.openxmlformats.org/drawingml/2006/main" name="„Office“ tema">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 tema">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1345039</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The bookstacks present on most slides  make this a good choice for students, teachers, reading enthusiasts, and others in education. This presentation template contains multiple slide layouts in widescreen format (16x9) and includes a sample table and chart that you can easily  modify.</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2011-11-26T00:00:00+00:00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AssetExpire xmlns="4873beb7-5857-4685-be1f-d57550cc96cc">2029-05-12T07:00:00+00:00</AssetExpire>
    <DSATActionTaken xmlns="4873beb7-5857-4685-be1f-d57550cc96cc" xsi:nil="true"/>
    <CSXSubmissionMarket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TP102787939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694216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LocMarketGroupTiers2 xmlns="4873beb7-5857-4685-be1f-d57550cc96cc" xsi:nil="true"/>
  </documentManagement>
</p:properties>
</file>

<file path=customXml/itemProps1.xml><?xml version="1.0" encoding="utf-8"?>
<ds:datastoreItem xmlns:ds="http://schemas.openxmlformats.org/officeDocument/2006/customXml" ds:itemID="{BBB5C329-08A6-4E5E-AEF1-A97828C874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B558C7-619B-49BE-9097-7FCBDADD4ECE}">
  <ds:schemaRefs>
    <ds:schemaRef ds:uri="http://schemas.microsoft.com/sharepoint/v3/contenttype/forms"/>
  </ds:schemaRefs>
</ds:datastoreItem>
</file>

<file path=customXml/itemProps3.xml><?xml version="1.0" encoding="utf-8"?>
<ds:datastoreItem xmlns:ds="http://schemas.openxmlformats.org/officeDocument/2006/customXml" ds:itemID="{F301D382-32B0-43EE-932C-28906AF37617}">
  <ds:schemaRef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terms/"/>
    <ds:schemaRef ds:uri="http://purl.org/dc/dcmitype/"/>
    <ds:schemaRef ds:uri="http://schemas.openxmlformats.org/package/2006/metadata/core-properties"/>
    <ds:schemaRef ds:uri="4873beb7-5857-4685-be1f-d57550cc96c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Pateiktis su mėlynomis knygomis (plačiaekranė)</Template>
  <TotalTime>0</TotalTime>
  <Words>1152</Words>
  <Application>Microsoft Office PowerPoint</Application>
  <PresentationFormat>Pasirinktinai</PresentationFormat>
  <Paragraphs>169</Paragraphs>
  <Slides>43</Slides>
  <Notes>4</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43</vt:i4>
      </vt:variant>
    </vt:vector>
  </HeadingPairs>
  <TitlesOfParts>
    <vt:vector size="48" baseType="lpstr">
      <vt:lpstr>Arial</vt:lpstr>
      <vt:lpstr>Century Gothic</vt:lpstr>
      <vt:lpstr>Georgia</vt:lpstr>
      <vt:lpstr>Wingdings</vt:lpstr>
      <vt:lpstr>Knygos 16 x 9</vt:lpstr>
      <vt:lpstr>Viktorina  </vt:lpstr>
      <vt:lpstr>KAS JIS?</vt:lpstr>
      <vt:lpstr>mokslininkas, gydytojas,</vt:lpstr>
      <vt:lpstr>KAS JIS?</vt:lpstr>
      <vt:lpstr>KAS JIS?</vt:lpstr>
      <vt:lpstr>TAI</vt:lpstr>
      <vt:lpstr>KAS JIS?</vt:lpstr>
      <vt:lpstr>KAS JIS?</vt:lpstr>
      <vt:lpstr>KAS JIS?</vt:lpstr>
      <vt:lpstr>KAS JIS?</vt:lpstr>
      <vt:lpstr>KAS JIS?</vt:lpstr>
      <vt:lpstr>TAI</vt:lpstr>
      <vt:lpstr>KŪRYBA:</vt:lpstr>
      <vt:lpstr>KŪRYBA:</vt:lpstr>
      <vt:lpstr>KŪRYBA:</vt:lpstr>
      <vt:lpstr>„PowerPoint“ pateiktis</vt:lpstr>
      <vt:lpstr>XX a. pradžios       vertėja,      pedagogė,            labdarė,  </vt:lpstr>
      <vt:lpstr>KAS JI?</vt:lpstr>
      <vt:lpstr>lyrinės psichologinės prozos pradininkė lietuvių literatūroje,  romantinės pasaulėjautos, krikščioniškos pasaulėžiūros kūrėja. </vt:lpstr>
      <vt:lpstr>TAI</vt:lpstr>
      <vt:lpstr>Apysakos „Sename dvare“ kontekstai</vt:lpstr>
      <vt:lpstr>Apysakos „Sename dvare“ kontekstai</vt:lpstr>
      <vt:lpstr>Atsižvelgdamas į tėvų norą, įstojo į Kauno kunigų seminariją, tęsė mokslus Peterburgo dvasinėje akademijoje.    </vt:lpstr>
      <vt:lpstr>Kas jis?</vt:lpstr>
      <vt:lpstr>        Tai</vt:lpstr>
      <vt:lpstr>Maironio eilėraščių rinkinys „Pavasario balsai“ pirmą kartą išleistas 1895m. </vt:lpstr>
      <vt:lpstr>Maironio kūryba tiesiogiai susijusi su XIX amžiaus pabaigos ir XX amžiaus pradžios pokyčiais lietuvių literatūroje. Tai tautinio atgimimo laikas, kai carinės Rusijos sudėtyje esančioje Lietuvoje nelegaliai plinta laikraštis „Aušra“, kai knygnešiai platina draudžiamą spaudą lietuvių kalba. Tuo metu šviesuoliai kvietė aukotis visuomenės idealams, dirbti tautos labui. Todėl ir patriotinėje Maironio kūryboje išpažįstama tėvynės meilė, visuomenė, ypač jaunimas, kviečiami imtis bendrų darbų.</vt:lpstr>
      <vt:lpstr>KAS JIS?</vt:lpstr>
      <vt:lpstr>Jis teigė: „Viso mano gyvenimo tendencija – tiesti tiltą.“</vt:lpstr>
      <vt:lpstr>TAI VIENAS JŲ</vt:lpstr>
      <vt:lpstr>TAI</vt:lpstr>
      <vt:lpstr>J. Tumo – Vaižganto apysakos „Dėdės ir dėdienės“  Tema - lietuvio charakterio savybių kaita sukrėtimų ir praradimų metu. Vertybės - darbštumas, pamaldumas, meilė gamtai, tvirti santykiai šeimoje. Problemos - kodėl žmogus pasiduoda kitų įtakai? kodėl likimas žmogui siunčia išbandymus? kaip sukrėtimai keičia žmones? Veikėjai - menkai save suvokia, visiškai pasiduoda aplinkybėms, paiso stipresnių, nuolankiai reaguoja į situacijas. Konfliktas - tiek vidinis, tiek išorinis.  Gamtos įtaka - prieglobstis, ramybės ir atsipalaidavimo vieta, gyvenimo dalis. Istorinis laikas - baudžiava ir jos panaikinimas. Biografinis laikas - nuo jaunystės iki senatvės.  </vt:lpstr>
      <vt:lpstr>literatūros klasikas,     prozininkas, dramaturgas,  profesorius, rinkęs ir skelbęs lietuvių tautosaką, domėjęsis Rytų kultūra, </vt:lpstr>
      <vt:lpstr>Kas jis?</vt:lpstr>
      <vt:lpstr>Kas jis?</vt:lpstr>
      <vt:lpstr>               Tai</vt:lpstr>
      <vt:lpstr>Istorinė drama ,,Skirgaila“ yra pirmasis lietuvių dramaturgijos kūrinys, kuriame atskleidžiama žmogaus dvasinio žlugimo drama.                  Įvykiai, sužlugdę Skirgailą Tariamas Stardo krikštas:  „Ech, Starde, Starde! Tik dėlei tavęs aš tikėjau žmonėmis ir kai kuriuos dar gerbiau... Na, visa pasmaugei tu mano sieloje dabar... Ui niekšas buvai, kaip ir visi kiti, ar gal aš vienas klystu..."  Pokalbis su kriviu Skurduliu: „Melagis tu kaip visi...“  Kai atstumia Ona Duonutė: „Aš norėjau tave savo žmona imti, bet esi tikrai verta, kad verge tave paliktau.“ </vt:lpstr>
      <vt:lpstr>   Žmogus per klystkelius suranda tikrą kelią? </vt:lpstr>
      <vt:lpstr>Pedagogas,  vaikų literatūros kūrėjas.             </vt:lpstr>
      <vt:lpstr>Kas jis?</vt:lpstr>
      <vt:lpstr>Mokytojavo Santaikoje, Simne, Seirijuose,   1950–1972 m. Alytuje, kur ir palaidotas.    Matulevičių namai.  A. Matučio g. 8 Alytuje</vt:lpstr>
      <vt:lpstr>Tai</vt:lpstr>
      <vt:lpstr>Refleksija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2018-02-03T12:57:50Z</dcterms:created>
  <dcterms:modified xsi:type="dcterms:W3CDTF">2019-01-05T12:53:56Z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