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endParaRPr lang="en-US" dirty="0"/>
          </a:p>
        </p:txBody>
      </p:sp>
      <p:sp>
        <p:nvSpPr>
          <p:cNvPr id="16" name="Title 15"/>
          <p:cNvSpPr>
            <a:spLocks noGrp="1"/>
          </p:cNvSpPr>
          <p:nvPr>
            <p:ph type="title"/>
          </p:nvPr>
        </p:nvSpPr>
        <p:spPr>
          <a:xfrm>
            <a:off x="2438400" y="1447800"/>
            <a:ext cx="3962400" cy="2133600"/>
          </a:xfrm>
        </p:spPr>
        <p:txBody>
          <a:bodyPr anchor="b"/>
          <a:lstStyle/>
          <a:p>
            <a:r>
              <a:rPr lang="lt-LT"/>
              <a:t>Spustelėję redag. ruoš. pavad. stilių</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4E474DFD-C4B2-4535-9739-860140431DF5}" type="datetimeFigureOut">
              <a:rPr lang="lt-LT" smtClean="0"/>
              <a:t>2019-01-05</a:t>
            </a:fld>
            <a:endParaRPr lang="lt-LT"/>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12D01AC-8DD1-45B0-82EA-90A2CF5D2A58}" type="slidenum">
              <a:rPr lang="lt-LT" smtClean="0"/>
              <a:t>‹#›</a:t>
            </a:fld>
            <a:endParaRPr lang="lt-LT"/>
          </a:p>
        </p:txBody>
      </p:sp>
      <p:sp>
        <p:nvSpPr>
          <p:cNvPr id="15" name="Footer Placeholder 14"/>
          <p:cNvSpPr>
            <a:spLocks noGrp="1"/>
          </p:cNvSpPr>
          <p:nvPr>
            <p:ph type="ftr" sz="quarter" idx="12"/>
          </p:nvPr>
        </p:nvSpPr>
        <p:spPr>
          <a:xfrm>
            <a:off x="3581400" y="6296248"/>
            <a:ext cx="2820987" cy="152400"/>
          </a:xfrm>
        </p:spPr>
        <p:txBody>
          <a:bodyPr/>
          <a:lstStyle/>
          <a:p>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3" name="Date Placeholder 12"/>
          <p:cNvSpPr>
            <a:spLocks noGrp="1"/>
          </p:cNvSpPr>
          <p:nvPr>
            <p:ph type="dt" sz="half" idx="10"/>
          </p:nvPr>
        </p:nvSpPr>
        <p:spPr/>
        <p:txBody>
          <a:bodyPr/>
          <a:lstStyle/>
          <a:p>
            <a:fld id="{4E474DFD-C4B2-4535-9739-860140431DF5}" type="datetimeFigureOut">
              <a:rPr lang="lt-LT" smtClean="0"/>
              <a:t>2019-01-05</a:t>
            </a:fld>
            <a:endParaRPr lang="lt-LT"/>
          </a:p>
        </p:txBody>
      </p:sp>
      <p:sp>
        <p:nvSpPr>
          <p:cNvPr id="14" name="Slide Number Placeholder 13"/>
          <p:cNvSpPr>
            <a:spLocks noGrp="1"/>
          </p:cNvSpPr>
          <p:nvPr>
            <p:ph type="sldNum" sz="quarter" idx="11"/>
          </p:nvPr>
        </p:nvSpPr>
        <p:spPr/>
        <p:txBody>
          <a:bodyPr/>
          <a:lstStyle/>
          <a:p>
            <a:fld id="{E12D01AC-8DD1-45B0-82EA-90A2CF5D2A58}" type="slidenum">
              <a:rPr lang="lt-LT" smtClean="0"/>
              <a:t>‹#›</a:t>
            </a:fld>
            <a:endParaRPr lang="lt-LT"/>
          </a:p>
        </p:txBody>
      </p:sp>
      <p:sp>
        <p:nvSpPr>
          <p:cNvPr id="15" name="Footer Placeholder 14"/>
          <p:cNvSpPr>
            <a:spLocks noGrp="1"/>
          </p:cNvSpPr>
          <p:nvPr>
            <p:ph type="ftr" sz="quarter" idx="12"/>
          </p:nvPr>
        </p:nvSpPr>
        <p:spPr/>
        <p:txBody>
          <a:bodyPr/>
          <a:lstStyle/>
          <a:p>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lt-LT"/>
              <a:t>Spustelėję redag. ruoš. pavad. stilių</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3" name="Date Placeholder 12"/>
          <p:cNvSpPr>
            <a:spLocks noGrp="1"/>
          </p:cNvSpPr>
          <p:nvPr>
            <p:ph type="dt" sz="half" idx="10"/>
          </p:nvPr>
        </p:nvSpPr>
        <p:spPr/>
        <p:txBody>
          <a:bodyPr/>
          <a:lstStyle/>
          <a:p>
            <a:fld id="{4E474DFD-C4B2-4535-9739-860140431DF5}" type="datetimeFigureOut">
              <a:rPr lang="lt-LT" smtClean="0"/>
              <a:t>2019-01-05</a:t>
            </a:fld>
            <a:endParaRPr lang="lt-LT"/>
          </a:p>
        </p:txBody>
      </p:sp>
      <p:sp>
        <p:nvSpPr>
          <p:cNvPr id="14" name="Slide Number Placeholder 13"/>
          <p:cNvSpPr>
            <a:spLocks noGrp="1"/>
          </p:cNvSpPr>
          <p:nvPr>
            <p:ph type="sldNum" sz="quarter" idx="11"/>
          </p:nvPr>
        </p:nvSpPr>
        <p:spPr/>
        <p:txBody>
          <a:bodyPr/>
          <a:lstStyle/>
          <a:p>
            <a:fld id="{E12D01AC-8DD1-45B0-82EA-90A2CF5D2A58}" type="slidenum">
              <a:rPr lang="lt-LT" smtClean="0"/>
              <a:t>‹#›</a:t>
            </a:fld>
            <a:endParaRPr lang="lt-LT"/>
          </a:p>
        </p:txBody>
      </p:sp>
      <p:sp>
        <p:nvSpPr>
          <p:cNvPr id="15" name="Footer Placeholder 14"/>
          <p:cNvSpPr>
            <a:spLocks noGrp="1"/>
          </p:cNvSpPr>
          <p:nvPr>
            <p:ph type="ftr" sz="quarter" idx="12"/>
          </p:nvPr>
        </p:nvSpPr>
        <p:spPr/>
        <p:txBody>
          <a:bodyPr/>
          <a:lstStyle/>
          <a:p>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6" name="Title 15"/>
          <p:cNvSpPr>
            <a:spLocks noGrp="1"/>
          </p:cNvSpPr>
          <p:nvPr>
            <p:ph type="title"/>
          </p:nvPr>
        </p:nvSpPr>
        <p:spPr/>
        <p:txBody>
          <a:bodyPr/>
          <a:lstStyle/>
          <a:p>
            <a:r>
              <a:rPr lang="lt-LT"/>
              <a:t>Spustelėję redag. ruoš. pavad. stilių</a:t>
            </a:r>
            <a:endParaRPr lang="en-US"/>
          </a:p>
        </p:txBody>
      </p:sp>
      <p:sp>
        <p:nvSpPr>
          <p:cNvPr id="10" name="Date Placeholder 9"/>
          <p:cNvSpPr>
            <a:spLocks noGrp="1"/>
          </p:cNvSpPr>
          <p:nvPr>
            <p:ph type="dt" sz="half" idx="10"/>
          </p:nvPr>
        </p:nvSpPr>
        <p:spPr/>
        <p:txBody>
          <a:bodyPr/>
          <a:lstStyle/>
          <a:p>
            <a:fld id="{4E474DFD-C4B2-4535-9739-860140431DF5}" type="datetimeFigureOut">
              <a:rPr lang="lt-LT" smtClean="0"/>
              <a:t>2019-01-05</a:t>
            </a:fld>
            <a:endParaRPr lang="lt-LT"/>
          </a:p>
        </p:txBody>
      </p:sp>
      <p:sp>
        <p:nvSpPr>
          <p:cNvPr id="11" name="Slide Number Placeholder 10"/>
          <p:cNvSpPr>
            <a:spLocks noGrp="1"/>
          </p:cNvSpPr>
          <p:nvPr>
            <p:ph type="sldNum" sz="quarter" idx="11"/>
          </p:nvPr>
        </p:nvSpPr>
        <p:spPr/>
        <p:txBody>
          <a:bodyPr/>
          <a:lstStyle/>
          <a:p>
            <a:fld id="{E12D01AC-8DD1-45B0-82EA-90A2CF5D2A58}" type="slidenum">
              <a:rPr lang="lt-LT" smtClean="0"/>
              <a:t>‹#›</a:t>
            </a:fld>
            <a:endParaRPr lang="lt-LT"/>
          </a:p>
        </p:txBody>
      </p:sp>
      <p:sp>
        <p:nvSpPr>
          <p:cNvPr id="12" name="Footer Placeholder 11"/>
          <p:cNvSpPr>
            <a:spLocks noGrp="1"/>
          </p:cNvSpPr>
          <p:nvPr>
            <p:ph type="ftr" sz="quarter" idx="12"/>
          </p:nvPr>
        </p:nvSpPr>
        <p:spPr/>
        <p:txBody>
          <a:bodyPr/>
          <a:lstStyle/>
          <a:p>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E474DFD-C4B2-4535-9739-860140431DF5}" type="datetimeFigureOut">
              <a:rPr lang="lt-LT" smtClean="0"/>
              <a:t>2019-01-05</a:t>
            </a:fld>
            <a:endParaRPr lang="lt-LT"/>
          </a:p>
        </p:txBody>
      </p:sp>
      <p:sp>
        <p:nvSpPr>
          <p:cNvPr id="13" name="Slide Number Placeholder 12"/>
          <p:cNvSpPr>
            <a:spLocks noGrp="1"/>
          </p:cNvSpPr>
          <p:nvPr>
            <p:ph type="sldNum" sz="quarter" idx="11"/>
          </p:nvPr>
        </p:nvSpPr>
        <p:spPr>
          <a:xfrm>
            <a:off x="4116388" y="6400800"/>
            <a:ext cx="533400" cy="152400"/>
          </a:xfrm>
        </p:spPr>
        <p:txBody>
          <a:bodyPr/>
          <a:lstStyle/>
          <a:p>
            <a:fld id="{E12D01AC-8DD1-45B0-82EA-90A2CF5D2A58}" type="slidenum">
              <a:rPr lang="lt-LT" smtClean="0"/>
              <a:t>‹#›</a:t>
            </a:fld>
            <a:endParaRPr lang="lt-LT"/>
          </a:p>
        </p:txBody>
      </p:sp>
      <p:sp>
        <p:nvSpPr>
          <p:cNvPr id="14" name="Footer Placeholder 13"/>
          <p:cNvSpPr>
            <a:spLocks noGrp="1"/>
          </p:cNvSpPr>
          <p:nvPr>
            <p:ph type="ftr" sz="quarter" idx="12"/>
          </p:nvPr>
        </p:nvSpPr>
        <p:spPr>
          <a:xfrm>
            <a:off x="838200" y="6296248"/>
            <a:ext cx="2820987" cy="152400"/>
          </a:xfrm>
        </p:spPr>
        <p:txBody>
          <a:bodyPr/>
          <a:lstStyle/>
          <a:p>
            <a:endParaRPr lang="lt-LT"/>
          </a:p>
        </p:txBody>
      </p:sp>
      <p:sp>
        <p:nvSpPr>
          <p:cNvPr id="15" name="Title 14"/>
          <p:cNvSpPr>
            <a:spLocks noGrp="1"/>
          </p:cNvSpPr>
          <p:nvPr>
            <p:ph type="title"/>
          </p:nvPr>
        </p:nvSpPr>
        <p:spPr>
          <a:xfrm>
            <a:off x="457200" y="1828800"/>
            <a:ext cx="3200400" cy="1752600"/>
          </a:xfrm>
        </p:spPr>
        <p:txBody>
          <a:bodyPr anchor="b"/>
          <a:lstStyle/>
          <a:p>
            <a:r>
              <a:rPr lang="lt-LT"/>
              <a:t>Spustelėję redag. ruoš. pavad. stilių</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lt-LT"/>
              <a:t>Spustelėję redag. ruoš. teksto stilių</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1" name="Title 1"/>
          <p:cNvSpPr>
            <a:spLocks noGrp="1"/>
          </p:cNvSpPr>
          <p:nvPr>
            <p:ph type="title"/>
          </p:nvPr>
        </p:nvSpPr>
        <p:spPr>
          <a:xfrm>
            <a:off x="4876800" y="457200"/>
            <a:ext cx="2819400" cy="5714999"/>
          </a:xfrm>
        </p:spPr>
        <p:txBody>
          <a:bodyPr/>
          <a:lstStyle/>
          <a:p>
            <a:r>
              <a:rPr lang="lt-LT"/>
              <a:t>Spustelėję redag. ruoš. pavad. stilių</a:t>
            </a:r>
            <a:endParaRPr lang="en-US"/>
          </a:p>
        </p:txBody>
      </p:sp>
      <p:sp>
        <p:nvSpPr>
          <p:cNvPr id="9" name="Date Placeholder 8"/>
          <p:cNvSpPr>
            <a:spLocks noGrp="1"/>
          </p:cNvSpPr>
          <p:nvPr>
            <p:ph type="dt" sz="half" idx="10"/>
          </p:nvPr>
        </p:nvSpPr>
        <p:spPr/>
        <p:txBody>
          <a:bodyPr/>
          <a:lstStyle/>
          <a:p>
            <a:fld id="{4E474DFD-C4B2-4535-9739-860140431DF5}" type="datetimeFigureOut">
              <a:rPr lang="lt-LT" smtClean="0"/>
              <a:t>2019-01-05</a:t>
            </a:fld>
            <a:endParaRPr lang="lt-LT"/>
          </a:p>
        </p:txBody>
      </p:sp>
      <p:sp>
        <p:nvSpPr>
          <p:cNvPr id="13" name="Slide Number Placeholder 12"/>
          <p:cNvSpPr>
            <a:spLocks noGrp="1"/>
          </p:cNvSpPr>
          <p:nvPr>
            <p:ph type="sldNum" sz="quarter" idx="11"/>
          </p:nvPr>
        </p:nvSpPr>
        <p:spPr/>
        <p:txBody>
          <a:bodyPr/>
          <a:lstStyle/>
          <a:p>
            <a:fld id="{E12D01AC-8DD1-45B0-82EA-90A2CF5D2A58}" type="slidenum">
              <a:rPr lang="lt-LT" smtClean="0"/>
              <a:t>‹#›</a:t>
            </a:fld>
            <a:endParaRPr lang="lt-LT"/>
          </a:p>
        </p:txBody>
      </p:sp>
      <p:sp>
        <p:nvSpPr>
          <p:cNvPr id="14" name="Footer Placeholder 13"/>
          <p:cNvSpPr>
            <a:spLocks noGrp="1"/>
          </p:cNvSpPr>
          <p:nvPr>
            <p:ph type="ftr" sz="quarter" idx="12"/>
          </p:nvPr>
        </p:nvSpPr>
        <p:spPr/>
        <p:txBody>
          <a:bodyPr/>
          <a:lstStyle/>
          <a:p>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1" name="Title 1"/>
          <p:cNvSpPr>
            <a:spLocks noGrp="1"/>
          </p:cNvSpPr>
          <p:nvPr>
            <p:ph type="title"/>
          </p:nvPr>
        </p:nvSpPr>
        <p:spPr>
          <a:xfrm>
            <a:off x="4876800" y="457200"/>
            <a:ext cx="2819400" cy="5714999"/>
          </a:xfrm>
        </p:spPr>
        <p:txBody>
          <a:bodyPr/>
          <a:lstStyle/>
          <a:p>
            <a:r>
              <a:rPr lang="lt-LT"/>
              <a:t>Spustelėję redag. ruoš. pavad. stilių</a:t>
            </a:r>
            <a:endParaRPr lang="en-US"/>
          </a:p>
        </p:txBody>
      </p:sp>
      <p:sp>
        <p:nvSpPr>
          <p:cNvPr id="12" name="Date Placeholder 11"/>
          <p:cNvSpPr>
            <a:spLocks noGrp="1"/>
          </p:cNvSpPr>
          <p:nvPr>
            <p:ph type="dt" sz="half" idx="10"/>
          </p:nvPr>
        </p:nvSpPr>
        <p:spPr/>
        <p:txBody>
          <a:bodyPr/>
          <a:lstStyle/>
          <a:p>
            <a:fld id="{4E474DFD-C4B2-4535-9739-860140431DF5}" type="datetimeFigureOut">
              <a:rPr lang="lt-LT" smtClean="0"/>
              <a:t>2019-01-05</a:t>
            </a:fld>
            <a:endParaRPr lang="lt-LT"/>
          </a:p>
        </p:txBody>
      </p:sp>
      <p:sp>
        <p:nvSpPr>
          <p:cNvPr id="14" name="Slide Number Placeholder 13"/>
          <p:cNvSpPr>
            <a:spLocks noGrp="1"/>
          </p:cNvSpPr>
          <p:nvPr>
            <p:ph type="sldNum" sz="quarter" idx="11"/>
          </p:nvPr>
        </p:nvSpPr>
        <p:spPr/>
        <p:txBody>
          <a:bodyPr/>
          <a:lstStyle/>
          <a:p>
            <a:fld id="{E12D01AC-8DD1-45B0-82EA-90A2CF5D2A58}" type="slidenum">
              <a:rPr lang="lt-LT" smtClean="0"/>
              <a:t>‹#›</a:t>
            </a:fld>
            <a:endParaRPr lang="lt-LT"/>
          </a:p>
        </p:txBody>
      </p:sp>
      <p:sp>
        <p:nvSpPr>
          <p:cNvPr id="16" name="Footer Placeholder 15"/>
          <p:cNvSpPr>
            <a:spLocks noGrp="1"/>
          </p:cNvSpPr>
          <p:nvPr>
            <p:ph type="ftr" sz="quarter" idx="12"/>
          </p:nvPr>
        </p:nvSpPr>
        <p:spPr/>
        <p:txBody>
          <a:bodyPr/>
          <a:lstStyle/>
          <a:p>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lt-LT"/>
              <a:t>Spustelėję redag. ruoš. pavad. stilių</a:t>
            </a:r>
            <a:endParaRPr lang="en-US" dirty="0"/>
          </a:p>
        </p:txBody>
      </p:sp>
      <p:sp>
        <p:nvSpPr>
          <p:cNvPr id="9" name="Date Placeholder 8"/>
          <p:cNvSpPr>
            <a:spLocks noGrp="1"/>
          </p:cNvSpPr>
          <p:nvPr>
            <p:ph type="dt" sz="half" idx="10"/>
          </p:nvPr>
        </p:nvSpPr>
        <p:spPr/>
        <p:txBody>
          <a:bodyPr/>
          <a:lstStyle/>
          <a:p>
            <a:fld id="{4E474DFD-C4B2-4535-9739-860140431DF5}" type="datetimeFigureOut">
              <a:rPr lang="lt-LT" smtClean="0"/>
              <a:t>2019-01-05</a:t>
            </a:fld>
            <a:endParaRPr lang="lt-LT"/>
          </a:p>
        </p:txBody>
      </p:sp>
      <p:sp>
        <p:nvSpPr>
          <p:cNvPr id="10" name="Slide Number Placeholder 9"/>
          <p:cNvSpPr>
            <a:spLocks noGrp="1"/>
          </p:cNvSpPr>
          <p:nvPr>
            <p:ph type="sldNum" sz="quarter" idx="11"/>
          </p:nvPr>
        </p:nvSpPr>
        <p:spPr/>
        <p:txBody>
          <a:bodyPr/>
          <a:lstStyle/>
          <a:p>
            <a:fld id="{E12D01AC-8DD1-45B0-82EA-90A2CF5D2A58}" type="slidenum">
              <a:rPr lang="lt-LT" smtClean="0"/>
              <a:t>‹#›</a:t>
            </a:fld>
            <a:endParaRPr lang="lt-LT"/>
          </a:p>
        </p:txBody>
      </p:sp>
      <p:sp>
        <p:nvSpPr>
          <p:cNvPr id="11" name="Footer Placeholder 10"/>
          <p:cNvSpPr>
            <a:spLocks noGrp="1"/>
          </p:cNvSpPr>
          <p:nvPr>
            <p:ph type="ftr" sz="quarter" idx="12"/>
          </p:nvPr>
        </p:nvSpPr>
        <p:spPr/>
        <p:txBody>
          <a:bodyPr/>
          <a:lstStyle/>
          <a:p>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E474DFD-C4B2-4535-9739-860140431DF5}" type="datetimeFigureOut">
              <a:rPr lang="lt-LT" smtClean="0"/>
              <a:t>2019-01-05</a:t>
            </a:fld>
            <a:endParaRPr lang="lt-LT"/>
          </a:p>
        </p:txBody>
      </p:sp>
      <p:sp>
        <p:nvSpPr>
          <p:cNvPr id="9" name="Slide Number Placeholder 8"/>
          <p:cNvSpPr>
            <a:spLocks noGrp="1"/>
          </p:cNvSpPr>
          <p:nvPr>
            <p:ph type="sldNum" sz="quarter" idx="11"/>
          </p:nvPr>
        </p:nvSpPr>
        <p:spPr/>
        <p:txBody>
          <a:bodyPr/>
          <a:lstStyle/>
          <a:p>
            <a:fld id="{E12D01AC-8DD1-45B0-82EA-90A2CF5D2A58}" type="slidenum">
              <a:rPr lang="lt-LT" smtClean="0"/>
              <a:t>‹#›</a:t>
            </a:fld>
            <a:endParaRPr lang="lt-LT"/>
          </a:p>
        </p:txBody>
      </p:sp>
      <p:sp>
        <p:nvSpPr>
          <p:cNvPr id="10" name="Footer Placeholder 9"/>
          <p:cNvSpPr>
            <a:spLocks noGrp="1"/>
          </p:cNvSpPr>
          <p:nvPr>
            <p:ph type="ftr" sz="quarter" idx="12"/>
          </p:nvPr>
        </p:nvSpPr>
        <p:spPr/>
        <p:txBody>
          <a:bodyPr/>
          <a:lstStyle/>
          <a:p>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lt-LT"/>
              <a:t>Spustelėję redag. ruoš. pavad. stilių</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5" name="Date Placeholder 14"/>
          <p:cNvSpPr>
            <a:spLocks noGrp="1"/>
          </p:cNvSpPr>
          <p:nvPr>
            <p:ph type="dt" sz="half" idx="10"/>
          </p:nvPr>
        </p:nvSpPr>
        <p:spPr/>
        <p:txBody>
          <a:bodyPr/>
          <a:lstStyle/>
          <a:p>
            <a:fld id="{4E474DFD-C4B2-4535-9739-860140431DF5}" type="datetimeFigureOut">
              <a:rPr lang="lt-LT" smtClean="0"/>
              <a:t>2019-01-05</a:t>
            </a:fld>
            <a:endParaRPr lang="lt-LT"/>
          </a:p>
        </p:txBody>
      </p:sp>
      <p:sp>
        <p:nvSpPr>
          <p:cNvPr id="16" name="Slide Number Placeholder 15"/>
          <p:cNvSpPr>
            <a:spLocks noGrp="1"/>
          </p:cNvSpPr>
          <p:nvPr>
            <p:ph type="sldNum" sz="quarter" idx="11"/>
          </p:nvPr>
        </p:nvSpPr>
        <p:spPr/>
        <p:txBody>
          <a:bodyPr/>
          <a:lstStyle/>
          <a:p>
            <a:fld id="{E12D01AC-8DD1-45B0-82EA-90A2CF5D2A58}" type="slidenum">
              <a:rPr lang="lt-LT" smtClean="0"/>
              <a:t>‹#›</a:t>
            </a:fld>
            <a:endParaRPr lang="lt-LT"/>
          </a:p>
        </p:txBody>
      </p:sp>
      <p:sp>
        <p:nvSpPr>
          <p:cNvPr id="17" name="Footer Placeholder 16"/>
          <p:cNvSpPr>
            <a:spLocks noGrp="1"/>
          </p:cNvSpPr>
          <p:nvPr>
            <p:ph type="ftr" sz="quarter" idx="12"/>
          </p:nvPr>
        </p:nvSpPr>
        <p:spPr/>
        <p:txBody>
          <a:bodyPr/>
          <a:lstStyle/>
          <a:p>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lt-LT"/>
              <a:t>Spustelėję redag. ruoš. pavad. stilių</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16" name="Date Placeholder 15"/>
          <p:cNvSpPr>
            <a:spLocks noGrp="1"/>
          </p:cNvSpPr>
          <p:nvPr>
            <p:ph type="dt" sz="half" idx="10"/>
          </p:nvPr>
        </p:nvSpPr>
        <p:spPr/>
        <p:txBody>
          <a:bodyPr/>
          <a:lstStyle/>
          <a:p>
            <a:fld id="{4E474DFD-C4B2-4535-9739-860140431DF5}" type="datetimeFigureOut">
              <a:rPr lang="lt-LT" smtClean="0"/>
              <a:t>2019-01-05</a:t>
            </a:fld>
            <a:endParaRPr lang="lt-LT"/>
          </a:p>
        </p:txBody>
      </p:sp>
      <p:sp>
        <p:nvSpPr>
          <p:cNvPr id="17" name="Slide Number Placeholder 16"/>
          <p:cNvSpPr>
            <a:spLocks noGrp="1"/>
          </p:cNvSpPr>
          <p:nvPr>
            <p:ph type="sldNum" sz="quarter" idx="11"/>
          </p:nvPr>
        </p:nvSpPr>
        <p:spPr/>
        <p:txBody>
          <a:bodyPr/>
          <a:lstStyle/>
          <a:p>
            <a:fld id="{E12D01AC-8DD1-45B0-82EA-90A2CF5D2A58}" type="slidenum">
              <a:rPr lang="lt-LT" smtClean="0"/>
              <a:t>‹#›</a:t>
            </a:fld>
            <a:endParaRPr lang="lt-LT"/>
          </a:p>
        </p:txBody>
      </p:sp>
      <p:sp>
        <p:nvSpPr>
          <p:cNvPr id="18" name="Footer Placeholder 17"/>
          <p:cNvSpPr>
            <a:spLocks noGrp="1"/>
          </p:cNvSpPr>
          <p:nvPr>
            <p:ph type="ftr" sz="quarter" idx="12"/>
          </p:nvPr>
        </p:nvSpPr>
        <p:spPr/>
        <p:txBody>
          <a:bodyPr/>
          <a:lstStyle/>
          <a:p>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lt-LT"/>
              <a:t>Spustelėję redag. ruoš. pavad. stilių</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12D01AC-8DD1-45B0-82EA-90A2CF5D2A58}" type="slidenum">
              <a:rPr lang="lt-LT" smtClean="0"/>
              <a:t>‹#›</a:t>
            </a:fld>
            <a:endParaRPr lang="lt-LT"/>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4E474DFD-C4B2-4535-9739-860140431DF5}" type="datetimeFigureOut">
              <a:rPr lang="lt-LT" smtClean="0"/>
              <a:t>2019-01-05</a:t>
            </a:fld>
            <a:endParaRPr lang="lt-LT"/>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lt-L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899592" y="3573016"/>
            <a:ext cx="5546576" cy="2133600"/>
          </a:xfrm>
        </p:spPr>
        <p:txBody>
          <a:bodyPr>
            <a:normAutofit/>
          </a:bodyPr>
          <a:lstStyle/>
          <a:p>
            <a:endParaRPr lang="lt-LT" dirty="0"/>
          </a:p>
          <a:p>
            <a:r>
              <a:rPr lang="lt-LT" sz="6000" dirty="0">
                <a:latin typeface="Britannic Bold" panose="020B0903060703020204" pitchFamily="34" charset="0"/>
              </a:rPr>
              <a:t>PASKELBTI</a:t>
            </a:r>
          </a:p>
        </p:txBody>
      </p:sp>
      <p:sp>
        <p:nvSpPr>
          <p:cNvPr id="2" name="Antraštė 1"/>
          <p:cNvSpPr>
            <a:spLocks noGrp="1"/>
          </p:cNvSpPr>
          <p:nvPr>
            <p:ph type="title"/>
          </p:nvPr>
        </p:nvSpPr>
        <p:spPr>
          <a:xfrm>
            <a:off x="683568" y="1340768"/>
            <a:ext cx="3816424" cy="2133600"/>
          </a:xfrm>
        </p:spPr>
        <p:txBody>
          <a:bodyPr>
            <a:normAutofit fontScale="90000"/>
          </a:bodyPr>
          <a:lstStyle/>
          <a:p>
            <a:br>
              <a:rPr lang="lt-LT" sz="7200" dirty="0">
                <a:latin typeface="Arnprior" panose="02000400000000000000" pitchFamily="2" charset="0"/>
              </a:rPr>
            </a:br>
            <a:br>
              <a:rPr lang="lt-LT" sz="7200" dirty="0">
                <a:latin typeface="Arnprior" panose="02000400000000000000" pitchFamily="2" charset="0"/>
              </a:rPr>
            </a:br>
            <a:br>
              <a:rPr lang="lt-LT" sz="7200" dirty="0">
                <a:latin typeface="Arnprior" panose="02000400000000000000" pitchFamily="2" charset="0"/>
              </a:rPr>
            </a:br>
            <a:br>
              <a:rPr lang="lt-LT" sz="7200" dirty="0">
                <a:latin typeface="Arnprior" panose="02000400000000000000" pitchFamily="2" charset="0"/>
              </a:rPr>
            </a:br>
            <a:r>
              <a:rPr lang="lt-LT" sz="7200" dirty="0">
                <a:latin typeface="Arnprior" panose="02000400000000000000" pitchFamily="2" charset="0"/>
              </a:rPr>
              <a:t> </a:t>
            </a:r>
            <a:br>
              <a:rPr lang="lt-LT" sz="7200" dirty="0">
                <a:latin typeface="Arnprior" panose="02000400000000000000" pitchFamily="2" charset="0"/>
              </a:rPr>
            </a:br>
            <a:r>
              <a:rPr lang="lt-LT" sz="10700" dirty="0">
                <a:latin typeface="Britannic Bold" panose="020B0903060703020204" pitchFamily="34" charset="0"/>
              </a:rPr>
              <a:t>2019</a:t>
            </a:r>
          </a:p>
        </p:txBody>
      </p:sp>
    </p:spTree>
    <p:extLst>
      <p:ext uri="{BB962C8B-B14F-4D97-AF65-F5344CB8AC3E}">
        <p14:creationId xmlns:p14="http://schemas.microsoft.com/office/powerpoint/2010/main" val="277450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251520" y="1988840"/>
            <a:ext cx="5978624" cy="4104456"/>
          </a:xfrm>
        </p:spPr>
        <p:txBody>
          <a:bodyPr>
            <a:normAutofit/>
          </a:bodyPr>
          <a:lstStyle/>
          <a:p>
            <a:r>
              <a:rPr lang="lt-LT" sz="2000" b="1" dirty="0">
                <a:latin typeface="Times New Roman" panose="02020603050405020304" pitchFamily="18" charset="0"/>
                <a:cs typeface="Times New Roman" panose="02020603050405020304" pitchFamily="18" charset="0"/>
              </a:rPr>
              <a:t>LIETUVOS NEPRIKLAUSOMYBĖS KOVOS – KARAI SU BOLŠEVIKAIS, BERMONTININKAIS IR LENKIJA 1918–1920 M.  REZULTATAS – ĮTVIRTINTA LIETUVOS NEPRIKLAUSOMYBĖ.</a:t>
            </a:r>
          </a:p>
          <a:p>
            <a:endParaRPr lang="lt-LT" sz="2000" b="1" dirty="0">
              <a:latin typeface="Times New Roman" panose="02020603050405020304" pitchFamily="18" charset="0"/>
              <a:cs typeface="Times New Roman" panose="02020603050405020304" pitchFamily="18" charset="0"/>
            </a:endParaRPr>
          </a:p>
          <a:p>
            <a:r>
              <a:rPr lang="lt-LT" sz="2000" b="1" dirty="0">
                <a:latin typeface="Times New Roman" panose="02020603050405020304" pitchFamily="18" charset="0"/>
                <a:cs typeface="Times New Roman" panose="02020603050405020304" pitchFamily="18" charset="0"/>
              </a:rPr>
              <a:t>     </a:t>
            </a:r>
          </a:p>
        </p:txBody>
      </p:sp>
      <p:sp>
        <p:nvSpPr>
          <p:cNvPr id="3" name="Antraštė 2"/>
          <p:cNvSpPr>
            <a:spLocks noGrp="1"/>
          </p:cNvSpPr>
          <p:nvPr>
            <p:ph type="title"/>
          </p:nvPr>
        </p:nvSpPr>
        <p:spPr>
          <a:xfrm>
            <a:off x="755576" y="404664"/>
            <a:ext cx="5645224" cy="1512168"/>
          </a:xfrm>
        </p:spPr>
        <p:txBody>
          <a:bodyPr>
            <a:noAutofit/>
          </a:bodyPr>
          <a:lstStyle/>
          <a:p>
            <a:r>
              <a:rPr lang="lt-LT" sz="3200" b="1" dirty="0">
                <a:latin typeface="Times New Roman" panose="02020603050405020304" pitchFamily="18" charset="0"/>
                <a:cs typeface="Times New Roman" panose="02020603050405020304" pitchFamily="18" charset="0"/>
              </a:rPr>
              <a:t>LIETUVOS NEPRIKLAUSOMYBĖS KOVŲ ATMINIMO METAIS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38100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48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683568" y="2420888"/>
            <a:ext cx="5717232" cy="3294112"/>
          </a:xfrm>
        </p:spPr>
        <p:txBody>
          <a:bodyPr>
            <a:normAutofit lnSpcReduction="10000"/>
          </a:bodyPr>
          <a:lstStyle/>
          <a:p>
            <a:r>
              <a:rPr lang="lt-LT" sz="2400" b="1" dirty="0">
                <a:solidFill>
                  <a:srgbClr val="0070C0"/>
                </a:solidFill>
                <a:latin typeface="Times New Roman" panose="02020603050405020304" pitchFamily="18" charset="0"/>
                <a:cs typeface="Times New Roman" panose="02020603050405020304" pitchFamily="18" charset="0"/>
              </a:rPr>
              <a:t>SENIEJI VIETOVARDŽIAI YRA LIETUVOS KULTŪROS, ISTORIJOS IR KALBOS VERTYBĖ, KURIOS IŠSAUGOJIMU PRIVALO RŪPINTIS VALSTYBĖ</a:t>
            </a:r>
            <a:r>
              <a:rPr lang="lt-LT" sz="2400" dirty="0">
                <a:solidFill>
                  <a:srgbClr val="0070C0"/>
                </a:solidFill>
                <a:latin typeface="Times New Roman" panose="02020603050405020304" pitchFamily="18" charset="0"/>
                <a:cs typeface="Times New Roman" panose="02020603050405020304" pitchFamily="18" charset="0"/>
              </a:rPr>
              <a:t>. </a:t>
            </a:r>
            <a:r>
              <a:rPr lang="lt-LT" sz="2400" b="1" dirty="0">
                <a:solidFill>
                  <a:srgbClr val="0070C0"/>
                </a:solidFill>
                <a:latin typeface="Times New Roman" panose="02020603050405020304" pitchFamily="18" charset="0"/>
                <a:cs typeface="Times New Roman" panose="02020603050405020304" pitchFamily="18" charset="0"/>
              </a:rPr>
              <a:t>KODĖL? ARGUMENTAS - JAU IŠNYKO TŪKSTANČIAI KAIMŲ, TODĖL REIKIA PASISTENGTI, KAD BENT JAU JŲ PAVADINIMAI LIKTŲ ĮAMŽINTI ISTORIJOJE</a:t>
            </a:r>
            <a:r>
              <a:rPr lang="lt-LT" sz="2000" b="1" dirty="0">
                <a:solidFill>
                  <a:srgbClr val="0070C0"/>
                </a:solidFill>
                <a:latin typeface="Times New Roman" panose="02020603050405020304" pitchFamily="18" charset="0"/>
                <a:cs typeface="Times New Roman" panose="02020603050405020304" pitchFamily="18" charset="0"/>
              </a:rPr>
              <a:t>. </a:t>
            </a:r>
          </a:p>
        </p:txBody>
      </p:sp>
      <p:sp>
        <p:nvSpPr>
          <p:cNvPr id="3" name="Antraštė 2"/>
          <p:cNvSpPr>
            <a:spLocks noGrp="1"/>
          </p:cNvSpPr>
          <p:nvPr>
            <p:ph type="title"/>
          </p:nvPr>
        </p:nvSpPr>
        <p:spPr>
          <a:xfrm>
            <a:off x="827584" y="908720"/>
            <a:ext cx="5573216" cy="1080120"/>
          </a:xfrm>
        </p:spPr>
        <p:txBody>
          <a:bodyPr>
            <a:noAutofit/>
          </a:bodyPr>
          <a:lstStyle/>
          <a:p>
            <a:r>
              <a:rPr lang="lt-LT" sz="4000" b="1" dirty="0">
                <a:gradFill>
                  <a:gsLst>
                    <a:gs pos="0">
                      <a:prstClr val="black">
                        <a:lumMod val="50000"/>
                      </a:prstClr>
                    </a:gs>
                    <a:gs pos="61000">
                      <a:prstClr val="black"/>
                    </a:gs>
                  </a:gsLst>
                  <a:lin ang="5400000" scaled="0"/>
                </a:gradFill>
                <a:latin typeface="Times New Roman" panose="02020603050405020304" pitchFamily="18" charset="0"/>
                <a:cs typeface="Times New Roman" panose="02020603050405020304" pitchFamily="18" charset="0"/>
              </a:rPr>
              <a:t>VIETOVARDŽIŲ METAIS</a:t>
            </a:r>
            <a:endParaRPr lang="lt-LT"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66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827584" y="5373216"/>
            <a:ext cx="5573216" cy="1152128"/>
          </a:xfrm>
        </p:spPr>
        <p:txBody>
          <a:bodyPr>
            <a:normAutofit/>
          </a:bodyPr>
          <a:lstStyle/>
          <a:p>
            <a:endParaRPr lang="lt-LT" sz="2000" dirty="0">
              <a:latin typeface="Arnprior" panose="02000400000000000000" pitchFamily="2" charset="0"/>
            </a:endParaRPr>
          </a:p>
          <a:p>
            <a:r>
              <a:rPr lang="lt-LT" sz="2800" dirty="0">
                <a:latin typeface="Britannic Bold" panose="020B0903060703020204" pitchFamily="34" charset="0"/>
              </a:rPr>
              <a:t>1869 - 1934  </a:t>
            </a:r>
          </a:p>
        </p:txBody>
      </p:sp>
      <p:sp>
        <p:nvSpPr>
          <p:cNvPr id="3" name="Antraštė 2"/>
          <p:cNvSpPr>
            <a:spLocks noGrp="1"/>
          </p:cNvSpPr>
          <p:nvPr>
            <p:ph type="title"/>
          </p:nvPr>
        </p:nvSpPr>
        <p:spPr>
          <a:xfrm>
            <a:off x="683568" y="764704"/>
            <a:ext cx="5717232" cy="3168352"/>
          </a:xfrm>
        </p:spPr>
        <p:txBody>
          <a:bodyPr>
            <a:noAutofit/>
          </a:bodyPr>
          <a:lstStyle/>
          <a:p>
            <a:r>
              <a:rPr lang="lt-LT" sz="4000" b="1" dirty="0">
                <a:latin typeface="Times New Roman" panose="02020603050405020304" pitchFamily="18" charset="0"/>
                <a:cs typeface="Times New Roman" panose="02020603050405020304" pitchFamily="18" charset="0"/>
              </a:rPr>
              <a:t>JUOZO NAUJALIO</a:t>
            </a:r>
            <a:r>
              <a:rPr lang="lt-LT" sz="4000" dirty="0">
                <a:latin typeface="Britannic Bold" panose="020B0903060703020204" pitchFamily="34" charset="0"/>
              </a:rPr>
              <a:t>, </a:t>
            </a:r>
            <a:r>
              <a:rPr lang="pt-BR" sz="4000" dirty="0">
                <a:latin typeface="Times New Roman" panose="02020603050405020304" pitchFamily="18" charset="0"/>
                <a:cs typeface="Times New Roman" panose="02020603050405020304" pitchFamily="18" charset="0"/>
              </a:rPr>
              <a:t>vargoninink</a:t>
            </a:r>
            <a:r>
              <a:rPr lang="lt-LT" sz="4000" dirty="0">
                <a:latin typeface="Times New Roman" panose="02020603050405020304" pitchFamily="18" charset="0"/>
                <a:cs typeface="Times New Roman" panose="02020603050405020304" pitchFamily="18" charset="0"/>
              </a:rPr>
              <a:t>o</a:t>
            </a:r>
            <a:r>
              <a:rPr lang="pt-BR" sz="4000" dirty="0">
                <a:latin typeface="Times New Roman" panose="02020603050405020304" pitchFamily="18" charset="0"/>
                <a:cs typeface="Times New Roman" panose="02020603050405020304" pitchFamily="18" charset="0"/>
              </a:rPr>
              <a:t>, kompozitori</a:t>
            </a:r>
            <a:r>
              <a:rPr lang="lt-LT" sz="4000" dirty="0">
                <a:latin typeface="Times New Roman" panose="02020603050405020304" pitchFamily="18" charset="0"/>
                <a:cs typeface="Times New Roman" panose="02020603050405020304" pitchFamily="18" charset="0"/>
              </a:rPr>
              <a:t>a</a:t>
            </a:r>
            <a:r>
              <a:rPr lang="pt-BR" sz="4000" dirty="0">
                <a:latin typeface="Times New Roman" panose="02020603050405020304" pitchFamily="18" charset="0"/>
                <a:cs typeface="Times New Roman" panose="02020603050405020304" pitchFamily="18" charset="0"/>
              </a:rPr>
              <a:t>us, pedagog</a:t>
            </a:r>
            <a:r>
              <a:rPr lang="lt-LT" sz="4000" dirty="0">
                <a:latin typeface="Times New Roman" panose="02020603050405020304" pitchFamily="18" charset="0"/>
                <a:cs typeface="Times New Roman" panose="02020603050405020304" pitchFamily="18" charset="0"/>
              </a:rPr>
              <a:t>o</a:t>
            </a:r>
            <a:r>
              <a:rPr lang="pt-BR" sz="4000" dirty="0">
                <a:latin typeface="Times New Roman" panose="02020603050405020304" pitchFamily="18" charset="0"/>
                <a:cs typeface="Times New Roman" panose="02020603050405020304" pitchFamily="18" charset="0"/>
              </a:rPr>
              <a:t> ir choro</a:t>
            </a:r>
            <a:r>
              <a:rPr lang="lt-LT" sz="4000" dirty="0">
                <a:latin typeface="Times New Roman" panose="02020603050405020304" pitchFamily="18" charset="0"/>
                <a:cs typeface="Times New Roman" panose="02020603050405020304" pitchFamily="18" charset="0"/>
              </a:rPr>
              <a:t> </a:t>
            </a:r>
            <a:r>
              <a:rPr lang="pt-BR" sz="4000" dirty="0">
                <a:latin typeface="Times New Roman" panose="02020603050405020304" pitchFamily="18" charset="0"/>
                <a:cs typeface="Times New Roman" panose="02020603050405020304" pitchFamily="18" charset="0"/>
              </a:rPr>
              <a:t>dirigent</a:t>
            </a:r>
            <a:r>
              <a:rPr lang="lt-LT" sz="4000" dirty="0">
                <a:latin typeface="Times New Roman" panose="02020603050405020304" pitchFamily="18" charset="0"/>
                <a:cs typeface="Times New Roman" panose="02020603050405020304" pitchFamily="18" charset="0"/>
              </a:rPr>
              <a:t>o</a:t>
            </a:r>
            <a:r>
              <a:rPr lang="lt-LT" sz="4000" dirty="0">
                <a:latin typeface="Britannic Bold" panose="020B0903060703020204" pitchFamily="34" charset="0"/>
              </a:rPr>
              <a:t>, </a:t>
            </a:r>
            <a:r>
              <a:rPr lang="lt-LT" sz="4000" b="1" dirty="0">
                <a:latin typeface="Times New Roman" panose="02020603050405020304" pitchFamily="18" charset="0"/>
                <a:cs typeface="Times New Roman" panose="02020603050405020304" pitchFamily="18" charset="0"/>
              </a:rPr>
              <a:t>METAIS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77072"/>
            <a:ext cx="230425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09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3568" y="836712"/>
            <a:ext cx="4536504" cy="1752600"/>
          </a:xfrm>
        </p:spPr>
        <p:txBody>
          <a:bodyPr>
            <a:noAutofit/>
          </a:bodyPr>
          <a:lstStyle/>
          <a:p>
            <a:r>
              <a:rPr lang="lt-LT" sz="4000" b="1" dirty="0">
                <a:latin typeface="Times New Roman" panose="02020603050405020304" pitchFamily="18" charset="0"/>
                <a:cs typeface="Times New Roman" panose="02020603050405020304" pitchFamily="18" charset="0"/>
              </a:rPr>
              <a:t>JUOZO TUMO-VAIŽGANTO</a:t>
            </a:r>
            <a:r>
              <a:rPr lang="lt-LT" sz="4000" dirty="0">
                <a:latin typeface="Arnprior" panose="02000400000000000000" pitchFamily="2" charset="0"/>
              </a:rPr>
              <a:t>,</a:t>
            </a:r>
          </a:p>
        </p:txBody>
      </p:sp>
      <p:sp>
        <p:nvSpPr>
          <p:cNvPr id="3" name="Teksto vietos rezervavimo ženklas 2"/>
          <p:cNvSpPr>
            <a:spLocks noGrp="1"/>
          </p:cNvSpPr>
          <p:nvPr>
            <p:ph type="body" sz="quarter" idx="13"/>
          </p:nvPr>
        </p:nvSpPr>
        <p:spPr>
          <a:xfrm>
            <a:off x="457200" y="2780928"/>
            <a:ext cx="6131024" cy="3600400"/>
          </a:xfrm>
        </p:spPr>
        <p:txBody>
          <a:bodyPr>
            <a:normAutofit/>
          </a:bodyPr>
          <a:lstStyle/>
          <a:p>
            <a:r>
              <a:rPr lang="lt-LT" sz="2400" dirty="0">
                <a:latin typeface="Britannic Bold" panose="020B0903060703020204" pitchFamily="34" charset="0"/>
                <a:cs typeface="Times New Roman" panose="02020603050405020304" pitchFamily="18" charset="0"/>
              </a:rPr>
              <a:t>LIETUVOS RAŠYTOJO, SPAUDOS DARBUOTOJO, LITERAT</a:t>
            </a:r>
            <a:r>
              <a:rPr lang="lt-LT" sz="2400" b="1" dirty="0">
                <a:latin typeface="Britannic Bold" panose="020B0903060703020204" pitchFamily="34" charset="0"/>
                <a:cs typeface="Times New Roman" panose="02020603050405020304" pitchFamily="18" charset="0"/>
              </a:rPr>
              <a:t>Ū</a:t>
            </a:r>
            <a:r>
              <a:rPr lang="lt-LT" sz="2400" dirty="0">
                <a:latin typeface="Britannic Bold" panose="020B0903060703020204" pitchFamily="34" charset="0"/>
                <a:cs typeface="Times New Roman" panose="02020603050405020304" pitchFamily="18" charset="0"/>
              </a:rPr>
              <a:t>ROS ISTORIKO, KRITIKO, VISUOMEN</a:t>
            </a:r>
            <a:r>
              <a:rPr lang="lt-LT" sz="2400" b="1" dirty="0">
                <a:latin typeface="Britannic Bold" panose="020B0903060703020204" pitchFamily="34" charset="0"/>
                <a:cs typeface="Times New Roman" panose="02020603050405020304" pitchFamily="18" charset="0"/>
              </a:rPr>
              <a:t>Ė</a:t>
            </a:r>
            <a:r>
              <a:rPr lang="lt-LT" sz="2400" dirty="0">
                <a:latin typeface="Britannic Bold" panose="020B0903060703020204" pitchFamily="34" charset="0"/>
                <a:cs typeface="Times New Roman" panose="02020603050405020304" pitchFamily="18" charset="0"/>
              </a:rPr>
              <a:t>S VEIK</a:t>
            </a:r>
            <a:r>
              <a:rPr lang="lt-LT" sz="2400" b="1" dirty="0">
                <a:latin typeface="Britannic Bold" panose="020B0903060703020204" pitchFamily="34" charset="0"/>
                <a:cs typeface="Times New Roman" panose="02020603050405020304" pitchFamily="18" charset="0"/>
              </a:rPr>
              <a:t>Ė</a:t>
            </a:r>
            <a:r>
              <a:rPr lang="lt-LT" sz="2400" dirty="0">
                <a:latin typeface="Britannic Bold" panose="020B0903060703020204" pitchFamily="34" charset="0"/>
                <a:cs typeface="Times New Roman" panose="02020603050405020304" pitchFamily="18" charset="0"/>
              </a:rPr>
              <a:t>JO, PEDAGOGO, KUNIGO,</a:t>
            </a:r>
          </a:p>
          <a:p>
            <a:endParaRPr lang="lt-LT" sz="2400" dirty="0">
              <a:latin typeface="Britannic Bold" panose="020B0903060703020204" pitchFamily="34" charset="0"/>
              <a:cs typeface="Times New Roman" panose="02020603050405020304" pitchFamily="18" charset="0"/>
            </a:endParaRPr>
          </a:p>
          <a:p>
            <a:r>
              <a:rPr lang="lt-LT" sz="4000" dirty="0">
                <a:latin typeface="Britannic Bold" panose="020B0903060703020204" pitchFamily="34" charset="0"/>
              </a:rPr>
              <a:t>METAIS</a:t>
            </a:r>
            <a:endParaRPr lang="lt-LT" sz="4000" dirty="0">
              <a:latin typeface="Britannic Bold" panose="020B0903060703020204" pitchFamily="34" charset="0"/>
              <a:cs typeface="Times New Roman" panose="02020603050405020304" pitchFamily="18" charset="0"/>
            </a:endParaRPr>
          </a:p>
        </p:txBody>
      </p:sp>
      <p:pic>
        <p:nvPicPr>
          <p:cNvPr id="3074" name="Picture 2" descr="C:\Users\Mokytojas\Desktop\Stendui\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05064"/>
            <a:ext cx="216024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3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323528" y="3068960"/>
            <a:ext cx="6408712" cy="2646040"/>
          </a:xfrm>
        </p:spPr>
        <p:txBody>
          <a:bodyPr>
            <a:noAutofit/>
          </a:bodyPr>
          <a:lstStyle/>
          <a:p>
            <a:r>
              <a:rPr lang="lt-LT" sz="2000" b="1" dirty="0">
                <a:latin typeface="Times New Roman" panose="02020603050405020304" pitchFamily="18" charset="0"/>
                <a:cs typeface="Times New Roman" panose="02020603050405020304" pitchFamily="18" charset="0"/>
              </a:rPr>
              <a:t>ŽEMAITIJA - VIENAS IŠ LIETUVOS ETNOKULTŪRINIŲ REGIONŲ, TAIP PAT GEOGRAFINIS IR ISTORINIS REGIONAS. PIRMAS PAMINĖJIMAS – 1219 M., KUR MINIMI DU ŽEMAIČIŲ KUNIGAIKŠČIAI, DALYVAVĘ SUDARANT TAIKĄ TARP LIETUVOS IR VOLUINĖS - GALICIJOS KUNIGAIKŠTYSČIŲ. ŽEMAITIJOS ETNOGRAFINIS REGIONAS PAGAL 2003 M. ETNINĖS KULTŪROS GLOBOS TARYBOS PATVIRTINTĄ ŽEMĖLAPĮ APIMA 15 774 KM² PLOTĄ. </a:t>
            </a:r>
          </a:p>
        </p:txBody>
      </p:sp>
      <p:sp>
        <p:nvSpPr>
          <p:cNvPr id="3" name="Antraštė 2"/>
          <p:cNvSpPr>
            <a:spLocks noGrp="1"/>
          </p:cNvSpPr>
          <p:nvPr>
            <p:ph type="title"/>
          </p:nvPr>
        </p:nvSpPr>
        <p:spPr>
          <a:xfrm>
            <a:off x="2411760" y="1188168"/>
            <a:ext cx="3962400" cy="1261120"/>
          </a:xfrm>
        </p:spPr>
        <p:txBody>
          <a:bodyPr>
            <a:noAutofit/>
          </a:bodyPr>
          <a:lstStyle/>
          <a:p>
            <a:r>
              <a:rPr lang="lt-LT" sz="4000" b="1" dirty="0">
                <a:latin typeface="Times New Roman" panose="02020603050405020304" pitchFamily="18" charset="0"/>
                <a:cs typeface="Times New Roman" panose="02020603050405020304" pitchFamily="18" charset="0"/>
              </a:rPr>
              <a:t>ŽEMAITIJOS METAIS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68" y="332657"/>
            <a:ext cx="20882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44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395536" y="1988840"/>
            <a:ext cx="6048672" cy="4608512"/>
          </a:xfrm>
        </p:spPr>
        <p:txBody>
          <a:bodyPr>
            <a:normAutofit lnSpcReduction="10000"/>
          </a:bodyPr>
          <a:lstStyle/>
          <a:p>
            <a:r>
              <a:rPr lang="lt-LT" sz="2400" b="1" dirty="0"/>
              <a:t>LIETUVOS ŠAULIŲ SĄJUNGA (SUTRUMPINTAI LŠS) – VALSTYBĖS REMIAMA IR PADEDANTI UŽTIKRINTI NACIONALINĮ SAUGUMĄ SAVANORIŠKA SUKARINTA PILIETINĖS SAVIGYNOS ASOCIACIJA, VEIKIANTI PAGAL LŠŠ ĮSTATYMĄ IR SAVO STATUTĄ</a:t>
            </a:r>
            <a:r>
              <a:rPr lang="lt-LT" sz="2000" b="1" dirty="0"/>
              <a:t>.</a:t>
            </a:r>
          </a:p>
          <a:p>
            <a:endParaRPr lang="lt-LT" sz="2000" b="1" dirty="0"/>
          </a:p>
          <a:p>
            <a:r>
              <a:rPr lang="lt-LT" sz="2000" b="1" dirty="0">
                <a:solidFill>
                  <a:srgbClr val="00B050"/>
                </a:solidFill>
              </a:rPr>
              <a:t>Karininko Antano Juozapavičiaus šaulių (Alytaus apskr.) </a:t>
            </a:r>
          </a:p>
          <a:p>
            <a:r>
              <a:rPr lang="lt-LT" sz="2000" b="1" dirty="0">
                <a:solidFill>
                  <a:srgbClr val="00B050"/>
                </a:solidFill>
              </a:rPr>
              <a:t>1-oji rinktinė</a:t>
            </a:r>
          </a:p>
          <a:p>
            <a:r>
              <a:rPr lang="pt-BR" sz="2000" b="1" dirty="0">
                <a:solidFill>
                  <a:srgbClr val="00B050"/>
                </a:solidFill>
              </a:rPr>
              <a:t>S.</a:t>
            </a:r>
            <a:r>
              <a:rPr lang="lt-LT" sz="2000" b="1" dirty="0">
                <a:solidFill>
                  <a:srgbClr val="00B050"/>
                </a:solidFill>
              </a:rPr>
              <a:t> </a:t>
            </a:r>
            <a:r>
              <a:rPr lang="pt-BR" sz="2000" b="1" dirty="0">
                <a:solidFill>
                  <a:srgbClr val="00B050"/>
                </a:solidFill>
              </a:rPr>
              <a:t>Dariaus ir S.</a:t>
            </a:r>
            <a:r>
              <a:rPr lang="lt-LT" sz="2000" b="1" dirty="0">
                <a:solidFill>
                  <a:srgbClr val="00B050"/>
                </a:solidFill>
              </a:rPr>
              <a:t> </a:t>
            </a:r>
            <a:r>
              <a:rPr lang="pt-BR" sz="2000" b="1" dirty="0">
                <a:solidFill>
                  <a:srgbClr val="00B050"/>
                </a:solidFill>
              </a:rPr>
              <a:t>Girėno g. 10</a:t>
            </a:r>
            <a:endParaRPr lang="lt-LT" sz="2000" b="1" dirty="0">
              <a:solidFill>
                <a:srgbClr val="00B050"/>
              </a:solidFill>
            </a:endParaRPr>
          </a:p>
          <a:p>
            <a:endParaRPr lang="lt-LT" sz="2000" b="1" dirty="0"/>
          </a:p>
          <a:p>
            <a:r>
              <a:rPr lang="lt-LT" sz="3600" b="1" dirty="0">
                <a:solidFill>
                  <a:srgbClr val="00B050"/>
                </a:solidFill>
                <a:latin typeface="Arnprior" panose="02000400000000000000" pitchFamily="2" charset="0"/>
              </a:rPr>
              <a:t>TAPK ŠAULIU!</a:t>
            </a:r>
            <a:r>
              <a:rPr lang="pt-BR" sz="2000" b="1" dirty="0">
                <a:solidFill>
                  <a:srgbClr val="00B050"/>
                </a:solidFill>
              </a:rPr>
              <a:t> </a:t>
            </a:r>
            <a:r>
              <a:rPr lang="lt-LT" sz="2000" b="1" dirty="0">
                <a:solidFill>
                  <a:srgbClr val="00B050"/>
                </a:solidFill>
              </a:rPr>
              <a:t> </a:t>
            </a:r>
            <a:r>
              <a:rPr lang="lt-LT" sz="2000" dirty="0">
                <a:solidFill>
                  <a:srgbClr val="00B050"/>
                </a:solidFill>
              </a:rPr>
              <a:t> </a:t>
            </a:r>
            <a:endParaRPr lang="lt-LT" sz="2000" dirty="0">
              <a:solidFill>
                <a:srgbClr val="00B050"/>
              </a:solidFill>
              <a:latin typeface="Times New Roman" panose="02020603050405020304" pitchFamily="18" charset="0"/>
              <a:cs typeface="Times New Roman" panose="02020603050405020304" pitchFamily="18" charset="0"/>
            </a:endParaRPr>
          </a:p>
        </p:txBody>
      </p:sp>
      <p:sp>
        <p:nvSpPr>
          <p:cNvPr id="3" name="Antraštė 2"/>
          <p:cNvSpPr>
            <a:spLocks noGrp="1"/>
          </p:cNvSpPr>
          <p:nvPr>
            <p:ph type="title"/>
          </p:nvPr>
        </p:nvSpPr>
        <p:spPr>
          <a:xfrm>
            <a:off x="467544" y="548680"/>
            <a:ext cx="5933256" cy="1296144"/>
          </a:xfrm>
        </p:spPr>
        <p:txBody>
          <a:bodyPr>
            <a:normAutofit fontScale="90000"/>
          </a:bodyPr>
          <a:lstStyle/>
          <a:p>
            <a:r>
              <a:rPr lang="lt-LT" sz="4400" b="1" dirty="0">
                <a:latin typeface="Times New Roman" panose="02020603050405020304" pitchFamily="18" charset="0"/>
                <a:cs typeface="Times New Roman" panose="02020603050405020304" pitchFamily="18" charset="0"/>
              </a:rPr>
              <a:t>LIETUVOS ŠAULIŲ SĄJUNGOS METAIS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941168"/>
            <a:ext cx="14287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755576" y="2996952"/>
            <a:ext cx="5645224" cy="2718048"/>
          </a:xfrm>
        </p:spPr>
        <p:txBody>
          <a:bodyPr>
            <a:normAutofit lnSpcReduction="10000"/>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r>
              <a:rPr lang="lt-LT" sz="2400" dirty="0">
                <a:latin typeface="Britannic Bold" panose="020B0903060703020204" pitchFamily="34" charset="0"/>
              </a:rPr>
              <a:t>1874 - 1944</a:t>
            </a:r>
          </a:p>
        </p:txBody>
      </p:sp>
      <p:sp>
        <p:nvSpPr>
          <p:cNvPr id="3" name="Antraštė 2"/>
          <p:cNvSpPr>
            <a:spLocks noGrp="1"/>
          </p:cNvSpPr>
          <p:nvPr>
            <p:ph type="title"/>
          </p:nvPr>
        </p:nvSpPr>
        <p:spPr>
          <a:xfrm>
            <a:off x="755576" y="1447800"/>
            <a:ext cx="5645224" cy="1261120"/>
          </a:xfrm>
        </p:spPr>
        <p:txBody>
          <a:bodyPr>
            <a:noAutofit/>
          </a:bodyPr>
          <a:lstStyle/>
          <a:p>
            <a:r>
              <a:rPr lang="pt-BR" sz="3600" b="1" dirty="0">
                <a:latin typeface="Times New Roman" panose="02020603050405020304" pitchFamily="18" charset="0"/>
                <a:cs typeface="Times New Roman" panose="02020603050405020304" pitchFamily="18" charset="0"/>
              </a:rPr>
              <a:t>LIETUVOS VALSTYB</a:t>
            </a:r>
            <a:r>
              <a:rPr lang="lt-LT" sz="3600" b="1" dirty="0">
                <a:latin typeface="Times New Roman" panose="02020603050405020304" pitchFamily="18" charset="0"/>
                <a:cs typeface="Times New Roman" panose="02020603050405020304" pitchFamily="18" charset="0"/>
              </a:rPr>
              <a:t>Ė</a:t>
            </a:r>
            <a:r>
              <a:rPr lang="pt-BR" sz="3600" b="1" dirty="0">
                <a:latin typeface="Times New Roman" panose="02020603050405020304" pitchFamily="18" charset="0"/>
                <a:cs typeface="Times New Roman" panose="02020603050405020304" pitchFamily="18" charset="0"/>
              </a:rPr>
              <a:t>S PREZIDENTO ANTANO SMETONOS METAIS</a:t>
            </a:r>
            <a:endParaRPr lang="lt-LT" sz="3600"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52936"/>
            <a:ext cx="309634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4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323528" y="2636912"/>
            <a:ext cx="6077272" cy="3600400"/>
          </a:xfrm>
        </p:spPr>
        <p:txBody>
          <a:bodyPr>
            <a:noAutofit/>
          </a:bodyPr>
          <a:lstStyle/>
          <a:p>
            <a:r>
              <a:rPr lang="lt-LT" sz="1800" b="1" dirty="0">
                <a:latin typeface="Times New Roman" panose="02020603050405020304" pitchFamily="18" charset="0"/>
                <a:cs typeface="Times New Roman" panose="02020603050405020304" pitchFamily="18" charset="0"/>
              </a:rPr>
              <a:t>Į LIETUVĄ JĖZUITUS 1569 M. PASIKVIETĖ VILNIAUS VYSKUPAS V. PROTASEVIČIUS. PRADŽIOJE JIE VEIKĖ VILNIUJE, VĖLIAU IR KITUOSE MIESTUOSE. STEIGĖ KOLEGIJAS, PERĖMĖ VILNIAUS IR VARNIŲ KUNIGŲ SEMINARIJAS, LEIDO KNYGAS LIETUVIŲ KALBA. 1579 M. ĮSTEIGĖ VILNIAUS AKADEMIJĄ – UNIVERSITETĄ. LIETUVOS DIDŽIOSIOS KUNIGAIKŠTYSTĖS TERITORIJOJE VEIKĖ IR PANAIKINUS ORDINĄ. 1820 M. CARO VALDŽIOS BUVO IŠVARYTI. PO PIRMOJO PASAULINIO KARO LIETUVOJE VĖL ATSIKŪRĖ PADEDANT VOKIETIJOS JĖZUITAMS. SOVIETMEČIU GYVAVO POGRINDYJE. OFICIALI VEIKLA ATGAIVINTA 1990 M.</a:t>
            </a:r>
          </a:p>
        </p:txBody>
      </p:sp>
      <p:sp>
        <p:nvSpPr>
          <p:cNvPr id="3" name="Antraštė 2"/>
          <p:cNvSpPr>
            <a:spLocks noGrp="1"/>
          </p:cNvSpPr>
          <p:nvPr>
            <p:ph type="title"/>
          </p:nvPr>
        </p:nvSpPr>
        <p:spPr>
          <a:xfrm>
            <a:off x="1043608" y="1447800"/>
            <a:ext cx="5357192" cy="1117104"/>
          </a:xfrm>
        </p:spPr>
        <p:txBody>
          <a:bodyPr>
            <a:noAutofit/>
          </a:bodyPr>
          <a:lstStyle/>
          <a:p>
            <a:r>
              <a:rPr lang="lt-LT" sz="4000" b="1" dirty="0">
                <a:latin typeface="Times New Roman" panose="02020603050405020304" pitchFamily="18" charset="0"/>
                <a:cs typeface="Times New Roman" panose="02020603050405020304" pitchFamily="18" charset="0"/>
              </a:rPr>
              <a:t>JĖZUITŲ MISIJOS LIETUVOJE METAIS</a:t>
            </a:r>
          </a:p>
        </p:txBody>
      </p:sp>
    </p:spTree>
    <p:extLst>
      <p:ext uri="{BB962C8B-B14F-4D97-AF65-F5344CB8AC3E}">
        <p14:creationId xmlns:p14="http://schemas.microsoft.com/office/powerpoint/2010/main" val="245016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323528" y="1700808"/>
            <a:ext cx="6077272" cy="4608512"/>
          </a:xfrm>
        </p:spPr>
        <p:txBody>
          <a:bodyPr>
            <a:normAutofit lnSpcReduction="10000"/>
          </a:bodyPr>
          <a:lstStyle/>
          <a:p>
            <a:r>
              <a:rPr lang="lt-LT" sz="1600" b="1" dirty="0">
                <a:solidFill>
                  <a:srgbClr val="FF0000"/>
                </a:solidFill>
                <a:latin typeface="Times New Roman" panose="02020603050405020304" pitchFamily="18" charset="0"/>
                <a:cs typeface="Times New Roman" panose="02020603050405020304" pitchFamily="18" charset="0"/>
              </a:rPr>
              <a:t>VISAME PASAULYJE SUSKAIČIUOTA 3 663 TŪKST. LIETUVIŲ. IŠ JŲ LIETUVOJE  — 3 043,4 TŪKST. (83,1 PROC.), UŽSIENIO VALSTYBĖSE — 619,6 TŪKST. (16,9 PROC.).</a:t>
            </a:r>
          </a:p>
          <a:p>
            <a:r>
              <a:rPr lang="lt-LT" b="1" dirty="0">
                <a:latin typeface="Times New Roman" panose="02020603050405020304" pitchFamily="18" charset="0"/>
                <a:cs typeface="Times New Roman" panose="02020603050405020304" pitchFamily="18" charset="0"/>
              </a:rPr>
              <a:t>DAUGIAUSIA LIETUVIŲ JAV -  722  879, </a:t>
            </a:r>
          </a:p>
          <a:p>
            <a:r>
              <a:rPr lang="lt-LT" b="1" dirty="0">
                <a:latin typeface="Times New Roman" panose="02020603050405020304" pitchFamily="18" charset="0"/>
                <a:cs typeface="Times New Roman" panose="02020603050405020304" pitchFamily="18" charset="0"/>
              </a:rPr>
              <a:t>JUNGTINĖJE KARALYSTĖJE -  APIE 140 000,</a:t>
            </a:r>
          </a:p>
          <a:p>
            <a:r>
              <a:rPr lang="lt-LT" b="1" dirty="0">
                <a:latin typeface="Times New Roman" panose="02020603050405020304" pitchFamily="18" charset="0"/>
                <a:cs typeface="Times New Roman" panose="02020603050405020304" pitchFamily="18" charset="0"/>
              </a:rPr>
              <a:t>AIRIJOJE – APIE 120  000,</a:t>
            </a:r>
          </a:p>
          <a:p>
            <a:r>
              <a:rPr lang="lt-LT" b="1" dirty="0">
                <a:latin typeface="Times New Roman" panose="02020603050405020304" pitchFamily="18" charset="0"/>
                <a:cs typeface="Times New Roman" panose="02020603050405020304" pitchFamily="18" charset="0"/>
              </a:rPr>
              <a:t>BRAZILIJOJE – APIE 100  000,</a:t>
            </a:r>
          </a:p>
          <a:p>
            <a:r>
              <a:rPr lang="lt-LT" b="1" dirty="0">
                <a:latin typeface="Times New Roman" panose="02020603050405020304" pitchFamily="18" charset="0"/>
                <a:cs typeface="Times New Roman" panose="02020603050405020304" pitchFamily="18" charset="0"/>
              </a:rPr>
              <a:t>KANADOJE – APIE 65   000,</a:t>
            </a:r>
          </a:p>
          <a:p>
            <a:r>
              <a:rPr lang="lt-LT" b="1" dirty="0">
                <a:latin typeface="Times New Roman" panose="02020603050405020304" pitchFamily="18" charset="0"/>
                <a:cs typeface="Times New Roman" panose="02020603050405020304" pitchFamily="18" charset="0"/>
              </a:rPr>
              <a:t>RUSIJOJE – APIE  50  000,</a:t>
            </a:r>
          </a:p>
          <a:p>
            <a:r>
              <a:rPr lang="lt-LT" b="1" dirty="0">
                <a:latin typeface="Times New Roman" panose="02020603050405020304" pitchFamily="18" charset="0"/>
                <a:cs typeface="Times New Roman" panose="02020603050405020304" pitchFamily="18" charset="0"/>
              </a:rPr>
              <a:t>ARGENTINOJE -  APIE  40   000,</a:t>
            </a:r>
          </a:p>
          <a:p>
            <a:r>
              <a:rPr lang="lt-LT" b="1" dirty="0">
                <a:latin typeface="Times New Roman" panose="02020603050405020304" pitchFamily="18" charset="0"/>
                <a:cs typeface="Times New Roman" panose="02020603050405020304" pitchFamily="18" charset="0"/>
              </a:rPr>
              <a:t>VOKIETIJOJE  -   39  000,</a:t>
            </a:r>
          </a:p>
          <a:p>
            <a:r>
              <a:rPr lang="lt-LT" b="1" dirty="0">
                <a:latin typeface="Times New Roman" panose="02020603050405020304" pitchFamily="18" charset="0"/>
                <a:cs typeface="Times New Roman" panose="02020603050405020304" pitchFamily="18" charset="0"/>
              </a:rPr>
              <a:t>BALTARUSIJOJE  -   APIE  30  000,</a:t>
            </a:r>
          </a:p>
          <a:p>
            <a:r>
              <a:rPr lang="lt-LT" b="1" dirty="0">
                <a:latin typeface="Times New Roman" panose="02020603050405020304" pitchFamily="18" charset="0"/>
                <a:cs typeface="Times New Roman" panose="02020603050405020304" pitchFamily="18" charset="0"/>
              </a:rPr>
              <a:t>NORVEGIJOJE  -  30  540,</a:t>
            </a:r>
          </a:p>
          <a:p>
            <a:r>
              <a:rPr lang="lt-LT" b="1" dirty="0">
                <a:latin typeface="Times New Roman" panose="02020603050405020304" pitchFamily="18" charset="0"/>
                <a:cs typeface="Times New Roman" panose="02020603050405020304" pitchFamily="18" charset="0"/>
              </a:rPr>
              <a:t>LATVIJOJE  -  25  693,</a:t>
            </a:r>
          </a:p>
          <a:p>
            <a:r>
              <a:rPr lang="lt-LT" b="1" dirty="0">
                <a:latin typeface="Times New Roman" panose="02020603050405020304" pitchFamily="18" charset="0"/>
                <a:cs typeface="Times New Roman" panose="02020603050405020304" pitchFamily="18" charset="0"/>
              </a:rPr>
              <a:t>LENKIJOJE  -  APIE   25  000,</a:t>
            </a:r>
          </a:p>
          <a:p>
            <a:r>
              <a:rPr lang="lt-LT" b="1" dirty="0">
                <a:latin typeface="Times New Roman" panose="02020603050405020304" pitchFamily="18" charset="0"/>
                <a:cs typeface="Times New Roman" panose="02020603050405020304" pitchFamily="18" charset="0"/>
              </a:rPr>
              <a:t>AUSTRALIJOJE  -  15  000,</a:t>
            </a:r>
          </a:p>
          <a:p>
            <a:r>
              <a:rPr lang="lt-LT" b="1" dirty="0">
                <a:latin typeface="Times New Roman" panose="02020603050405020304" pitchFamily="18" charset="0"/>
                <a:cs typeface="Times New Roman" panose="02020603050405020304" pitchFamily="18" charset="0"/>
              </a:rPr>
              <a:t>ISPANIJOJE  -  12  128,</a:t>
            </a:r>
          </a:p>
          <a:p>
            <a:r>
              <a:rPr lang="lt-LT" b="1" dirty="0">
                <a:latin typeface="Times New Roman" panose="02020603050405020304" pitchFamily="18" charset="0"/>
                <a:cs typeface="Times New Roman" panose="02020603050405020304" pitchFamily="18" charset="0"/>
              </a:rPr>
              <a:t>UKRAINOJE  -  APIE  11  000</a:t>
            </a:r>
          </a:p>
          <a:p>
            <a:r>
              <a:rPr lang="lt-LT" b="1" dirty="0">
                <a:latin typeface="Times New Roman" panose="02020603050405020304" pitchFamily="18" charset="0"/>
                <a:cs typeface="Times New Roman" panose="02020603050405020304" pitchFamily="18" charset="0"/>
              </a:rPr>
              <a:t>IR DAR DAUGELYJE KITŲ ŠALIŲ.  </a:t>
            </a:r>
          </a:p>
        </p:txBody>
      </p:sp>
      <p:sp>
        <p:nvSpPr>
          <p:cNvPr id="3" name="Antraštė 2"/>
          <p:cNvSpPr>
            <a:spLocks noGrp="1"/>
          </p:cNvSpPr>
          <p:nvPr>
            <p:ph type="title"/>
          </p:nvPr>
        </p:nvSpPr>
        <p:spPr>
          <a:xfrm>
            <a:off x="971600" y="476672"/>
            <a:ext cx="5328592" cy="1152128"/>
          </a:xfrm>
        </p:spPr>
        <p:txBody>
          <a:bodyPr>
            <a:noAutofit/>
          </a:bodyPr>
          <a:lstStyle/>
          <a:p>
            <a:r>
              <a:rPr lang="lt-LT" sz="4000" b="1" dirty="0">
                <a:latin typeface="Times New Roman" panose="02020603050405020304" pitchFamily="18" charset="0"/>
                <a:cs typeface="Times New Roman" panose="02020603050405020304" pitchFamily="18" charset="0"/>
              </a:rPr>
              <a:t>PASAULIO LIETUVIŲ METAIS</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96952"/>
            <a:ext cx="3240360"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08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683568" y="1844824"/>
            <a:ext cx="5861248" cy="3798168"/>
          </a:xfrm>
        </p:spPr>
        <p:txBody>
          <a:bodyPr>
            <a:noAutofit/>
          </a:bodyPr>
          <a:lstStyle/>
          <a:p>
            <a:r>
              <a:rPr lang="lt-LT" sz="2000" b="1" dirty="0">
                <a:solidFill>
                  <a:schemeClr val="tx1"/>
                </a:solidFill>
                <a:latin typeface="Times New Roman" panose="02020603050405020304" pitchFamily="18" charset="0"/>
                <a:cs typeface="Times New Roman" panose="02020603050405020304" pitchFamily="18" charset="0"/>
              </a:rPr>
              <a:t>JONAS ŽEMAITIS – VYTAUTAS  – LIETUVOS KARININKAS, LIETUVOS PARTIZANŲ GINKLUOTŲJŲ PAJĖGŲ VADAS BEI ORGANIZATORIUS, PASIPRIEŠINIMO LIETUVOS OKUPACIJAI KOORDINATORIUS, 2009 M. KOVO 11 D. SEIMO DEKLARACIJA PRIPAŽINTAS LIETUVOS </a:t>
            </a:r>
          </a:p>
          <a:p>
            <a:r>
              <a:rPr lang="lt-LT" sz="2000" b="1" dirty="0">
                <a:solidFill>
                  <a:schemeClr val="tx1"/>
                </a:solidFill>
                <a:latin typeface="Times New Roman" panose="02020603050405020304" pitchFamily="18" charset="0"/>
                <a:cs typeface="Times New Roman" panose="02020603050405020304" pitchFamily="18" charset="0"/>
              </a:rPr>
              <a:t>VALSTYBĖS VADOVU, FAKTIŠKAI </a:t>
            </a:r>
          </a:p>
          <a:p>
            <a:r>
              <a:rPr lang="lt-LT" sz="2000" b="1" dirty="0">
                <a:solidFill>
                  <a:schemeClr val="tx1"/>
                </a:solidFill>
                <a:latin typeface="Times New Roman" panose="02020603050405020304" pitchFamily="18" charset="0"/>
                <a:cs typeface="Times New Roman" panose="02020603050405020304" pitchFamily="18" charset="0"/>
              </a:rPr>
              <a:t>VYKDŽIUSIU LIETUVOS </a:t>
            </a:r>
          </a:p>
          <a:p>
            <a:r>
              <a:rPr lang="lt-LT" sz="2000" b="1" dirty="0">
                <a:solidFill>
                  <a:schemeClr val="tx1"/>
                </a:solidFill>
                <a:latin typeface="Times New Roman" panose="02020603050405020304" pitchFamily="18" charset="0"/>
                <a:cs typeface="Times New Roman" panose="02020603050405020304" pitchFamily="18" charset="0"/>
              </a:rPr>
              <a:t>RESPUBLIKOS PREZIDENTO </a:t>
            </a:r>
          </a:p>
          <a:p>
            <a:r>
              <a:rPr lang="lt-LT" sz="2000" b="1" dirty="0">
                <a:solidFill>
                  <a:schemeClr val="tx1"/>
                </a:solidFill>
                <a:latin typeface="Times New Roman" panose="02020603050405020304" pitchFamily="18" charset="0"/>
                <a:cs typeface="Times New Roman" panose="02020603050405020304" pitchFamily="18" charset="0"/>
              </a:rPr>
              <a:t>PAREIGAS TSRS OKUPACIJOS </a:t>
            </a:r>
          </a:p>
          <a:p>
            <a:r>
              <a:rPr lang="lt-LT" sz="2000" b="1" dirty="0">
                <a:solidFill>
                  <a:schemeClr val="tx1"/>
                </a:solidFill>
                <a:latin typeface="Times New Roman" panose="02020603050405020304" pitchFamily="18" charset="0"/>
                <a:cs typeface="Times New Roman" panose="02020603050405020304" pitchFamily="18" charset="0"/>
              </a:rPr>
              <a:t>METAIS.</a:t>
            </a:r>
            <a:r>
              <a:rPr lang="lt-LT" sz="2000" dirty="0">
                <a:solidFill>
                  <a:schemeClr val="tx1"/>
                </a:solidFill>
                <a:latin typeface="Times New Roman" panose="02020603050405020304" pitchFamily="18" charset="0"/>
                <a:cs typeface="Times New Roman" panose="02020603050405020304" pitchFamily="18" charset="0"/>
              </a:rPr>
              <a:t> </a:t>
            </a:r>
          </a:p>
          <a:p>
            <a:endParaRPr lang="lt-LT" sz="2000" dirty="0">
              <a:latin typeface="Times New Roman" panose="02020603050405020304" pitchFamily="18" charset="0"/>
              <a:cs typeface="Times New Roman" panose="02020603050405020304" pitchFamily="18" charset="0"/>
            </a:endParaRPr>
          </a:p>
        </p:txBody>
      </p:sp>
      <p:sp>
        <p:nvSpPr>
          <p:cNvPr id="3" name="Antraštė 2"/>
          <p:cNvSpPr>
            <a:spLocks noGrp="1"/>
          </p:cNvSpPr>
          <p:nvPr>
            <p:ph type="title"/>
          </p:nvPr>
        </p:nvSpPr>
        <p:spPr>
          <a:xfrm>
            <a:off x="755576" y="620688"/>
            <a:ext cx="5645224" cy="1152128"/>
          </a:xfrm>
        </p:spPr>
        <p:txBody>
          <a:bodyPr>
            <a:noAutofit/>
          </a:bodyPr>
          <a:lstStyle/>
          <a:p>
            <a:r>
              <a:rPr lang="lt-LT" sz="4000" b="1" dirty="0">
                <a:latin typeface="Times New Roman" panose="02020603050405020304" pitchFamily="18" charset="0"/>
                <a:cs typeface="Times New Roman" panose="02020603050405020304" pitchFamily="18" charset="0"/>
              </a:rPr>
              <a:t>JONO ŽEMAIČIO-VYTAUTO METAIS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72" y="3861047"/>
            <a:ext cx="1944216" cy="259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42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inis pavadinimas 1"/>
          <p:cNvSpPr>
            <a:spLocks noGrp="1"/>
          </p:cNvSpPr>
          <p:nvPr>
            <p:ph type="subTitle" idx="1"/>
          </p:nvPr>
        </p:nvSpPr>
        <p:spPr>
          <a:xfrm>
            <a:off x="323528" y="2492896"/>
            <a:ext cx="6077272" cy="3960440"/>
          </a:xfrm>
        </p:spPr>
        <p:txBody>
          <a:bodyPr>
            <a:normAutofit/>
          </a:bodyPr>
          <a:lstStyle/>
          <a:p>
            <a:r>
              <a:rPr lang="lt-LT" sz="2000" b="1" dirty="0">
                <a:latin typeface="Times New Roman" panose="02020603050405020304" pitchFamily="18" charset="0"/>
                <a:cs typeface="Times New Roman" panose="02020603050405020304" pitchFamily="18" charset="0"/>
              </a:rPr>
              <a:t>LAIKINĄJA LIETUVOS VALSTYBĖS SOSTINE  VADINAMAS KAUNAS, LENKIJAI INKORPORAVUS OFICIALIĄJĄ SOSTINĘ VILNIŲ IR VISĄ VILNIAUS KRAŠTĄ Į SAVO VALSTYBĖS SUDĖTĮ 1920–1939 M. </a:t>
            </a: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endParaRPr lang="lt-LT" sz="2000" b="1" dirty="0">
              <a:latin typeface="Times New Roman" panose="02020603050405020304" pitchFamily="18" charset="0"/>
              <a:cs typeface="Times New Roman" panose="02020603050405020304" pitchFamily="18" charset="0"/>
            </a:endParaRPr>
          </a:p>
          <a:p>
            <a:r>
              <a:rPr lang="lt-LT" sz="2000" b="1" dirty="0">
                <a:latin typeface="Times New Roman" panose="02020603050405020304" pitchFamily="18" charset="0"/>
                <a:cs typeface="Times New Roman" panose="02020603050405020304" pitchFamily="18" charset="0"/>
              </a:rPr>
              <a:t>Lietuvos istorinė </a:t>
            </a:r>
          </a:p>
          <a:p>
            <a:r>
              <a:rPr lang="lt-LT" sz="2000" b="1" dirty="0">
                <a:latin typeface="Times New Roman" panose="02020603050405020304" pitchFamily="18" charset="0"/>
                <a:cs typeface="Times New Roman" panose="02020603050405020304" pitchFamily="18" charset="0"/>
              </a:rPr>
              <a:t>prezidentūra Kaune </a:t>
            </a:r>
          </a:p>
        </p:txBody>
      </p:sp>
      <p:sp>
        <p:nvSpPr>
          <p:cNvPr id="3" name="Antraštė 2"/>
          <p:cNvSpPr>
            <a:spLocks noGrp="1"/>
          </p:cNvSpPr>
          <p:nvPr>
            <p:ph type="title"/>
          </p:nvPr>
        </p:nvSpPr>
        <p:spPr>
          <a:xfrm>
            <a:off x="827584" y="836712"/>
            <a:ext cx="5573216" cy="1224136"/>
          </a:xfrm>
        </p:spPr>
        <p:txBody>
          <a:bodyPr>
            <a:noAutofit/>
          </a:bodyPr>
          <a:lstStyle/>
          <a:p>
            <a:r>
              <a:rPr lang="lt-LT" sz="4000" b="1" dirty="0">
                <a:latin typeface="Times New Roman" panose="02020603050405020304" pitchFamily="18" charset="0"/>
                <a:cs typeface="Times New Roman" panose="02020603050405020304" pitchFamily="18" charset="0"/>
              </a:rPr>
              <a:t>LAIKINOSIOS SOSTINĖS ATMINIMO METAIS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21089"/>
            <a:ext cx="3312368" cy="24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151799"/>
      </p:ext>
    </p:extLst>
  </p:cSld>
  <p:clrMapOvr>
    <a:masterClrMapping/>
  </p:clrMapOvr>
</p:sld>
</file>

<file path=ppt/theme/theme1.xml><?xml version="1.0" encoding="utf-8"?>
<a:theme xmlns:a="http://schemas.openxmlformats.org/drawingml/2006/main" name="Kompozitinis">
  <a:themeElements>
    <a:clrScheme name="Kompozitinis">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Kompozitinis">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pozitinis">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255</TotalTime>
  <Words>490</Words>
  <Application>Microsoft Office PowerPoint</Application>
  <PresentationFormat>Demonstracija ekrane (4:3)</PresentationFormat>
  <Paragraphs>72</Paragraphs>
  <Slides>12</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12</vt:i4>
      </vt:variant>
    </vt:vector>
  </HeadingPairs>
  <TitlesOfParts>
    <vt:vector size="18" baseType="lpstr">
      <vt:lpstr>Arnprior</vt:lpstr>
      <vt:lpstr>Britannic Bold</vt:lpstr>
      <vt:lpstr>Calibri</vt:lpstr>
      <vt:lpstr>Times New Roman</vt:lpstr>
      <vt:lpstr>Wingdings</vt:lpstr>
      <vt:lpstr>Kompozitinis</vt:lpstr>
      <vt:lpstr>      2019</vt:lpstr>
      <vt:lpstr>JUOZO TUMO-VAIŽGANTO,</vt:lpstr>
      <vt:lpstr>ŽEMAITIJOS METAIS</vt:lpstr>
      <vt:lpstr>LIETUVOS ŠAULIŲ SĄJUNGOS METAIS</vt:lpstr>
      <vt:lpstr>LIETUVOS VALSTYBĖS PREZIDENTO ANTANO SMETONOS METAIS</vt:lpstr>
      <vt:lpstr>JĖZUITŲ MISIJOS LIETUVOJE METAIS</vt:lpstr>
      <vt:lpstr>PASAULIO LIETUVIŲ METAIS</vt:lpstr>
      <vt:lpstr>JONO ŽEMAIČIO-VYTAUTO METAIS</vt:lpstr>
      <vt:lpstr>LAIKINOSIOS SOSTINĖS ATMINIMO METAIS</vt:lpstr>
      <vt:lpstr>LIETUVOS NEPRIKLAUSOMYBĖS KOVŲ ATMINIMO METAIS</vt:lpstr>
      <vt:lpstr>VIETOVARDŽIŲ METAIS</vt:lpstr>
      <vt:lpstr>JUOZO NAUJALIO, vargonininko, kompozitoriaus, pedagogo ir choro dirigento, METAIS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METAI</dc:title>
  <dc:creator>Mokytojas</dc:creator>
  <cp:lastModifiedBy>Genė</cp:lastModifiedBy>
  <cp:revision>25</cp:revision>
  <cp:lastPrinted>2019-01-05T10:15:02Z</cp:lastPrinted>
  <dcterms:created xsi:type="dcterms:W3CDTF">2018-12-17T11:04:57Z</dcterms:created>
  <dcterms:modified xsi:type="dcterms:W3CDTF">2019-01-05T10:22:24Z</dcterms:modified>
</cp:coreProperties>
</file>