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10" name="Stačiakampis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Stačiakampis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Stačiakampis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iesioji jungtis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Tiesioji jungtis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Stačiakampis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a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a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a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9" name="Stačiakampis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iesioji jungtis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Tiesioji jungtis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ačiakampis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a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a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a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Tiesioji jungtis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4" name="Teksto vietos rezervavimo ženklas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a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urinio vietos rezervavimo ženklas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Poraštės vietos rezervavimo ženklas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a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Tiesioji jungtis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os vietos rezervavimo ženklas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C8DDDC4-DD48-4308-A7E0-98165D63D553}" type="datetimeFigureOut">
              <a:rPr lang="lt-LT" smtClean="0"/>
              <a:pPr/>
              <a:t>2018.03.04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a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bernardinai.lt/straipsnis/2015-02-02-minimos-108-osios-b-brazdzionio-gimimo-metines/127023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antologija.lt/about_text/bernardas-brazdzionis-per-pasauli-keliauja-zmogu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b="0" dirty="0" smtClean="0"/>
              <a:t/>
            </a:r>
            <a:br>
              <a:rPr lang="lt-LT" b="0" dirty="0" smtClean="0"/>
            </a:br>
            <a:r>
              <a:rPr lang="lt-LT" b="0" dirty="0" smtClean="0"/>
              <a:t>aš jums pristatau geros širdies žmogų kur </a:t>
            </a:r>
            <a:r>
              <a:rPr lang="lt-LT" b="0" dirty="0" err="1" smtClean="0"/>
              <a:t>lietuvai</a:t>
            </a:r>
            <a:r>
              <a:rPr lang="lt-LT" b="0" dirty="0" smtClean="0"/>
              <a:t> daug visko davė </a:t>
            </a:r>
            <a:r>
              <a:rPr lang="lt-LT" b="0" dirty="0" smtClean="0"/>
              <a:t>Bernardas Brazdžionis</a:t>
            </a:r>
            <a:br>
              <a:rPr lang="lt-LT" b="0" dirty="0" smtClean="0"/>
            </a:br>
            <a:endParaRPr lang="en-US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Pristatymą ruošė Dominykas </a:t>
            </a:r>
            <a:r>
              <a:rPr lang="lt-LT" dirty="0" err="1" smtClean="0"/>
              <a:t>Zablackas</a:t>
            </a:r>
            <a:r>
              <a:rPr lang="lt-LT" dirty="0" smtClean="0"/>
              <a:t> 7b klasė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Bernardas Brazdžionis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b="1" dirty="0" smtClean="0"/>
              <a:t>Bernardas Brazdžionis</a:t>
            </a:r>
            <a:r>
              <a:rPr lang="lt-LT" dirty="0" smtClean="0"/>
              <a:t> </a:t>
            </a:r>
            <a:r>
              <a:rPr lang="lt-LT" dirty="0" smtClean="0"/>
              <a:t>(1907</a:t>
            </a:r>
            <a:r>
              <a:rPr lang="lt-LT" dirty="0" smtClean="0"/>
              <a:t> m. </a:t>
            </a:r>
            <a:r>
              <a:rPr lang="lt-LT" dirty="0" smtClean="0"/>
              <a:t>vasario 2</a:t>
            </a:r>
            <a:r>
              <a:rPr lang="lt-LT" dirty="0" smtClean="0"/>
              <a:t> d. </a:t>
            </a:r>
            <a:r>
              <a:rPr lang="lt-LT" dirty="0" err="1" smtClean="0"/>
              <a:t>Stebeikėliuose</a:t>
            </a:r>
            <a:r>
              <a:rPr lang="lt-LT" dirty="0" smtClean="0"/>
              <a:t>, Pumpėnų valsčius, Biržų </a:t>
            </a:r>
            <a:r>
              <a:rPr lang="lt-LT" dirty="0" smtClean="0"/>
              <a:t>apskritis </a:t>
            </a:r>
            <a:r>
              <a:rPr lang="lt-LT" dirty="0" smtClean="0"/>
              <a:t> – </a:t>
            </a:r>
            <a:r>
              <a:rPr lang="lt-LT" dirty="0" smtClean="0"/>
              <a:t>2002</a:t>
            </a:r>
            <a:r>
              <a:rPr lang="lt-LT" dirty="0" smtClean="0"/>
              <a:t> m. liepos </a:t>
            </a:r>
            <a:r>
              <a:rPr lang="lt-LT" dirty="0" smtClean="0"/>
              <a:t>11</a:t>
            </a:r>
            <a:r>
              <a:rPr lang="lt-LT" dirty="0" smtClean="0"/>
              <a:t> d. Los </a:t>
            </a:r>
            <a:r>
              <a:rPr lang="lt-LT" dirty="0" smtClean="0"/>
              <a:t>Andžele)</a:t>
            </a:r>
            <a:r>
              <a:rPr lang="lt-LT" dirty="0" smtClean="0"/>
              <a:t> – lietuvių prozininkas, poetas, dramaturgas, spaudos darbuotojas, muziejininkas, literatūros kritikas.</a:t>
            </a:r>
            <a:endParaRPr lang="en-US" b="1" dirty="0"/>
          </a:p>
        </p:txBody>
      </p:sp>
      <p:pic>
        <p:nvPicPr>
          <p:cNvPr id="1027" name="Picture 3" descr="C:\Users\Altec\Desktop\180px-Bernardas_Brazdžion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789040"/>
            <a:ext cx="4824536" cy="30689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Biografija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 smtClean="0"/>
              <a:t>Nuo 1908 m. su tėvais gyveno JAV. 1914 m. grįžo į Lietuvą. Pirmajam pasauliniam karui tėvą mobilizavus Rusijos imperijos kariuomenėn, su motina apsigyveno Pasvalio valsčiaus, Žadeikių dvare.</a:t>
            </a:r>
          </a:p>
          <a:p>
            <a:r>
              <a:rPr lang="lt-LT" dirty="0" smtClean="0"/>
              <a:t>Pradžios mokyklą lankė Pasvalyje, Žadeikiuose. 1921–1929 m. mokėsi Biržų gimnazijoje. 1929–1934 m. </a:t>
            </a:r>
            <a:r>
              <a:rPr lang="lt-LT" dirty="0" smtClean="0"/>
              <a:t>Vytauto Didžiojo universitete Humanitarinių </a:t>
            </a:r>
            <a:r>
              <a:rPr lang="lt-LT" dirty="0" smtClean="0"/>
              <a:t>mokslų fakultete studijavo lietuvių kalbą ir literatūrą. Universitete dalyvavo studentų akademiniuose būreliuose: ateitininkų „Šatrijos“ draugijoje, Humanitarų draugijos literatūros sekcijoje, nuo 1931 m. jai vadovavo. </a:t>
            </a:r>
            <a:r>
              <a:rPr lang="lt-LT" dirty="0" smtClean="0"/>
              <a:t>1931 m</a:t>
            </a:r>
            <a:r>
              <a:rPr lang="lt-LT" dirty="0" smtClean="0"/>
              <a:t>. išleido eilėraščių rinkinį „Amžinas žydas“. Dalyvavo Kauno ir kitų miestų literatūros vakaruose.</a:t>
            </a:r>
          </a:p>
          <a:p>
            <a:r>
              <a:rPr lang="lt-LT" dirty="0" smtClean="0"/>
              <a:t>Mokytojavo, nuo 1937 m. dirbo „Sakalo“ knygų leidykloje, nuo 1940 m. – Maironio literatūros muziejaus direktorius.</a:t>
            </a:r>
          </a:p>
          <a:p>
            <a:endParaRPr lang="en-US" dirty="0"/>
          </a:p>
        </p:txBody>
      </p:sp>
      <p:pic>
        <p:nvPicPr>
          <p:cNvPr id="2050" name="Picture 2" descr="C:\Users\Altec\Desktop\Stamps_of_Lithuania,_2007-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0"/>
            <a:ext cx="3456384" cy="148478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Bernard</a:t>
            </a:r>
            <a:r>
              <a:rPr lang="lt-LT" b="1" dirty="0" smtClean="0"/>
              <a:t>o</a:t>
            </a:r>
            <a:r>
              <a:rPr lang="en-US" b="1" dirty="0" smtClean="0"/>
              <a:t> </a:t>
            </a:r>
            <a:r>
              <a:rPr lang="en-US" b="1" dirty="0" err="1" smtClean="0"/>
              <a:t>Brazdžioni</a:t>
            </a:r>
            <a:r>
              <a:rPr lang="lt-LT" b="1" dirty="0" smtClean="0"/>
              <a:t>o kapinės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95536" y="1984248"/>
            <a:ext cx="7467600" cy="487375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7" name="Picture 5" descr="C:\Users\Altec\Desktop\250px-Bernardas_Brazdžionis_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7632848" cy="479715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Bernardas</a:t>
            </a:r>
            <a:r>
              <a:rPr lang="en-US" b="1" dirty="0" smtClean="0"/>
              <a:t> </a:t>
            </a:r>
            <a:r>
              <a:rPr lang="en-US" b="1" dirty="0" err="1" smtClean="0"/>
              <a:t>Brazdžionis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Gimė:1907 m. vasario 2 d.</a:t>
            </a:r>
            <a:br>
              <a:rPr lang="lt-LT" dirty="0" smtClean="0"/>
            </a:br>
            <a:r>
              <a:rPr lang="lt-LT" dirty="0" err="1" smtClean="0"/>
              <a:t>Stebeikėliai</a:t>
            </a:r>
            <a:r>
              <a:rPr lang="lt-LT" dirty="0" smtClean="0"/>
              <a:t>, Pumpėnų valsčius, Biržų </a:t>
            </a:r>
            <a:r>
              <a:rPr lang="lt-LT" dirty="0" smtClean="0"/>
              <a:t>apskritis Mirė:2002</a:t>
            </a:r>
            <a:r>
              <a:rPr lang="lt-LT" dirty="0" smtClean="0"/>
              <a:t> m. liepos 11 d. (95 metai)</a:t>
            </a:r>
            <a:br>
              <a:rPr lang="lt-LT" dirty="0" smtClean="0"/>
            </a:br>
            <a:r>
              <a:rPr lang="lt-LT" dirty="0" smtClean="0"/>
              <a:t>Los </a:t>
            </a:r>
            <a:r>
              <a:rPr lang="lt-LT" dirty="0" smtClean="0"/>
              <a:t>Andželas Sutuoktinis</a:t>
            </a:r>
            <a:r>
              <a:rPr lang="lt-LT" dirty="0" smtClean="0"/>
              <a:t>(-ė):Aldona Irena </a:t>
            </a:r>
            <a:r>
              <a:rPr lang="lt-LT" dirty="0" err="1" smtClean="0"/>
              <a:t>Stanionytė</a:t>
            </a:r>
            <a:r>
              <a:rPr lang="lt-LT" dirty="0" smtClean="0"/>
              <a:t> (1912 07 11 - 2005 07 </a:t>
            </a:r>
            <a:r>
              <a:rPr lang="lt-LT" dirty="0" smtClean="0"/>
              <a:t>16)Vaikai : Algis </a:t>
            </a:r>
            <a:r>
              <a:rPr lang="lt-LT" dirty="0" smtClean="0"/>
              <a:t>Bernardas (g. 1935 02 06), Dalius Antanas (1937 12 17 - 1985 07 29), Saulė Teresė (1943-1992)</a:t>
            </a:r>
          </a:p>
          <a:p>
            <a:r>
              <a:rPr lang="lt-LT" dirty="0" smtClean="0"/>
              <a:t>Veikla : prozininkas</a:t>
            </a:r>
            <a:r>
              <a:rPr lang="lt-LT" dirty="0" smtClean="0"/>
              <a:t>, poetas, dramaturgas, spaudos darbuotojas, </a:t>
            </a:r>
            <a:r>
              <a:rPr lang="lt-LT" dirty="0" smtClean="0"/>
              <a:t>muziejininkas Alma </a:t>
            </a:r>
            <a:r>
              <a:rPr lang="lt-LT" dirty="0" err="1" smtClean="0"/>
              <a:t>mater</a:t>
            </a:r>
            <a:r>
              <a:rPr lang="lt-LT" dirty="0" smtClean="0"/>
              <a:t> :</a:t>
            </a:r>
            <a:r>
              <a:rPr lang="lt-LT" dirty="0" smtClean="0"/>
              <a:t>1934 m. Vytauto Didžiojo universitetas</a:t>
            </a:r>
            <a:br>
              <a:rPr lang="lt-LT" dirty="0" smtClean="0"/>
            </a:b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Kūryba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 smtClean="0"/>
              <a:t>Pirmąjį eilėraštį išspausdino 1924 m. jaunimui skirtame „Pavasario“ laikraštyje. 1926 m. dar būdamas gimnazistu, išleido pirmąjį eilėraščių rinkinį „Baltosios dienos“. </a:t>
            </a:r>
            <a:r>
              <a:rPr lang="lt-LT" dirty="0" smtClean="0"/>
              <a:t>1928</a:t>
            </a:r>
            <a:r>
              <a:rPr lang="lt-LT" dirty="0" smtClean="0"/>
              <a:t> m. atskiru leidiniu išleido poemą „Verkiantis vergas“. 1928 m. būdamas aštuntos klasės mokiniu, dalyvavo jaunųjų poetų antologijoje „Pirmas dešimtmetis“.</a:t>
            </a:r>
          </a:p>
          <a:p>
            <a:r>
              <a:rPr lang="lt-LT" dirty="0" smtClean="0"/>
              <a:t>Dar būdamas jaunas, susipažino su Europos literatūrinėmis srovėmis. Iš lietuvių didžiausią įtaką turėjo Vincas Mykolaitis-Putinas. Būdingiausi jo poezijos bruožai – gaivališkumas, kontrastiškumas, aštrūs dramatiški konfliktai. Jo kūrybos amplitudė – nuo romantiško svajingumo iki realizmo, nuo švelnių lyriškų plonybių iki grotesko, nuo švelnios maldos iki rūstaus grūmojimo. Forma atrodo archajiška, bet poezija moderni ir aktuali. Jis puoselėjo tris motyvus: visuomeninį (lietuvišką ir bendražmogiškąjį), asmeninį, gamtos. Jis elegiškas ir giedras visur.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Bernardas Brazdžionis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Ir jo nuotraukos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Altec\Desktop\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7416824" cy="482453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u="sng" cap="all" dirty="0" smtClean="0">
                <a:hlinkClick r:id="rId2"/>
              </a:rPr>
              <a:t>MINIMOS 108</a:t>
            </a:r>
            <a:r>
              <a:rPr lang="pt-BR" b="1" cap="all" dirty="0" smtClean="0"/>
              <a:t>-</a:t>
            </a:r>
            <a:r>
              <a:rPr lang="pt-BR" b="1" u="sng" cap="all" dirty="0" smtClean="0">
                <a:hlinkClick r:id="rId2"/>
              </a:rPr>
              <a:t>OSIOS B. BRAZDŽIONIO GIMIMO METINĖS</a:t>
            </a:r>
            <a:r>
              <a:rPr lang="pt-BR" b="1" cap="all" dirty="0" smtClean="0"/>
              <a:t/>
            </a:r>
            <a:br>
              <a:rPr lang="pt-BR" b="1" cap="all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C:\Users\Altec\Desktop\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56792"/>
            <a:ext cx="7272808" cy="4843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b="1" dirty="0" smtClean="0"/>
              <a:t>B. Brazdžionio archyvuose</a:t>
            </a:r>
            <a:endParaRPr lang="lt-LT" dirty="0" smtClean="0"/>
          </a:p>
          <a:p>
            <a:r>
              <a:rPr lang="lt-LT" dirty="0" smtClean="0"/>
              <a:t>B. Brazdžionis (1907-2002) pirmą eilėraštį išspausdino 1924 m. "Pavasary". Tais pačiais metais Vytės Nemunėlio slapyvardžiu eilėraštį vaikams išspausdino "Žvaigždutės" žurnale.</a:t>
            </a:r>
          </a:p>
          <a:p>
            <a:r>
              <a:rPr lang="lt-LT" dirty="0" smtClean="0"/>
              <a:t>B. Brazdžionis nemėgo rašyti autobiografijas. Autobiografijos juodraštyje (su </a:t>
            </a:r>
            <a:r>
              <a:rPr lang="lt-LT" dirty="0" err="1" smtClean="0"/>
              <a:t>motto</a:t>
            </a:r>
            <a:r>
              <a:rPr lang="lt-LT" dirty="0" smtClean="0"/>
              <a:t> "Gimęs pavėluotai…") tvirtina: "… mano parašyti eilėraščiai, mano išleistos knygos yra geresni biografijos duomenys…".</a:t>
            </a:r>
          </a:p>
          <a:p>
            <a:r>
              <a:rPr lang="lt-LT" dirty="0" smtClean="0"/>
              <a:t>B. Brazdžionis nebuvo technikos mėgėjas. Viename laiške jis rašė: "Bet aš laukinis žmogus, neturiu nei TV, nei kompiuterio, nieko". Tačiau namuose turėjo didelį </a:t>
            </a:r>
            <a:r>
              <a:rPr lang="lt-LT" dirty="0" err="1" smtClean="0"/>
              <a:t>kopijuoklį</a:t>
            </a:r>
            <a:r>
              <a:rPr lang="lt-LT" dirty="0" smtClean="0"/>
              <a:t>, mėgo daug kopijuoti, ypač straipsnius apie save; daugindavo, siųsdavo draugams.</a:t>
            </a:r>
          </a:p>
          <a:p>
            <a:endParaRPr lang="en-US" dirty="0"/>
          </a:p>
        </p:txBody>
      </p:sp>
      <p:pic>
        <p:nvPicPr>
          <p:cNvPr id="7170" name="Picture 2" descr="C:\Users\Altec\Desktop\b-brazdzion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6552728" cy="155679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Apie</a:t>
            </a:r>
            <a:r>
              <a:rPr lang="en-US" dirty="0" smtClean="0">
                <a:hlinkClick r:id="rId2"/>
              </a:rPr>
              <a:t> </a:t>
            </a:r>
            <a:r>
              <a:rPr lang="en-US" dirty="0" err="1" smtClean="0">
                <a:hlinkClick r:id="rId2"/>
              </a:rPr>
              <a:t>kūrinį</a:t>
            </a:r>
            <a:r>
              <a:rPr lang="en-US" dirty="0" smtClean="0"/>
              <a:t>: </a:t>
            </a:r>
            <a:r>
              <a:rPr lang="en-US" dirty="0" err="1" smtClean="0">
                <a:hlinkClick r:id="rId2"/>
              </a:rPr>
              <a:t>Bernardas</a:t>
            </a:r>
            <a:r>
              <a:rPr lang="en-US" dirty="0" smtClean="0">
                <a:hlinkClick r:id="rId2"/>
              </a:rPr>
              <a:t> </a:t>
            </a:r>
            <a:r>
              <a:rPr lang="en-US" dirty="0" err="1" smtClean="0">
                <a:hlinkClick r:id="rId2"/>
              </a:rPr>
              <a:t>Brazdžionis</a:t>
            </a:r>
            <a:r>
              <a:rPr lang="en-US" dirty="0" smtClean="0"/>
              <a:t> - </a:t>
            </a:r>
            <a:r>
              <a:rPr lang="en-US" dirty="0" smtClean="0">
                <a:hlinkClick r:id="rId2"/>
              </a:rPr>
              <a:t>Per </a:t>
            </a:r>
            <a:r>
              <a:rPr lang="en-US" dirty="0" err="1" smtClean="0">
                <a:hlinkClick r:id="rId2"/>
              </a:rPr>
              <a:t>pasaulį</a:t>
            </a:r>
            <a:r>
              <a:rPr lang="en-US" dirty="0" smtClean="0">
                <a:hlinkClick r:id="rId2"/>
              </a:rPr>
              <a:t> </a:t>
            </a:r>
            <a:r>
              <a:rPr lang="en-US" dirty="0" err="1" smtClean="0">
                <a:hlinkClick r:id="rId2"/>
              </a:rPr>
              <a:t>keliauja</a:t>
            </a:r>
            <a:r>
              <a:rPr lang="en-US" dirty="0" smtClean="0">
                <a:hlinkClick r:id="rId2"/>
              </a:rPr>
              <a:t> </a:t>
            </a:r>
            <a:r>
              <a:rPr lang="en-US" dirty="0" err="1" smtClean="0">
                <a:hlinkClick r:id="rId2"/>
              </a:rPr>
              <a:t>žmogus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C:\Users\Altec\Desktop\bernardas-brazdzionis-per-pasauli-keliauja-zmogus_sing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7704856" cy="316835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Lietuvių literatūros klasiko, vieno pačių iškiliausių poetų B.Brazdžionio kūrybos </a:t>
            </a:r>
            <a:r>
              <a:rPr lang="lt-LT" dirty="0" err="1" smtClean="0"/>
              <a:t>rinktinėjė</a:t>
            </a:r>
            <a:r>
              <a:rPr lang="lt-LT" dirty="0" smtClean="0"/>
              <a:t> Per pasaulį keliauja žmogus pateikiami geriausieji, charakteringiausieji autoriui turinio ar formos atžvilgiu Nepriklausomoje Lietuvoje parašyti eilėraščiai. Šie eilėraščiai atliko tokį pat nacionalinio pasipriešinimo vaidmenį, koks </a:t>
            </a:r>
            <a:r>
              <a:rPr lang="lt-LT" dirty="0" err="1" smtClean="0"/>
              <a:t>XIXa</a:t>
            </a:r>
            <a:r>
              <a:rPr lang="lt-LT" dirty="0" smtClean="0"/>
              <a:t>. pabaigoje - </a:t>
            </a:r>
            <a:r>
              <a:rPr lang="lt-LT" dirty="0" err="1" smtClean="0"/>
              <a:t>XXa</a:t>
            </a:r>
            <a:r>
              <a:rPr lang="lt-LT" dirty="0" smtClean="0"/>
              <a:t>. pradžioje buvo atitekęs Maironio "Pavasario balsams". Nepaisant draudimų, B.Brazdžionio kūryba buvo skaitoma ir </a:t>
            </a:r>
            <a:r>
              <a:rPr lang="lt-LT" dirty="0" err="1" smtClean="0"/>
              <a:t>mėgiama</a:t>
            </a:r>
            <a:r>
              <a:rPr lang="lt-LT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C:\Users\Altec\Desktop\demotyvacija.lt_DeMESIO-DeMESIO-DeMESIO-aciu-uz-demesi_1370931726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rkeris">
  <a:themeElements>
    <a:clrScheme name="Erkeris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Erkeris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rkeri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75</TotalTime>
  <Words>148</Words>
  <Application>Microsoft Office PowerPoint</Application>
  <PresentationFormat>Demonstracija ekrane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Erkeris</vt:lpstr>
      <vt:lpstr> aš jums pristatau geros širdies žmogų kur lietuvai daug visko davė Bernardas Brazdžionis </vt:lpstr>
      <vt:lpstr>Bernardas Brazdžionis</vt:lpstr>
      <vt:lpstr>Biografija </vt:lpstr>
      <vt:lpstr>Bernardo Brazdžionio kapinės</vt:lpstr>
      <vt:lpstr>Bernardas Brazdžionis</vt:lpstr>
      <vt:lpstr>Kūryba </vt:lpstr>
      <vt:lpstr>Bernardas Brazdžionis  Ir jo nuotraukos</vt:lpstr>
      <vt:lpstr>MINIMOS 108-OSIOS B. BRAZDŽIONIO GIMIMO METINĖS </vt:lpstr>
      <vt:lpstr> </vt:lpstr>
      <vt:lpstr>Apie kūrinį: Bernardas Brazdžionis - Per pasaulį keliauja žmogus</vt:lpstr>
      <vt:lpstr> </vt:lpstr>
      <vt:lpstr>Skaidrė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Altec</dc:creator>
  <cp:lastModifiedBy>Altec</cp:lastModifiedBy>
  <cp:revision>9</cp:revision>
  <dcterms:created xsi:type="dcterms:W3CDTF">2018-03-04T09:20:40Z</dcterms:created>
  <dcterms:modified xsi:type="dcterms:W3CDTF">2018-03-04T10:46:31Z</dcterms:modified>
</cp:coreProperties>
</file>