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666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19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423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94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9083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7788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1086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952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335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791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543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755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25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229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158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344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F3DCA8-AF24-46C9-90DF-EFCB9F92E059}" type="datetimeFigureOut">
              <a:rPr lang="lt-LT" smtClean="0"/>
              <a:t>2016.04.14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7CDA-4848-4D77-90C0-52D637D8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6727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204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Palyginkim </a:t>
            </a:r>
            <a:br>
              <a:rPr lang="lt-LT" dirty="0" smtClean="0"/>
            </a:br>
            <a:r>
              <a:rPr lang="lt-LT" dirty="0" smtClean="0"/>
              <a:t>Z. </a:t>
            </a:r>
            <a:r>
              <a:rPr lang="lt-LT" dirty="0" err="1" smtClean="0"/>
              <a:t>Maurinios</a:t>
            </a:r>
            <a:r>
              <a:rPr lang="lt-LT" dirty="0" smtClean="0"/>
              <a:t> ir S. Nėries požiūrį į </a:t>
            </a:r>
            <a:br>
              <a:rPr lang="lt-LT" dirty="0" smtClean="0"/>
            </a:br>
            <a:r>
              <a:rPr lang="lt-LT" dirty="0" smtClean="0"/>
              <a:t>M.K. Čiurlionio paveikslą ,,Pasaka“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642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114"/>
            <a:ext cx="11121980" cy="651777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lt-LT" sz="2400" dirty="0">
                <a:solidFill>
                  <a:schemeClr val="bg1"/>
                </a:solidFill>
              </a:rPr>
              <a:t>Skrenda neganda juoda...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Žemės džiaugsmo valanda: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Ties </a:t>
            </a:r>
            <a:r>
              <a:rPr lang="lt-LT" sz="2400" dirty="0" err="1">
                <a:solidFill>
                  <a:schemeClr val="bg1"/>
                </a:solidFill>
              </a:rPr>
              <a:t>bedugnėm</a:t>
            </a:r>
            <a:r>
              <a:rPr lang="lt-LT" sz="2400" dirty="0">
                <a:solidFill>
                  <a:schemeClr val="bg1"/>
                </a:solidFill>
              </a:rPr>
              <a:t> plaštakėlės -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Vienadienės lauko gėlės.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Pienė pievos vidury -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Pasipūtusi - puri.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Lyg ta pienė pasipūtęs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Žaidžia pievoje vaikutis: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- Mano pienė ta papurus, -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Lankstos man žiedų kepurės.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Ir drugiai ties bedugne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Plasta, sveikina mane.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Mano saulė - visada!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Skrenda neganda juoda.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Šliaužia didelis šešėlis.-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err="1">
                <a:solidFill>
                  <a:schemeClr val="bg1"/>
                </a:solidFill>
              </a:rPr>
              <a:t>Merkias</a:t>
            </a:r>
            <a:r>
              <a:rPr lang="lt-LT" sz="2400" dirty="0">
                <a:solidFill>
                  <a:schemeClr val="bg1"/>
                </a:solidFill>
              </a:rPr>
              <a:t> saulė, vysta gėlės.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Sparnų viesulas šiurpus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Pienę baltąją nupūs.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O vaikutis žaidžia vis.-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Neapsakomai žavi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Žemės džiaugsmo valanda. </a:t>
            </a: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 smtClean="0">
                <a:solidFill>
                  <a:schemeClr val="bg1"/>
                </a:solidFill>
              </a:rPr>
              <a:t/>
            </a:r>
            <a:br>
              <a:rPr lang="lt-LT" sz="2400" dirty="0" smtClean="0">
                <a:solidFill>
                  <a:schemeClr val="bg1"/>
                </a:solidFill>
              </a:rPr>
            </a:br>
            <a:r>
              <a:rPr lang="lt-LT" sz="2400" dirty="0">
                <a:solidFill>
                  <a:schemeClr val="bg1"/>
                </a:solidFill>
              </a:rPr>
              <a:t>Skrenda neganda juoda</a:t>
            </a:r>
          </a:p>
        </p:txBody>
      </p:sp>
    </p:spTree>
    <p:extLst>
      <p:ext uri="{BB962C8B-B14F-4D97-AF65-F5344CB8AC3E}">
        <p14:creationId xmlns:p14="http://schemas.microsoft.com/office/powerpoint/2010/main" val="28505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84" y="132718"/>
            <a:ext cx="7771956" cy="672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6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945790"/>
              </p:ext>
            </p:extLst>
          </p:nvPr>
        </p:nvGraphicFramePr>
        <p:xfrm>
          <a:off x="1103313" y="2052638"/>
          <a:ext cx="894715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/>
                <a:gridCol w="4473575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800" dirty="0" err="1" smtClean="0"/>
                        <a:t>Zenta</a:t>
                      </a:r>
                      <a:r>
                        <a:rPr lang="lt-LT" sz="2800" dirty="0" smtClean="0"/>
                        <a:t> </a:t>
                      </a:r>
                      <a:r>
                        <a:rPr lang="lt-LT" sz="2800" dirty="0" err="1" smtClean="0"/>
                        <a:t>Maurinia</a:t>
                      </a:r>
                      <a:endParaRPr lang="lt-LT" sz="28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S. Nėris</a:t>
                      </a:r>
                      <a:endParaRPr lang="lt-LT" sz="28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Stilius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tikslas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Vaizduojamojo pasaulio detalės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20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87538" cy="1400530"/>
          </a:xfrm>
        </p:spPr>
        <p:txBody>
          <a:bodyPr/>
          <a:lstStyle/>
          <a:p>
            <a:r>
              <a:rPr lang="lt-LT" dirty="0" smtClean="0">
                <a:solidFill>
                  <a:schemeClr val="bg1"/>
                </a:solidFill>
              </a:rPr>
              <a:t>M. K. Čiurlionio </a:t>
            </a:r>
            <a:r>
              <a:rPr lang="lt-LT" dirty="0" err="1" smtClean="0">
                <a:solidFill>
                  <a:schemeClr val="bg1"/>
                </a:solidFill>
              </a:rPr>
              <a:t>paveikslas,,Pasaka</a:t>
            </a:r>
            <a:r>
              <a:rPr lang="lt-LT" dirty="0" smtClean="0">
                <a:solidFill>
                  <a:schemeClr val="bg1"/>
                </a:solidFill>
              </a:rPr>
              <a:t> II“ </a:t>
            </a:r>
            <a:endParaRPr lang="lt-LT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276895"/>
              </p:ext>
            </p:extLst>
          </p:nvPr>
        </p:nvGraphicFramePr>
        <p:xfrm>
          <a:off x="412125" y="1280160"/>
          <a:ext cx="10934163" cy="4084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919729"/>
                <a:gridCol w="6014434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800" dirty="0" err="1" smtClean="0"/>
                        <a:t>Zenta</a:t>
                      </a:r>
                      <a:r>
                        <a:rPr lang="lt-LT" sz="2800" dirty="0" smtClean="0"/>
                        <a:t> </a:t>
                      </a:r>
                      <a:r>
                        <a:rPr lang="lt-LT" sz="2800" dirty="0" err="1" smtClean="0"/>
                        <a:t>Maurinia</a:t>
                      </a:r>
                      <a:endParaRPr lang="lt-LT" sz="28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S. Nėris</a:t>
                      </a:r>
                      <a:endParaRPr lang="lt-LT" sz="28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3600" smtClean="0">
                          <a:solidFill>
                            <a:schemeClr val="bg1"/>
                          </a:solidFill>
                        </a:rPr>
                        <a:t>Mokslinis</a:t>
                      </a:r>
                      <a:endParaRPr lang="lt-LT" sz="36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lt-LT" sz="3600" smtClean="0">
                          <a:solidFill>
                            <a:schemeClr val="bg1"/>
                          </a:solidFill>
                        </a:rPr>
                        <a:t>Meninis</a:t>
                      </a:r>
                      <a:endParaRPr lang="lt-LT" sz="36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3600" smtClean="0">
                          <a:solidFill>
                            <a:schemeClr val="bg1"/>
                          </a:solidFill>
                        </a:rPr>
                        <a:t>Siekia analizuoti. Tikslu,</a:t>
                      </a:r>
                      <a:r>
                        <a:rPr lang="lt-LT" sz="3600" baseline="0" smtClean="0">
                          <a:solidFill>
                            <a:schemeClr val="bg1"/>
                          </a:solidFill>
                        </a:rPr>
                        <a:t> glausta, aišku.</a:t>
                      </a:r>
                      <a:endParaRPr lang="lt-LT" sz="36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lt-LT" sz="3600" smtClean="0">
                          <a:solidFill>
                            <a:schemeClr val="bg1"/>
                          </a:solidFill>
                        </a:rPr>
                        <a:t>Savitas požiūris Kontrasto</a:t>
                      </a:r>
                      <a:r>
                        <a:rPr lang="lt-LT" sz="3600" baseline="0" smtClean="0">
                          <a:solidFill>
                            <a:schemeClr val="bg1"/>
                          </a:solidFill>
                        </a:rPr>
                        <a:t> tarp džiaugsmo ir negandos išryškinimas</a:t>
                      </a:r>
                      <a:endParaRPr lang="lt-LT" sz="36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3600" smtClean="0">
                          <a:solidFill>
                            <a:schemeClr val="bg1"/>
                          </a:solidFill>
                        </a:rPr>
                        <a:t>Pabaigoje</a:t>
                      </a:r>
                      <a:r>
                        <a:rPr lang="lt-LT" sz="3600" baseline="0" smtClean="0">
                          <a:solidFill>
                            <a:schemeClr val="bg1"/>
                          </a:solidFill>
                        </a:rPr>
                        <a:t> daroma filosofinė išvada</a:t>
                      </a:r>
                      <a:endParaRPr lang="lt-LT" sz="36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lt-LT" sz="3600" dirty="0" smtClean="0">
                          <a:solidFill>
                            <a:schemeClr val="bg1"/>
                          </a:solidFill>
                        </a:rPr>
                        <a:t>Tik įkvėpimo šaltinis</a:t>
                      </a:r>
                    </a:p>
                    <a:p>
                      <a:endParaRPr lang="lt-LT" sz="3600" dirty="0">
                        <a:solidFill>
                          <a:schemeClr val="bg1"/>
                        </a:solidFill>
                      </a:endParaRPr>
                    </a:p>
                  </a:txBody>
                  <a:tcPr marL="77801" marR="778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6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55</Words>
  <Application>Microsoft Office PowerPoint</Application>
  <PresentationFormat>Pasirinktinai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Ion</vt:lpstr>
      <vt:lpstr>   Palyginkim  Z. Maurinios ir S. Nėries požiūrį į  M.K. Čiurlionio paveikslą ,,Pasaka“</vt:lpstr>
      <vt:lpstr>PowerPoint pristatymas</vt:lpstr>
      <vt:lpstr>PowerPoint pristatymas</vt:lpstr>
      <vt:lpstr>PowerPoint pristatymas</vt:lpstr>
      <vt:lpstr>M. K. Čiurlionio paveikslas,,Pasaka II“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Ieva</dc:creator>
  <cp:lastModifiedBy>Vartotojas</cp:lastModifiedBy>
  <cp:revision>7</cp:revision>
  <dcterms:created xsi:type="dcterms:W3CDTF">2016-04-13T14:13:52Z</dcterms:created>
  <dcterms:modified xsi:type="dcterms:W3CDTF">2016-04-14T12:07:16Z</dcterms:modified>
</cp:coreProperties>
</file>