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58" r:id="rId4"/>
    <p:sldId id="260" r:id="rId5"/>
    <p:sldId id="266" r:id="rId6"/>
    <p:sldId id="261" r:id="rId7"/>
    <p:sldId id="262" r:id="rId8"/>
    <p:sldId id="264" r:id="rId9"/>
    <p:sldId id="265" r:id="rId10"/>
    <p:sldId id="263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F05BC1-742F-4ED6-8A04-C3FB8E625B7E}" type="doc">
      <dgm:prSet loTypeId="urn:microsoft.com/office/officeart/2005/8/layout/radial6" loCatId="cycle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A2ADAA8-5FA1-4840-82FA-FD4A9CF25FEA}">
      <dgm:prSet phldrT="[Text]" custT="1"/>
      <dgm:spPr/>
      <dgm:t>
        <a:bodyPr/>
        <a:lstStyle/>
        <a:p>
          <a:r>
            <a:rPr lang="lt-LT" sz="1800" b="1" dirty="0" smtClean="0"/>
            <a:t>KATEKIZMAS</a:t>
          </a:r>
          <a:endParaRPr lang="en-US" sz="1800" b="1" dirty="0"/>
        </a:p>
      </dgm:t>
    </dgm:pt>
    <dgm:pt modelId="{AC3FBB6A-F97C-4BBA-B7FF-6F59670BCBFF}" type="parTrans" cxnId="{A88569E1-C7A2-4B4F-A33B-F09AEA6B2466}">
      <dgm:prSet/>
      <dgm:spPr/>
      <dgm:t>
        <a:bodyPr/>
        <a:lstStyle/>
        <a:p>
          <a:endParaRPr lang="en-US"/>
        </a:p>
      </dgm:t>
    </dgm:pt>
    <dgm:pt modelId="{40A82B62-FEEA-40AA-8DDD-16392DD0F91C}" type="sibTrans" cxnId="{A88569E1-C7A2-4B4F-A33B-F09AEA6B2466}">
      <dgm:prSet/>
      <dgm:spPr/>
      <dgm:t>
        <a:bodyPr/>
        <a:lstStyle/>
        <a:p>
          <a:endParaRPr lang="en-US"/>
        </a:p>
      </dgm:t>
    </dgm:pt>
    <dgm:pt modelId="{59F0E220-61AA-44B1-976E-995A6F118E7E}">
      <dgm:prSet phldrT="[Text]" custT="1"/>
      <dgm:spPr/>
      <dgm:t>
        <a:bodyPr/>
        <a:lstStyle/>
        <a:p>
          <a:r>
            <a:rPr lang="en-US" sz="1400" b="1" dirty="0" smtClean="0"/>
            <a:t>LOTYNI</a:t>
          </a:r>
          <a:r>
            <a:rPr lang="lt-LT" sz="1400" b="1" dirty="0" smtClean="0"/>
            <a:t>ŠKAS KETUREILIS</a:t>
          </a:r>
          <a:endParaRPr lang="en-US" sz="1400" b="1" dirty="0"/>
        </a:p>
      </dgm:t>
    </dgm:pt>
    <dgm:pt modelId="{5E2F7294-763E-4EC2-A40A-54F0B158CEFF}" type="parTrans" cxnId="{11FD4FFE-C656-4457-8F2D-623CD5A811AC}">
      <dgm:prSet/>
      <dgm:spPr/>
      <dgm:t>
        <a:bodyPr/>
        <a:lstStyle/>
        <a:p>
          <a:endParaRPr lang="en-US"/>
        </a:p>
      </dgm:t>
    </dgm:pt>
    <dgm:pt modelId="{5DABB897-38C2-4D20-8535-D9D3DDE24616}" type="sibTrans" cxnId="{11FD4FFE-C656-4457-8F2D-623CD5A811AC}">
      <dgm:prSet/>
      <dgm:spPr/>
      <dgm:t>
        <a:bodyPr/>
        <a:lstStyle/>
        <a:p>
          <a:endParaRPr lang="en-US" sz="1400" b="1" dirty="0"/>
        </a:p>
      </dgm:t>
    </dgm:pt>
    <dgm:pt modelId="{4CBB7FE4-0CD5-4EEB-B09B-FD91D41349DD}">
      <dgm:prSet phldrT="[Text]" custT="1"/>
      <dgm:spPr/>
      <dgm:t>
        <a:bodyPr/>
        <a:lstStyle/>
        <a:p>
          <a:r>
            <a:rPr lang="lt-LT" sz="1400" b="1" dirty="0" smtClean="0"/>
            <a:t>LOTYNIŠKA PRATARMĖ</a:t>
          </a:r>
          <a:endParaRPr lang="en-US" sz="1400" b="1" dirty="0"/>
        </a:p>
      </dgm:t>
    </dgm:pt>
    <dgm:pt modelId="{46532D04-3793-4FD7-B9D3-C127CCEFA84E}" type="parTrans" cxnId="{70CCEDB2-E542-44CB-8A93-D3E40DC3299F}">
      <dgm:prSet/>
      <dgm:spPr/>
      <dgm:t>
        <a:bodyPr/>
        <a:lstStyle/>
        <a:p>
          <a:endParaRPr lang="en-US"/>
        </a:p>
      </dgm:t>
    </dgm:pt>
    <dgm:pt modelId="{9DCCF501-DACC-4BAD-8456-D390C9230D6D}" type="sibTrans" cxnId="{70CCEDB2-E542-44CB-8A93-D3E40DC3299F}">
      <dgm:prSet/>
      <dgm:spPr/>
      <dgm:t>
        <a:bodyPr/>
        <a:lstStyle/>
        <a:p>
          <a:endParaRPr lang="en-US" sz="1400" b="1" dirty="0"/>
        </a:p>
      </dgm:t>
    </dgm:pt>
    <dgm:pt modelId="{067A9428-2CEC-48EA-BC41-FF2589AAEA96}">
      <dgm:prSet phldrT="[Text]" custT="1"/>
      <dgm:spPr/>
      <dgm:t>
        <a:bodyPr/>
        <a:lstStyle/>
        <a:p>
          <a:r>
            <a:rPr lang="lt-LT" sz="1400" b="1" dirty="0" smtClean="0"/>
            <a:t>EILIUOTA LIETUVIŠKA PRATARMĖ</a:t>
          </a:r>
          <a:endParaRPr lang="en-US" sz="1400" b="1" dirty="0"/>
        </a:p>
      </dgm:t>
    </dgm:pt>
    <dgm:pt modelId="{D52D429E-113F-4B3F-AC66-9A8E3394D70F}" type="parTrans" cxnId="{A93B9D44-D77C-45BE-BA29-545835E3D65D}">
      <dgm:prSet/>
      <dgm:spPr/>
      <dgm:t>
        <a:bodyPr/>
        <a:lstStyle/>
        <a:p>
          <a:endParaRPr lang="en-US"/>
        </a:p>
      </dgm:t>
    </dgm:pt>
    <dgm:pt modelId="{DDF40FA8-9B92-4FCE-98BE-B6C489F1779C}" type="sibTrans" cxnId="{A93B9D44-D77C-45BE-BA29-545835E3D65D}">
      <dgm:prSet/>
      <dgm:spPr/>
      <dgm:t>
        <a:bodyPr/>
        <a:lstStyle/>
        <a:p>
          <a:endParaRPr lang="en-US" sz="1400" b="1" dirty="0"/>
        </a:p>
      </dgm:t>
    </dgm:pt>
    <dgm:pt modelId="{468ED568-28B5-4C39-952E-25785CF13E24}">
      <dgm:prSet phldrT="[Text]" custT="1"/>
      <dgm:spPr/>
      <dgm:t>
        <a:bodyPr/>
        <a:lstStyle/>
        <a:p>
          <a:r>
            <a:rPr lang="lt-LT" sz="1400" b="1" dirty="0" smtClean="0"/>
            <a:t>NEDIDELIS ELEMENTORIUS</a:t>
          </a:r>
          <a:endParaRPr lang="en-US" sz="1400" b="1" dirty="0"/>
        </a:p>
      </dgm:t>
    </dgm:pt>
    <dgm:pt modelId="{C9550B9D-04B4-4B64-8B1E-D44A61655660}" type="parTrans" cxnId="{6F9F837F-C3E0-4A3F-9534-664299086614}">
      <dgm:prSet/>
      <dgm:spPr/>
      <dgm:t>
        <a:bodyPr/>
        <a:lstStyle/>
        <a:p>
          <a:endParaRPr lang="en-US"/>
        </a:p>
      </dgm:t>
    </dgm:pt>
    <dgm:pt modelId="{7048CEDB-F69E-4170-AC32-8F090DD8A626}" type="sibTrans" cxnId="{6F9F837F-C3E0-4A3F-9534-664299086614}">
      <dgm:prSet/>
      <dgm:spPr/>
      <dgm:t>
        <a:bodyPr/>
        <a:lstStyle/>
        <a:p>
          <a:endParaRPr lang="en-US" sz="1400" b="1" dirty="0"/>
        </a:p>
      </dgm:t>
    </dgm:pt>
    <dgm:pt modelId="{AF33A0A6-C5AB-4013-904E-4875ECDDAD91}">
      <dgm:prSet custT="1"/>
      <dgm:spPr/>
      <dgm:t>
        <a:bodyPr/>
        <a:lstStyle/>
        <a:p>
          <a:r>
            <a:rPr lang="lt-LT" sz="1400" b="1" dirty="0" smtClean="0"/>
            <a:t>KATEKIZMAS</a:t>
          </a:r>
          <a:endParaRPr lang="en-US" sz="1400" b="1" dirty="0"/>
        </a:p>
      </dgm:t>
    </dgm:pt>
    <dgm:pt modelId="{199A784F-49B6-477E-89B9-70A1E457C6FA}" type="parTrans" cxnId="{4DB81896-559B-4954-AF62-2E669585D7B6}">
      <dgm:prSet/>
      <dgm:spPr/>
      <dgm:t>
        <a:bodyPr/>
        <a:lstStyle/>
        <a:p>
          <a:endParaRPr lang="en-US"/>
        </a:p>
      </dgm:t>
    </dgm:pt>
    <dgm:pt modelId="{1DA1C87C-5025-4159-A17F-748738F163AE}" type="sibTrans" cxnId="{4DB81896-559B-4954-AF62-2E669585D7B6}">
      <dgm:prSet/>
      <dgm:spPr/>
      <dgm:t>
        <a:bodyPr/>
        <a:lstStyle/>
        <a:p>
          <a:endParaRPr lang="en-US" sz="1400" b="1" dirty="0"/>
        </a:p>
      </dgm:t>
    </dgm:pt>
    <dgm:pt modelId="{A1F606F3-0BE8-4BE5-8AC2-8D750BD918C8}">
      <dgm:prSet custT="1"/>
      <dgm:spPr/>
      <dgm:t>
        <a:bodyPr/>
        <a:lstStyle/>
        <a:p>
          <a:r>
            <a:rPr lang="lt-LT" sz="1400" b="1" dirty="0" smtClean="0"/>
            <a:t>GIESMYNĖLIS</a:t>
          </a:r>
          <a:endParaRPr lang="en-US" sz="1400" b="1" dirty="0"/>
        </a:p>
      </dgm:t>
    </dgm:pt>
    <dgm:pt modelId="{782FCD1A-0CFF-42BB-9BF7-8B17BB963519}" type="parTrans" cxnId="{F94FDFDD-E495-4744-B728-338F99C27096}">
      <dgm:prSet/>
      <dgm:spPr/>
      <dgm:t>
        <a:bodyPr/>
        <a:lstStyle/>
        <a:p>
          <a:endParaRPr lang="en-US"/>
        </a:p>
      </dgm:t>
    </dgm:pt>
    <dgm:pt modelId="{1249988F-B284-49EA-9C58-9C9557174EA9}" type="sibTrans" cxnId="{F94FDFDD-E495-4744-B728-338F99C27096}">
      <dgm:prSet/>
      <dgm:spPr/>
      <dgm:t>
        <a:bodyPr/>
        <a:lstStyle/>
        <a:p>
          <a:endParaRPr lang="en-US" sz="1400" b="1" dirty="0"/>
        </a:p>
      </dgm:t>
    </dgm:pt>
    <dgm:pt modelId="{8D8C81D3-48AD-4F1F-94A1-EE9235DA539E}" type="pres">
      <dgm:prSet presAssocID="{F3F05BC1-742F-4ED6-8A04-C3FB8E625B7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A7F476-6FA4-41F3-84FE-798334779E10}" type="pres">
      <dgm:prSet presAssocID="{8A2ADAA8-5FA1-4840-82FA-FD4A9CF25FEA}" presName="centerShape" presStyleLbl="node0" presStyleIdx="0" presStyleCnt="1" custLinFactNeighborX="-31" custLinFactNeighborY="-2905"/>
      <dgm:spPr/>
      <dgm:t>
        <a:bodyPr/>
        <a:lstStyle/>
        <a:p>
          <a:endParaRPr lang="en-US"/>
        </a:p>
      </dgm:t>
    </dgm:pt>
    <dgm:pt modelId="{27CC0CF6-BE8E-4E5C-BCB5-1A231E929892}" type="pres">
      <dgm:prSet presAssocID="{59F0E220-61AA-44B1-976E-995A6F118E7E}" presName="node" presStyleLbl="node1" presStyleIdx="0" presStyleCnt="6" custScaleX="1072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63FEFA-E1A7-4FF4-B86F-FC117A75281F}" type="pres">
      <dgm:prSet presAssocID="{59F0E220-61AA-44B1-976E-995A6F118E7E}" presName="dummy" presStyleCnt="0"/>
      <dgm:spPr/>
    </dgm:pt>
    <dgm:pt modelId="{28CA9DAB-6181-4A0D-A5AD-3BCAE2407D99}" type="pres">
      <dgm:prSet presAssocID="{5DABB897-38C2-4D20-8535-D9D3DDE24616}" presName="sibTrans" presStyleLbl="sibTrans2D1" presStyleIdx="0" presStyleCnt="6"/>
      <dgm:spPr/>
      <dgm:t>
        <a:bodyPr/>
        <a:lstStyle/>
        <a:p>
          <a:endParaRPr lang="en-US"/>
        </a:p>
      </dgm:t>
    </dgm:pt>
    <dgm:pt modelId="{ED660128-14CD-4EFE-BEF6-3D21C8953CAF}" type="pres">
      <dgm:prSet presAssocID="{4CBB7FE4-0CD5-4EEB-B09B-FD91D41349DD}" presName="node" presStyleLbl="node1" presStyleIdx="1" presStyleCnt="6" custScaleX="1380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F412C1-CC70-4B33-A670-5775EE4B6EA7}" type="pres">
      <dgm:prSet presAssocID="{4CBB7FE4-0CD5-4EEB-B09B-FD91D41349DD}" presName="dummy" presStyleCnt="0"/>
      <dgm:spPr/>
    </dgm:pt>
    <dgm:pt modelId="{DF851A37-FA28-4583-80E9-65A9239FC6ED}" type="pres">
      <dgm:prSet presAssocID="{9DCCF501-DACC-4BAD-8456-D390C9230D6D}" presName="sibTrans" presStyleLbl="sibTrans2D1" presStyleIdx="1" presStyleCnt="6"/>
      <dgm:spPr/>
      <dgm:t>
        <a:bodyPr/>
        <a:lstStyle/>
        <a:p>
          <a:endParaRPr lang="en-US"/>
        </a:p>
      </dgm:t>
    </dgm:pt>
    <dgm:pt modelId="{33E1290F-22C7-4199-AB98-4DB5F632DFE6}" type="pres">
      <dgm:prSet presAssocID="{067A9428-2CEC-48EA-BC41-FF2589AAEA96}" presName="node" presStyleLbl="node1" presStyleIdx="2" presStyleCnt="6" custScaleX="1253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8D9D1B-E387-43AC-A495-39E7A5C6753F}" type="pres">
      <dgm:prSet presAssocID="{067A9428-2CEC-48EA-BC41-FF2589AAEA96}" presName="dummy" presStyleCnt="0"/>
      <dgm:spPr/>
    </dgm:pt>
    <dgm:pt modelId="{DA8FB514-CC2E-4369-A153-4D45C622B5BB}" type="pres">
      <dgm:prSet presAssocID="{DDF40FA8-9B92-4FCE-98BE-B6C489F1779C}" presName="sibTrans" presStyleLbl="sibTrans2D1" presStyleIdx="2" presStyleCnt="6"/>
      <dgm:spPr/>
      <dgm:t>
        <a:bodyPr/>
        <a:lstStyle/>
        <a:p>
          <a:endParaRPr lang="en-US"/>
        </a:p>
      </dgm:t>
    </dgm:pt>
    <dgm:pt modelId="{99001064-27A6-4620-984C-50F03CBAAC10}" type="pres">
      <dgm:prSet presAssocID="{468ED568-28B5-4C39-952E-25785CF13E24}" presName="node" presStyleLbl="node1" presStyleIdx="3" presStyleCnt="6" custScaleX="1324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22A02D-7E5D-4A3E-BC0A-A0D041D0D8AA}" type="pres">
      <dgm:prSet presAssocID="{468ED568-28B5-4C39-952E-25785CF13E24}" presName="dummy" presStyleCnt="0"/>
      <dgm:spPr/>
    </dgm:pt>
    <dgm:pt modelId="{05955F04-D633-4EE2-A2AA-6AEF5D9C695C}" type="pres">
      <dgm:prSet presAssocID="{7048CEDB-F69E-4170-AC32-8F090DD8A626}" presName="sibTrans" presStyleLbl="sibTrans2D1" presStyleIdx="3" presStyleCnt="6"/>
      <dgm:spPr/>
      <dgm:t>
        <a:bodyPr/>
        <a:lstStyle/>
        <a:p>
          <a:endParaRPr lang="en-US"/>
        </a:p>
      </dgm:t>
    </dgm:pt>
    <dgm:pt modelId="{CE58DACE-7ED4-45C9-9237-24A66DFE30D3}" type="pres">
      <dgm:prSet presAssocID="{AF33A0A6-C5AB-4013-904E-4875ECDDAD91}" presName="node" presStyleLbl="node1" presStyleIdx="4" presStyleCnt="6" custScaleX="1211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111F04-9DC3-4CD4-8E2D-BA4B55077FFB}" type="pres">
      <dgm:prSet presAssocID="{AF33A0A6-C5AB-4013-904E-4875ECDDAD91}" presName="dummy" presStyleCnt="0"/>
      <dgm:spPr/>
    </dgm:pt>
    <dgm:pt modelId="{B83CCDFC-DABF-4214-BC65-07D7C30119B2}" type="pres">
      <dgm:prSet presAssocID="{1DA1C87C-5025-4159-A17F-748738F163AE}" presName="sibTrans" presStyleLbl="sibTrans2D1" presStyleIdx="4" presStyleCnt="6"/>
      <dgm:spPr/>
      <dgm:t>
        <a:bodyPr/>
        <a:lstStyle/>
        <a:p>
          <a:endParaRPr lang="en-US"/>
        </a:p>
      </dgm:t>
    </dgm:pt>
    <dgm:pt modelId="{3BC46FE8-155B-4C1B-BF92-5B41795A8552}" type="pres">
      <dgm:prSet presAssocID="{A1F606F3-0BE8-4BE5-8AC2-8D750BD918C8}" presName="node" presStyleLbl="node1" presStyleIdx="5" presStyleCnt="6" custScaleX="1181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631A91-7901-4CC6-B61E-85D06F0D1437}" type="pres">
      <dgm:prSet presAssocID="{A1F606F3-0BE8-4BE5-8AC2-8D750BD918C8}" presName="dummy" presStyleCnt="0"/>
      <dgm:spPr/>
    </dgm:pt>
    <dgm:pt modelId="{AF67C83E-2183-4F2B-AA43-A08174E4F7C2}" type="pres">
      <dgm:prSet presAssocID="{1249988F-B284-49EA-9C58-9C9557174EA9}" presName="sibTrans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FEF06C31-040B-4D83-B000-7E2F74A992E0}" type="presOf" srcId="{7048CEDB-F69E-4170-AC32-8F090DD8A626}" destId="{05955F04-D633-4EE2-A2AA-6AEF5D9C695C}" srcOrd="0" destOrd="0" presId="urn:microsoft.com/office/officeart/2005/8/layout/radial6"/>
    <dgm:cxn modelId="{A88569E1-C7A2-4B4F-A33B-F09AEA6B2466}" srcId="{F3F05BC1-742F-4ED6-8A04-C3FB8E625B7E}" destId="{8A2ADAA8-5FA1-4840-82FA-FD4A9CF25FEA}" srcOrd="0" destOrd="0" parTransId="{AC3FBB6A-F97C-4BBA-B7FF-6F59670BCBFF}" sibTransId="{40A82B62-FEEA-40AA-8DDD-16392DD0F91C}"/>
    <dgm:cxn modelId="{31B32E58-B150-4E55-9E26-B808A8FBF9DB}" type="presOf" srcId="{9DCCF501-DACC-4BAD-8456-D390C9230D6D}" destId="{DF851A37-FA28-4583-80E9-65A9239FC6ED}" srcOrd="0" destOrd="0" presId="urn:microsoft.com/office/officeart/2005/8/layout/radial6"/>
    <dgm:cxn modelId="{68DC3247-C96A-4D6C-B038-B085FA163383}" type="presOf" srcId="{067A9428-2CEC-48EA-BC41-FF2589AAEA96}" destId="{33E1290F-22C7-4199-AB98-4DB5F632DFE6}" srcOrd="0" destOrd="0" presId="urn:microsoft.com/office/officeart/2005/8/layout/radial6"/>
    <dgm:cxn modelId="{7E2F8CAB-2F6B-4C34-AAC0-D5AA012A8FDD}" type="presOf" srcId="{F3F05BC1-742F-4ED6-8A04-C3FB8E625B7E}" destId="{8D8C81D3-48AD-4F1F-94A1-EE9235DA539E}" srcOrd="0" destOrd="0" presId="urn:microsoft.com/office/officeart/2005/8/layout/radial6"/>
    <dgm:cxn modelId="{693E1F8A-F1FA-4029-9743-A745FECCBE64}" type="presOf" srcId="{59F0E220-61AA-44B1-976E-995A6F118E7E}" destId="{27CC0CF6-BE8E-4E5C-BCB5-1A231E929892}" srcOrd="0" destOrd="0" presId="urn:microsoft.com/office/officeart/2005/8/layout/radial6"/>
    <dgm:cxn modelId="{9CCE366D-CB8F-4CD7-874D-98B18844C6E4}" type="presOf" srcId="{468ED568-28B5-4C39-952E-25785CF13E24}" destId="{99001064-27A6-4620-984C-50F03CBAAC10}" srcOrd="0" destOrd="0" presId="urn:microsoft.com/office/officeart/2005/8/layout/radial6"/>
    <dgm:cxn modelId="{6F9F837F-C3E0-4A3F-9534-664299086614}" srcId="{8A2ADAA8-5FA1-4840-82FA-FD4A9CF25FEA}" destId="{468ED568-28B5-4C39-952E-25785CF13E24}" srcOrd="3" destOrd="0" parTransId="{C9550B9D-04B4-4B64-8B1E-D44A61655660}" sibTransId="{7048CEDB-F69E-4170-AC32-8F090DD8A626}"/>
    <dgm:cxn modelId="{11FD4FFE-C656-4457-8F2D-623CD5A811AC}" srcId="{8A2ADAA8-5FA1-4840-82FA-FD4A9CF25FEA}" destId="{59F0E220-61AA-44B1-976E-995A6F118E7E}" srcOrd="0" destOrd="0" parTransId="{5E2F7294-763E-4EC2-A40A-54F0B158CEFF}" sibTransId="{5DABB897-38C2-4D20-8535-D9D3DDE24616}"/>
    <dgm:cxn modelId="{8FD4401D-098C-4DE0-9E76-57C3397DEE52}" type="presOf" srcId="{AF33A0A6-C5AB-4013-904E-4875ECDDAD91}" destId="{CE58DACE-7ED4-45C9-9237-24A66DFE30D3}" srcOrd="0" destOrd="0" presId="urn:microsoft.com/office/officeart/2005/8/layout/radial6"/>
    <dgm:cxn modelId="{9ED69ECF-D230-401C-91B5-15A62FE966B1}" type="presOf" srcId="{5DABB897-38C2-4D20-8535-D9D3DDE24616}" destId="{28CA9DAB-6181-4A0D-A5AD-3BCAE2407D99}" srcOrd="0" destOrd="0" presId="urn:microsoft.com/office/officeart/2005/8/layout/radial6"/>
    <dgm:cxn modelId="{F5F0775D-7D7E-4F59-B0C2-BF2F0CFBD4C0}" type="presOf" srcId="{DDF40FA8-9B92-4FCE-98BE-B6C489F1779C}" destId="{DA8FB514-CC2E-4369-A153-4D45C622B5BB}" srcOrd="0" destOrd="0" presId="urn:microsoft.com/office/officeart/2005/8/layout/radial6"/>
    <dgm:cxn modelId="{4DB81896-559B-4954-AF62-2E669585D7B6}" srcId="{8A2ADAA8-5FA1-4840-82FA-FD4A9CF25FEA}" destId="{AF33A0A6-C5AB-4013-904E-4875ECDDAD91}" srcOrd="4" destOrd="0" parTransId="{199A784F-49B6-477E-89B9-70A1E457C6FA}" sibTransId="{1DA1C87C-5025-4159-A17F-748738F163AE}"/>
    <dgm:cxn modelId="{DF22E32C-F353-4D95-97D6-F080C46FC63C}" type="presOf" srcId="{A1F606F3-0BE8-4BE5-8AC2-8D750BD918C8}" destId="{3BC46FE8-155B-4C1B-BF92-5B41795A8552}" srcOrd="0" destOrd="0" presId="urn:microsoft.com/office/officeart/2005/8/layout/radial6"/>
    <dgm:cxn modelId="{70CCEDB2-E542-44CB-8A93-D3E40DC3299F}" srcId="{8A2ADAA8-5FA1-4840-82FA-FD4A9CF25FEA}" destId="{4CBB7FE4-0CD5-4EEB-B09B-FD91D41349DD}" srcOrd="1" destOrd="0" parTransId="{46532D04-3793-4FD7-B9D3-C127CCEFA84E}" sibTransId="{9DCCF501-DACC-4BAD-8456-D390C9230D6D}"/>
    <dgm:cxn modelId="{D207B987-F776-4920-AAE8-F032F045B9AC}" type="presOf" srcId="{8A2ADAA8-5FA1-4840-82FA-FD4A9CF25FEA}" destId="{9DA7F476-6FA4-41F3-84FE-798334779E10}" srcOrd="0" destOrd="0" presId="urn:microsoft.com/office/officeart/2005/8/layout/radial6"/>
    <dgm:cxn modelId="{3F8E16DA-A51F-4BE8-ABDB-2F14F4EC996E}" type="presOf" srcId="{4CBB7FE4-0CD5-4EEB-B09B-FD91D41349DD}" destId="{ED660128-14CD-4EFE-BEF6-3D21C8953CAF}" srcOrd="0" destOrd="0" presId="urn:microsoft.com/office/officeart/2005/8/layout/radial6"/>
    <dgm:cxn modelId="{F94FDFDD-E495-4744-B728-338F99C27096}" srcId="{8A2ADAA8-5FA1-4840-82FA-FD4A9CF25FEA}" destId="{A1F606F3-0BE8-4BE5-8AC2-8D750BD918C8}" srcOrd="5" destOrd="0" parTransId="{782FCD1A-0CFF-42BB-9BF7-8B17BB963519}" sibTransId="{1249988F-B284-49EA-9C58-9C9557174EA9}"/>
    <dgm:cxn modelId="{A93B9D44-D77C-45BE-BA29-545835E3D65D}" srcId="{8A2ADAA8-5FA1-4840-82FA-FD4A9CF25FEA}" destId="{067A9428-2CEC-48EA-BC41-FF2589AAEA96}" srcOrd="2" destOrd="0" parTransId="{D52D429E-113F-4B3F-AC66-9A8E3394D70F}" sibTransId="{DDF40FA8-9B92-4FCE-98BE-B6C489F1779C}"/>
    <dgm:cxn modelId="{A4D7594C-BF59-429A-B721-90ADE94687AC}" type="presOf" srcId="{1DA1C87C-5025-4159-A17F-748738F163AE}" destId="{B83CCDFC-DABF-4214-BC65-07D7C30119B2}" srcOrd="0" destOrd="0" presId="urn:microsoft.com/office/officeart/2005/8/layout/radial6"/>
    <dgm:cxn modelId="{39BD1F08-099A-4199-B33B-4EF36D8F73A7}" type="presOf" srcId="{1249988F-B284-49EA-9C58-9C9557174EA9}" destId="{AF67C83E-2183-4F2B-AA43-A08174E4F7C2}" srcOrd="0" destOrd="0" presId="urn:microsoft.com/office/officeart/2005/8/layout/radial6"/>
    <dgm:cxn modelId="{E767CD93-219B-42F0-AF6D-2095F3AD2229}" type="presParOf" srcId="{8D8C81D3-48AD-4F1F-94A1-EE9235DA539E}" destId="{9DA7F476-6FA4-41F3-84FE-798334779E10}" srcOrd="0" destOrd="0" presId="urn:microsoft.com/office/officeart/2005/8/layout/radial6"/>
    <dgm:cxn modelId="{77EB6F3B-2EBE-4A6F-A701-910259C9687E}" type="presParOf" srcId="{8D8C81D3-48AD-4F1F-94A1-EE9235DA539E}" destId="{27CC0CF6-BE8E-4E5C-BCB5-1A231E929892}" srcOrd="1" destOrd="0" presId="urn:microsoft.com/office/officeart/2005/8/layout/radial6"/>
    <dgm:cxn modelId="{6FB01053-8492-4932-8E4B-3C1E328DABF6}" type="presParOf" srcId="{8D8C81D3-48AD-4F1F-94A1-EE9235DA539E}" destId="{D763FEFA-E1A7-4FF4-B86F-FC117A75281F}" srcOrd="2" destOrd="0" presId="urn:microsoft.com/office/officeart/2005/8/layout/radial6"/>
    <dgm:cxn modelId="{A4370226-BA26-42C6-AA14-B1A69C9542F6}" type="presParOf" srcId="{8D8C81D3-48AD-4F1F-94A1-EE9235DA539E}" destId="{28CA9DAB-6181-4A0D-A5AD-3BCAE2407D99}" srcOrd="3" destOrd="0" presId="urn:microsoft.com/office/officeart/2005/8/layout/radial6"/>
    <dgm:cxn modelId="{12813183-CBC9-4135-B7B0-8534C37F44AB}" type="presParOf" srcId="{8D8C81D3-48AD-4F1F-94A1-EE9235DA539E}" destId="{ED660128-14CD-4EFE-BEF6-3D21C8953CAF}" srcOrd="4" destOrd="0" presId="urn:microsoft.com/office/officeart/2005/8/layout/radial6"/>
    <dgm:cxn modelId="{9A814E32-1007-4572-88A6-23B79CD53E26}" type="presParOf" srcId="{8D8C81D3-48AD-4F1F-94A1-EE9235DA539E}" destId="{70F412C1-CC70-4B33-A670-5775EE4B6EA7}" srcOrd="5" destOrd="0" presId="urn:microsoft.com/office/officeart/2005/8/layout/radial6"/>
    <dgm:cxn modelId="{0217F544-C461-4DF7-B4E2-DB866FCD358B}" type="presParOf" srcId="{8D8C81D3-48AD-4F1F-94A1-EE9235DA539E}" destId="{DF851A37-FA28-4583-80E9-65A9239FC6ED}" srcOrd="6" destOrd="0" presId="urn:microsoft.com/office/officeart/2005/8/layout/radial6"/>
    <dgm:cxn modelId="{C67433B1-DE2D-4538-B1C2-EB3156887A71}" type="presParOf" srcId="{8D8C81D3-48AD-4F1F-94A1-EE9235DA539E}" destId="{33E1290F-22C7-4199-AB98-4DB5F632DFE6}" srcOrd="7" destOrd="0" presId="urn:microsoft.com/office/officeart/2005/8/layout/radial6"/>
    <dgm:cxn modelId="{1174EB68-564E-42CB-BC92-1A9C28F8E533}" type="presParOf" srcId="{8D8C81D3-48AD-4F1F-94A1-EE9235DA539E}" destId="{098D9D1B-E387-43AC-A495-39E7A5C6753F}" srcOrd="8" destOrd="0" presId="urn:microsoft.com/office/officeart/2005/8/layout/radial6"/>
    <dgm:cxn modelId="{B95D0EB7-EC7F-4B80-B1FC-D8AF7A4413EC}" type="presParOf" srcId="{8D8C81D3-48AD-4F1F-94A1-EE9235DA539E}" destId="{DA8FB514-CC2E-4369-A153-4D45C622B5BB}" srcOrd="9" destOrd="0" presId="urn:microsoft.com/office/officeart/2005/8/layout/radial6"/>
    <dgm:cxn modelId="{7CBA1492-DFDD-4484-BD6B-0D19B42AD18E}" type="presParOf" srcId="{8D8C81D3-48AD-4F1F-94A1-EE9235DA539E}" destId="{99001064-27A6-4620-984C-50F03CBAAC10}" srcOrd="10" destOrd="0" presId="urn:microsoft.com/office/officeart/2005/8/layout/radial6"/>
    <dgm:cxn modelId="{097F7C13-AA41-44EA-9CAD-C1C915B033C1}" type="presParOf" srcId="{8D8C81D3-48AD-4F1F-94A1-EE9235DA539E}" destId="{1322A02D-7E5D-4A3E-BC0A-A0D041D0D8AA}" srcOrd="11" destOrd="0" presId="urn:microsoft.com/office/officeart/2005/8/layout/radial6"/>
    <dgm:cxn modelId="{7FEB0D40-2A27-4B23-BC86-3AC51CAB9329}" type="presParOf" srcId="{8D8C81D3-48AD-4F1F-94A1-EE9235DA539E}" destId="{05955F04-D633-4EE2-A2AA-6AEF5D9C695C}" srcOrd="12" destOrd="0" presId="urn:microsoft.com/office/officeart/2005/8/layout/radial6"/>
    <dgm:cxn modelId="{11072C5E-0A50-4C24-BC29-3604B3651189}" type="presParOf" srcId="{8D8C81D3-48AD-4F1F-94A1-EE9235DA539E}" destId="{CE58DACE-7ED4-45C9-9237-24A66DFE30D3}" srcOrd="13" destOrd="0" presId="urn:microsoft.com/office/officeart/2005/8/layout/radial6"/>
    <dgm:cxn modelId="{F90CACD6-2B9A-4B8A-A6B9-97A3C79A3099}" type="presParOf" srcId="{8D8C81D3-48AD-4F1F-94A1-EE9235DA539E}" destId="{F4111F04-9DC3-4CD4-8E2D-BA4B55077FFB}" srcOrd="14" destOrd="0" presId="urn:microsoft.com/office/officeart/2005/8/layout/radial6"/>
    <dgm:cxn modelId="{62DADE35-724C-44F5-83A8-6F7204F2E94B}" type="presParOf" srcId="{8D8C81D3-48AD-4F1F-94A1-EE9235DA539E}" destId="{B83CCDFC-DABF-4214-BC65-07D7C30119B2}" srcOrd="15" destOrd="0" presId="urn:microsoft.com/office/officeart/2005/8/layout/radial6"/>
    <dgm:cxn modelId="{0241B5C7-EC99-4EDE-A37E-46D8F7E70C41}" type="presParOf" srcId="{8D8C81D3-48AD-4F1F-94A1-EE9235DA539E}" destId="{3BC46FE8-155B-4C1B-BF92-5B41795A8552}" srcOrd="16" destOrd="0" presId="urn:microsoft.com/office/officeart/2005/8/layout/radial6"/>
    <dgm:cxn modelId="{507986B5-8D2C-4AED-8FA5-0A4C0B41FA3F}" type="presParOf" srcId="{8D8C81D3-48AD-4F1F-94A1-EE9235DA539E}" destId="{06631A91-7901-4CC6-B61E-85D06F0D1437}" srcOrd="17" destOrd="0" presId="urn:microsoft.com/office/officeart/2005/8/layout/radial6"/>
    <dgm:cxn modelId="{DE122A62-9BC2-41B7-9930-6B1744EC69F7}" type="presParOf" srcId="{8D8C81D3-48AD-4F1F-94A1-EE9235DA539E}" destId="{AF67C83E-2183-4F2B-AA43-A08174E4F7C2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67C83E-2183-4F2B-AA43-A08174E4F7C2}">
      <dsp:nvSpPr>
        <dsp:cNvPr id="0" name=""/>
        <dsp:cNvSpPr/>
      </dsp:nvSpPr>
      <dsp:spPr>
        <a:xfrm>
          <a:off x="2026784" y="594723"/>
          <a:ext cx="4068353" cy="4068353"/>
        </a:xfrm>
        <a:prstGeom prst="blockArc">
          <a:avLst>
            <a:gd name="adj1" fmla="val 12600000"/>
            <a:gd name="adj2" fmla="val 16200000"/>
            <a:gd name="adj3" fmla="val 452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83CCDFC-DABF-4214-BC65-07D7C30119B2}">
      <dsp:nvSpPr>
        <dsp:cNvPr id="0" name=""/>
        <dsp:cNvSpPr/>
      </dsp:nvSpPr>
      <dsp:spPr>
        <a:xfrm>
          <a:off x="2026784" y="594723"/>
          <a:ext cx="4068353" cy="4068353"/>
        </a:xfrm>
        <a:prstGeom prst="blockArc">
          <a:avLst>
            <a:gd name="adj1" fmla="val 9000000"/>
            <a:gd name="adj2" fmla="val 12600000"/>
            <a:gd name="adj3" fmla="val 452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5955F04-D633-4EE2-A2AA-6AEF5D9C695C}">
      <dsp:nvSpPr>
        <dsp:cNvPr id="0" name=""/>
        <dsp:cNvSpPr/>
      </dsp:nvSpPr>
      <dsp:spPr>
        <a:xfrm>
          <a:off x="2026784" y="594723"/>
          <a:ext cx="4068353" cy="4068353"/>
        </a:xfrm>
        <a:prstGeom prst="blockArc">
          <a:avLst>
            <a:gd name="adj1" fmla="val 5400000"/>
            <a:gd name="adj2" fmla="val 9000000"/>
            <a:gd name="adj3" fmla="val 452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A8FB514-CC2E-4369-A153-4D45C622B5BB}">
      <dsp:nvSpPr>
        <dsp:cNvPr id="0" name=""/>
        <dsp:cNvSpPr/>
      </dsp:nvSpPr>
      <dsp:spPr>
        <a:xfrm>
          <a:off x="2026784" y="594723"/>
          <a:ext cx="4068353" cy="4068353"/>
        </a:xfrm>
        <a:prstGeom prst="blockArc">
          <a:avLst>
            <a:gd name="adj1" fmla="val 1800000"/>
            <a:gd name="adj2" fmla="val 5400000"/>
            <a:gd name="adj3" fmla="val 452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851A37-FA28-4583-80E9-65A9239FC6ED}">
      <dsp:nvSpPr>
        <dsp:cNvPr id="0" name=""/>
        <dsp:cNvSpPr/>
      </dsp:nvSpPr>
      <dsp:spPr>
        <a:xfrm>
          <a:off x="2026784" y="594723"/>
          <a:ext cx="4068353" cy="4068353"/>
        </a:xfrm>
        <a:prstGeom prst="blockArc">
          <a:avLst>
            <a:gd name="adj1" fmla="val 19800000"/>
            <a:gd name="adj2" fmla="val 1800000"/>
            <a:gd name="adj3" fmla="val 452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8CA9DAB-6181-4A0D-A5AD-3BCAE2407D99}">
      <dsp:nvSpPr>
        <dsp:cNvPr id="0" name=""/>
        <dsp:cNvSpPr/>
      </dsp:nvSpPr>
      <dsp:spPr>
        <a:xfrm>
          <a:off x="2026784" y="594723"/>
          <a:ext cx="4068353" cy="4068353"/>
        </a:xfrm>
        <a:prstGeom prst="blockArc">
          <a:avLst>
            <a:gd name="adj1" fmla="val 16200000"/>
            <a:gd name="adj2" fmla="val 19800000"/>
            <a:gd name="adj3" fmla="val 452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DA7F476-6FA4-41F3-84FE-798334779E10}">
      <dsp:nvSpPr>
        <dsp:cNvPr id="0" name=""/>
        <dsp:cNvSpPr/>
      </dsp:nvSpPr>
      <dsp:spPr>
        <a:xfrm>
          <a:off x="3146556" y="1600216"/>
          <a:ext cx="1826344" cy="18263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800" b="1" kern="1200" dirty="0" smtClean="0"/>
            <a:t>KATEKIZMAS</a:t>
          </a:r>
          <a:endParaRPr lang="en-US" sz="1800" b="1" kern="1200" dirty="0"/>
        </a:p>
      </dsp:txBody>
      <dsp:txXfrm>
        <a:off x="3146556" y="1600216"/>
        <a:ext cx="1826344" cy="1826344"/>
      </dsp:txXfrm>
    </dsp:sp>
    <dsp:sp modelId="{27CC0CF6-BE8E-4E5C-BCB5-1A231E929892}">
      <dsp:nvSpPr>
        <dsp:cNvPr id="0" name=""/>
        <dsp:cNvSpPr/>
      </dsp:nvSpPr>
      <dsp:spPr>
        <a:xfrm>
          <a:off x="3375161" y="1526"/>
          <a:ext cx="1371601" cy="12784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LOTYNI</a:t>
          </a:r>
          <a:r>
            <a:rPr lang="lt-LT" sz="1400" b="1" kern="1200" dirty="0" smtClean="0"/>
            <a:t>ŠKAS KETUREILIS</a:t>
          </a:r>
          <a:endParaRPr lang="en-US" sz="1400" b="1" kern="1200" dirty="0"/>
        </a:p>
      </dsp:txBody>
      <dsp:txXfrm>
        <a:off x="3375161" y="1526"/>
        <a:ext cx="1371601" cy="1278441"/>
      </dsp:txXfrm>
    </dsp:sp>
    <dsp:sp modelId="{ED660128-14CD-4EFE-BEF6-3D21C8953CAF}">
      <dsp:nvSpPr>
        <dsp:cNvPr id="0" name=""/>
        <dsp:cNvSpPr/>
      </dsp:nvSpPr>
      <dsp:spPr>
        <a:xfrm>
          <a:off x="4900423" y="995602"/>
          <a:ext cx="1764657" cy="12784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LOTYNIŠKA PRATARMĖ</a:t>
          </a:r>
          <a:endParaRPr lang="en-US" sz="1400" b="1" kern="1200" dirty="0"/>
        </a:p>
      </dsp:txBody>
      <dsp:txXfrm>
        <a:off x="4900423" y="995602"/>
        <a:ext cx="1764657" cy="1278441"/>
      </dsp:txXfrm>
    </dsp:sp>
    <dsp:sp modelId="{33E1290F-22C7-4199-AB98-4DB5F632DFE6}">
      <dsp:nvSpPr>
        <dsp:cNvPr id="0" name=""/>
        <dsp:cNvSpPr/>
      </dsp:nvSpPr>
      <dsp:spPr>
        <a:xfrm>
          <a:off x="4981457" y="2983755"/>
          <a:ext cx="1602589" cy="12784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EILIUOTA LIETUVIŠKA PRATARMĖ</a:t>
          </a:r>
          <a:endParaRPr lang="en-US" sz="1400" b="1" kern="1200" dirty="0"/>
        </a:p>
      </dsp:txBody>
      <dsp:txXfrm>
        <a:off x="4981457" y="2983755"/>
        <a:ext cx="1602589" cy="1278441"/>
      </dsp:txXfrm>
    </dsp:sp>
    <dsp:sp modelId="{99001064-27A6-4620-984C-50F03CBAAC10}">
      <dsp:nvSpPr>
        <dsp:cNvPr id="0" name=""/>
        <dsp:cNvSpPr/>
      </dsp:nvSpPr>
      <dsp:spPr>
        <a:xfrm>
          <a:off x="3214275" y="3977832"/>
          <a:ext cx="1693371" cy="12784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NEDIDELIS ELEMENTORIUS</a:t>
          </a:r>
          <a:endParaRPr lang="en-US" sz="1400" b="1" kern="1200" dirty="0"/>
        </a:p>
      </dsp:txBody>
      <dsp:txXfrm>
        <a:off x="3214275" y="3977832"/>
        <a:ext cx="1693371" cy="1278441"/>
      </dsp:txXfrm>
    </dsp:sp>
    <dsp:sp modelId="{CE58DACE-7ED4-45C9-9237-24A66DFE30D3}">
      <dsp:nvSpPr>
        <dsp:cNvPr id="0" name=""/>
        <dsp:cNvSpPr/>
      </dsp:nvSpPr>
      <dsp:spPr>
        <a:xfrm>
          <a:off x="1564518" y="2983755"/>
          <a:ext cx="1549304" cy="12784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KATEKIZMAS</a:t>
          </a:r>
          <a:endParaRPr lang="en-US" sz="1400" b="1" kern="1200" dirty="0"/>
        </a:p>
      </dsp:txBody>
      <dsp:txXfrm>
        <a:off x="1564518" y="2983755"/>
        <a:ext cx="1549304" cy="1278441"/>
      </dsp:txXfrm>
    </dsp:sp>
    <dsp:sp modelId="{3BC46FE8-155B-4C1B-BF92-5B41795A8552}">
      <dsp:nvSpPr>
        <dsp:cNvPr id="0" name=""/>
        <dsp:cNvSpPr/>
      </dsp:nvSpPr>
      <dsp:spPr>
        <a:xfrm>
          <a:off x="1583867" y="995602"/>
          <a:ext cx="1510605" cy="12784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GIESMYNĖLIS</a:t>
          </a:r>
          <a:endParaRPr lang="en-US" sz="1400" b="1" kern="1200" dirty="0"/>
        </a:p>
      </dsp:txBody>
      <dsp:txXfrm>
        <a:off x="1583867" y="995602"/>
        <a:ext cx="1510605" cy="12784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22D11-E436-4A8D-9350-8174B5F7F9C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93761A-904C-4F41-B24A-C3F785B839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3761A-904C-4F41-B24A-C3F785B839A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2018-10-15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 smtClean="0"/>
              <a:t>Martynas Mažvydas</a:t>
            </a:r>
            <a:br>
              <a:rPr lang="lt-LT" b="1" dirty="0" smtClean="0"/>
            </a:br>
            <a:r>
              <a:rPr lang="lt-LT" b="1" i="1" dirty="0" smtClean="0"/>
              <a:t>KATEKIZMAS</a:t>
            </a:r>
            <a:endParaRPr lang="en-US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6019800"/>
            <a:ext cx="6400800" cy="4572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lt-LT" b="1" i="1" dirty="0" smtClean="0">
                <a:solidFill>
                  <a:schemeClr val="tx1"/>
                </a:solidFill>
              </a:rPr>
              <a:t>Vyr. mokytoja D. Rutkauskaitė</a:t>
            </a:r>
            <a:endParaRPr lang="en-US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lt-LT" sz="4000" b="1" i="1" dirty="0" smtClean="0"/>
              <a:t>Prisiminkime...</a:t>
            </a:r>
            <a:endParaRPr lang="en-US" sz="40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562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dirty="0" smtClean="0"/>
              <a:t>1</a:t>
            </a:r>
            <a:r>
              <a:rPr lang="en-US" sz="1600" b="1" dirty="0" smtClean="0"/>
              <a:t>. </a:t>
            </a:r>
            <a:r>
              <a:rPr lang="lt-LT" sz="1600" b="1" dirty="0" smtClean="0"/>
              <a:t>Kas yra pirmosios lietuviškos knygos autorius?</a:t>
            </a:r>
          </a:p>
          <a:p>
            <a:pPr marL="514350" indent="-514350">
              <a:buAutoNum type="alphaLcParenR"/>
            </a:pPr>
            <a:r>
              <a:rPr lang="lt-LT" sz="1600" b="1" dirty="0" smtClean="0"/>
              <a:t>MARIUS MAŽVYDAS</a:t>
            </a:r>
          </a:p>
          <a:p>
            <a:pPr marL="514350" indent="-514350">
              <a:buAutoNum type="alphaLcParenR"/>
            </a:pPr>
            <a:r>
              <a:rPr lang="lt-LT" sz="1600" b="1" dirty="0" smtClean="0"/>
              <a:t>MARTYNAS MAŽVYDAS</a:t>
            </a:r>
          </a:p>
          <a:p>
            <a:pPr marL="514350" indent="-514350">
              <a:buAutoNum type="alphaLcParenR"/>
            </a:pPr>
            <a:r>
              <a:rPr lang="lt-LT" sz="1600" b="1" dirty="0" smtClean="0"/>
              <a:t>MOTIEJUS MAŽVYDAS</a:t>
            </a:r>
          </a:p>
          <a:p>
            <a:pPr marL="514350" indent="-514350">
              <a:buAutoNum type="alphaLcParenR"/>
            </a:pPr>
            <a:endParaRPr lang="lt-LT" sz="1600" b="1" dirty="0" smtClean="0"/>
          </a:p>
          <a:p>
            <a:pPr marL="514350" indent="-514350">
              <a:buNone/>
            </a:pPr>
            <a:r>
              <a:rPr lang="en-US" sz="1600" b="1" dirty="0" smtClean="0"/>
              <a:t>2. </a:t>
            </a:r>
            <a:r>
              <a:rPr lang="lt-LT" sz="1600" b="1" dirty="0" smtClean="0"/>
              <a:t>Per kiek laiko Mažvydas baigia universitetą?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600" b="1" dirty="0" smtClean="0"/>
              <a:t>PER </a:t>
            </a:r>
            <a:r>
              <a:rPr lang="ru-RU" sz="1600" b="1" dirty="0" smtClean="0"/>
              <a:t>3 </a:t>
            </a:r>
            <a:r>
              <a:rPr lang="en-US" sz="1600" b="1" dirty="0" smtClean="0"/>
              <a:t>SEMESTRUS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1600" b="1" dirty="0" smtClean="0"/>
              <a:t>PER 3 M</a:t>
            </a:r>
            <a:r>
              <a:rPr lang="lt-LT" sz="1600" b="1" dirty="0" smtClean="0"/>
              <a:t>ĖNESIUS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1600" b="1" dirty="0" smtClean="0"/>
              <a:t>PER 3 METUS</a:t>
            </a:r>
          </a:p>
          <a:p>
            <a:pPr marL="514350" indent="-514350">
              <a:buNone/>
            </a:pPr>
            <a:endParaRPr lang="en-US" sz="1600" b="1" dirty="0" smtClean="0"/>
          </a:p>
          <a:p>
            <a:pPr marL="514350" indent="-514350">
              <a:buNone/>
            </a:pPr>
            <a:r>
              <a:rPr lang="en-US" sz="1600" b="1" dirty="0" smtClean="0"/>
              <a:t>3. </a:t>
            </a:r>
            <a:r>
              <a:rPr lang="en-US" sz="1600" b="1" dirty="0" err="1" smtClean="0"/>
              <a:t>Karaliau</a:t>
            </a:r>
            <a:r>
              <a:rPr lang="lt-LT" sz="1600" b="1" dirty="0" smtClean="0"/>
              <a:t>čiaus universiteto </a:t>
            </a:r>
            <a:r>
              <a:rPr lang="en-US" sz="1600" b="1" dirty="0" smtClean="0"/>
              <a:t>I-</a:t>
            </a:r>
            <a:r>
              <a:rPr lang="en-US" sz="1600" b="1" dirty="0" err="1" smtClean="0"/>
              <a:t>oje</a:t>
            </a:r>
            <a:r>
              <a:rPr lang="lt-LT" sz="1600" b="1" dirty="0" smtClean="0"/>
              <a:t> laidoje</a:t>
            </a:r>
            <a:r>
              <a:rPr lang="en-US" sz="1600" b="1" dirty="0" smtClean="0"/>
              <a:t> </a:t>
            </a:r>
            <a:r>
              <a:rPr lang="lt-LT" sz="1600" b="1" dirty="0" smtClean="0"/>
              <a:t>Mažvydas buvo...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600" b="1" dirty="0" smtClean="0"/>
              <a:t>VIENINTELIS LIETUVIS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600" b="1" dirty="0" smtClean="0"/>
              <a:t>VIENINTELIS LENKAS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600" b="1" dirty="0" smtClean="0"/>
              <a:t>VIENINTELIS </a:t>
            </a:r>
            <a:r>
              <a:rPr lang="lt-LT" sz="1600" b="1" dirty="0" smtClean="0"/>
              <a:t>LATVIS</a:t>
            </a:r>
            <a:endParaRPr lang="lt-LT" sz="1600" b="1" dirty="0" smtClean="0"/>
          </a:p>
          <a:p>
            <a:pPr marL="514350" indent="-514350">
              <a:buNone/>
            </a:pPr>
            <a:endParaRPr lang="lt-LT" sz="1600" b="1" dirty="0" smtClean="0"/>
          </a:p>
          <a:p>
            <a:pPr marL="514350" indent="-514350">
              <a:buNone/>
            </a:pPr>
            <a:r>
              <a:rPr lang="en-US" sz="1600" b="1" dirty="0" smtClean="0"/>
              <a:t>4. </a:t>
            </a:r>
            <a:r>
              <a:rPr lang="lt-LT" sz="1600" b="1" dirty="0" smtClean="0"/>
              <a:t>Mažvydas visą gyvenimą buvo</a:t>
            </a:r>
            <a:r>
              <a:rPr lang="en-US" sz="1600" b="1" dirty="0" smtClean="0"/>
              <a:t>…</a:t>
            </a:r>
            <a:endParaRPr lang="lt-LT" sz="1600" b="1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600" b="1" dirty="0" smtClean="0"/>
              <a:t>PASITURINTIS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600" b="1" dirty="0" smtClean="0"/>
              <a:t>NEPASITURINTIS</a:t>
            </a:r>
            <a:endParaRPr lang="lt-LT" sz="1600" b="1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600" b="1" dirty="0" smtClean="0"/>
              <a:t>ELGETA</a:t>
            </a:r>
          </a:p>
          <a:p>
            <a:pPr marL="514350" indent="-514350">
              <a:buNone/>
            </a:pPr>
            <a:endParaRPr lang="lt-LT" sz="1200" b="1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191000" cy="5638800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sz="1600" dirty="0" smtClean="0">
                <a:latin typeface="Time new roman"/>
              </a:rPr>
              <a:t>5. </a:t>
            </a:r>
            <a:r>
              <a:rPr lang="lt-LT" sz="1600" b="1" dirty="0" smtClean="0">
                <a:latin typeface="+mj-lt"/>
              </a:rPr>
              <a:t>Į kokią parapiją paskiriamas Mažvydas </a:t>
            </a:r>
            <a:r>
              <a:rPr lang="ru-RU" sz="1600" b="1" dirty="0" smtClean="0">
                <a:latin typeface="+mj-lt"/>
              </a:rPr>
              <a:t>1549</a:t>
            </a:r>
            <a:r>
              <a:rPr lang="en-US" sz="1600" b="1" dirty="0" smtClean="0">
                <a:latin typeface="+mj-lt"/>
              </a:rPr>
              <a:t>?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1600" b="1" dirty="0" smtClean="0">
                <a:latin typeface="+mj-lt"/>
              </a:rPr>
              <a:t>LIETUVI</a:t>
            </a:r>
            <a:r>
              <a:rPr lang="lt-LT" sz="1600" b="1" dirty="0" smtClean="0">
                <a:latin typeface="+mj-lt"/>
              </a:rPr>
              <a:t>ŠKOSIOS RAGAINĖS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600" b="1" dirty="0" smtClean="0">
                <a:latin typeface="+mj-lt"/>
              </a:rPr>
              <a:t>LIETUVIŠKOJO KARALIAUČIAUS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600" b="1" dirty="0" smtClean="0">
                <a:latin typeface="+mj-lt"/>
              </a:rPr>
              <a:t>VOKIŠKOSIOS RAGAINĖS</a:t>
            </a:r>
          </a:p>
          <a:p>
            <a:pPr>
              <a:buNone/>
            </a:pPr>
            <a:endParaRPr lang="lt-LT" sz="1600" dirty="0" smtClean="0">
              <a:latin typeface="+mj-lt"/>
            </a:endParaRPr>
          </a:p>
          <a:p>
            <a:pPr>
              <a:buNone/>
            </a:pPr>
            <a:r>
              <a:rPr lang="en-US" sz="1600" b="1" dirty="0" smtClean="0">
                <a:latin typeface="+mj-lt"/>
              </a:rPr>
              <a:t>6. </a:t>
            </a:r>
            <a:r>
              <a:rPr lang="lt-LT" sz="1600" b="1" dirty="0" smtClean="0">
                <a:latin typeface="+mj-lt"/>
              </a:rPr>
              <a:t>Kieno brolius ir sesris prisiima globoti Mažvydas?</a:t>
            </a:r>
          </a:p>
          <a:p>
            <a:pPr>
              <a:buFont typeface="+mj-lt"/>
              <a:buAutoNum type="alphaLcParenR"/>
            </a:pPr>
            <a:r>
              <a:rPr lang="lt-LT" sz="1600" b="1" dirty="0" smtClean="0">
                <a:latin typeface="+mj-lt"/>
              </a:rPr>
              <a:t>SAVO GLOBĖJO</a:t>
            </a:r>
          </a:p>
          <a:p>
            <a:pPr>
              <a:buFont typeface="+mj-lt"/>
              <a:buAutoNum type="alphaLcParenR"/>
            </a:pPr>
            <a:r>
              <a:rPr lang="lt-LT" sz="1600" b="1" dirty="0" smtClean="0">
                <a:latin typeface="+mj-lt"/>
              </a:rPr>
              <a:t>SAVO ŽMONOS</a:t>
            </a:r>
          </a:p>
          <a:p>
            <a:pPr>
              <a:buFont typeface="+mj-lt"/>
              <a:buAutoNum type="alphaLcParenR"/>
            </a:pPr>
            <a:r>
              <a:rPr lang="lt-LT" sz="1600" b="1" dirty="0" smtClean="0">
                <a:latin typeface="+mj-lt"/>
              </a:rPr>
              <a:t>SAVO JAUNESNIUOSIU BROLIUS IR SESERIS</a:t>
            </a:r>
          </a:p>
          <a:p>
            <a:pPr>
              <a:buNone/>
            </a:pPr>
            <a:endParaRPr lang="lt-LT" sz="1600" dirty="0" smtClean="0">
              <a:latin typeface="+mj-lt"/>
            </a:endParaRPr>
          </a:p>
          <a:p>
            <a:pPr>
              <a:buNone/>
            </a:pPr>
            <a:r>
              <a:rPr lang="en-US" sz="1600" b="1" dirty="0" smtClean="0">
                <a:latin typeface="+mj-lt"/>
              </a:rPr>
              <a:t>7. </a:t>
            </a:r>
            <a:r>
              <a:rPr lang="lt-LT" sz="1600" b="1" dirty="0" smtClean="0">
                <a:latin typeface="+mj-lt"/>
              </a:rPr>
              <a:t>Kas </a:t>
            </a:r>
            <a:r>
              <a:rPr lang="en-US" sz="1600" b="1" dirty="0" smtClean="0">
                <a:latin typeface="+mj-lt"/>
              </a:rPr>
              <a:t>R</a:t>
            </a:r>
            <a:r>
              <a:rPr lang="lt-LT" sz="1600" b="1" dirty="0" smtClean="0">
                <a:latin typeface="+mj-lt"/>
              </a:rPr>
              <a:t>againėje kalbėjo vokiškai?</a:t>
            </a:r>
          </a:p>
          <a:p>
            <a:pPr>
              <a:buFont typeface="+mj-lt"/>
              <a:buAutoNum type="alphaLcParenR"/>
            </a:pPr>
            <a:r>
              <a:rPr lang="lt-LT" sz="1600" b="1" dirty="0" smtClean="0">
                <a:latin typeface="+mj-lt"/>
              </a:rPr>
              <a:t>VALDININKAI</a:t>
            </a:r>
          </a:p>
          <a:p>
            <a:pPr>
              <a:buFont typeface="+mj-lt"/>
              <a:buAutoNum type="alphaLcParenR"/>
            </a:pPr>
            <a:r>
              <a:rPr lang="lt-LT" sz="1600" b="1" dirty="0" smtClean="0">
                <a:latin typeface="+mj-lt"/>
              </a:rPr>
              <a:t>PARAPIJIEČIAI</a:t>
            </a:r>
          </a:p>
          <a:p>
            <a:pPr>
              <a:buFont typeface="+mj-lt"/>
              <a:buAutoNum type="alphaLcParenR"/>
            </a:pPr>
            <a:r>
              <a:rPr lang="lt-LT" sz="1600" b="1" dirty="0" smtClean="0">
                <a:latin typeface="+mj-lt"/>
              </a:rPr>
              <a:t>IR PARAPIJIEČIAI, IR VALDININKAI</a:t>
            </a:r>
            <a:endParaRPr lang="en-US" sz="16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7772400" cy="765175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/>
              <a:t>Kas sudaro </a:t>
            </a:r>
            <a:r>
              <a:rPr lang="en-US" sz="4000" b="1" i="1" dirty="0" smtClean="0"/>
              <a:t>KATEKIZM</a:t>
            </a:r>
            <a:r>
              <a:rPr lang="lt-LT" sz="4000" b="1" i="1" dirty="0" smtClean="0"/>
              <a:t>Ą?</a:t>
            </a:r>
            <a:endParaRPr lang="en-US" sz="4000" b="1" i="1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609600" y="12954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"/>
            <a:ext cx="7772400" cy="9906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/>
              <a:t>Faktai apie KATEKIZMĄ</a:t>
            </a:r>
            <a:endParaRPr lang="en-US" sz="40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1295400"/>
            <a:ext cx="6781800" cy="47244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lt-LT" sz="2400" b="1" dirty="0" smtClean="0">
                <a:solidFill>
                  <a:schemeClr val="tx1"/>
                </a:solidFill>
              </a:rPr>
              <a:t> Mažo formato knyga</a:t>
            </a:r>
            <a:r>
              <a:rPr lang="en-US" sz="2400" b="1" dirty="0" smtClean="0">
                <a:solidFill>
                  <a:schemeClr val="tx1"/>
                </a:solidFill>
              </a:rPr>
              <a:t> (</a:t>
            </a:r>
            <a:r>
              <a:rPr lang="ru-RU" sz="2400" b="1" dirty="0" smtClean="0">
                <a:solidFill>
                  <a:schemeClr val="tx1"/>
                </a:solidFill>
              </a:rPr>
              <a:t>18</a:t>
            </a:r>
            <a:r>
              <a:rPr lang="en-US" sz="2400" b="1" dirty="0" smtClean="0">
                <a:solidFill>
                  <a:schemeClr val="tx1"/>
                </a:solidFill>
              </a:rPr>
              <a:t>x11 cm)</a:t>
            </a:r>
            <a:r>
              <a:rPr lang="lt-LT" sz="2400" b="1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lt-LT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79 </a:t>
            </a:r>
            <a:r>
              <a:rPr lang="en-US" sz="2400" b="1" dirty="0" err="1" smtClean="0">
                <a:solidFill>
                  <a:schemeClr val="tx1"/>
                </a:solidFill>
              </a:rPr>
              <a:t>puslapiai</a:t>
            </a:r>
            <a:r>
              <a:rPr lang="en-US" sz="2400" b="1" dirty="0" smtClean="0">
                <a:solidFill>
                  <a:schemeClr val="tx1"/>
                </a:solidFill>
              </a:rPr>
              <a:t>.</a:t>
            </a:r>
            <a:endParaRPr lang="lt-LT" sz="2400" b="1" dirty="0" smtClean="0">
              <a:solidFill>
                <a:schemeClr val="tx1"/>
              </a:solidFill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lt-LT" sz="2400" b="1" dirty="0" smtClean="0">
                <a:solidFill>
                  <a:schemeClr val="tx1"/>
                </a:solidFill>
              </a:rPr>
              <a:t> Išspausdinta apie </a:t>
            </a:r>
            <a:r>
              <a:rPr lang="en-US" sz="2400" b="1" dirty="0" smtClean="0">
                <a:solidFill>
                  <a:schemeClr val="tx1"/>
                </a:solidFill>
              </a:rPr>
              <a:t>200-300 </a:t>
            </a:r>
            <a:r>
              <a:rPr lang="en-US" sz="2400" b="1" dirty="0" err="1" smtClean="0">
                <a:solidFill>
                  <a:schemeClr val="tx1"/>
                </a:solidFill>
              </a:rPr>
              <a:t>egzempliori</a:t>
            </a:r>
            <a:r>
              <a:rPr lang="lt-LT" sz="2400" b="1" dirty="0" smtClean="0">
                <a:solidFill>
                  <a:schemeClr val="tx1"/>
                </a:solidFill>
              </a:rPr>
              <a:t>ų.</a:t>
            </a:r>
          </a:p>
          <a:p>
            <a:pPr algn="just"/>
            <a:endParaRPr lang="lt-LT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lt-LT" sz="2400" b="1" dirty="0" smtClean="0">
                <a:solidFill>
                  <a:schemeClr val="tx1"/>
                </a:solidFill>
              </a:rPr>
              <a:t> Išlikę </a:t>
            </a:r>
            <a:r>
              <a:rPr lang="ru-RU" sz="2400" b="1" dirty="0" smtClean="0">
                <a:solidFill>
                  <a:schemeClr val="tx1"/>
                </a:solidFill>
              </a:rPr>
              <a:t>2 </a:t>
            </a:r>
            <a:r>
              <a:rPr lang="en-US" sz="2400" b="1" dirty="0" err="1" smtClean="0">
                <a:solidFill>
                  <a:schemeClr val="tx1"/>
                </a:solidFill>
              </a:rPr>
              <a:t>egzemplioriai</a:t>
            </a:r>
            <a:r>
              <a:rPr lang="en-US" sz="2400" b="1" dirty="0" smtClean="0"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lt-LT" sz="2400" b="1" dirty="0" smtClean="0">
                <a:solidFill>
                  <a:schemeClr val="tx1"/>
                </a:solidFill>
              </a:rPr>
              <a:t>A) </a:t>
            </a:r>
            <a:r>
              <a:rPr lang="en-US" sz="2400" b="1" dirty="0" err="1" smtClean="0">
                <a:solidFill>
                  <a:schemeClr val="tx1"/>
                </a:solidFill>
              </a:rPr>
              <a:t>Vilniaus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universitetas</a:t>
            </a:r>
            <a:r>
              <a:rPr lang="en-US" sz="2400" b="1" dirty="0" smtClean="0">
                <a:solidFill>
                  <a:schemeClr val="tx1"/>
                </a:solidFill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</a:rPr>
              <a:t>Lietuv</a:t>
            </a:r>
            <a:r>
              <a:rPr lang="lt-LT" sz="2400" b="1" dirty="0" smtClean="0">
                <a:solidFill>
                  <a:schemeClr val="tx1"/>
                </a:solidFill>
              </a:rPr>
              <a:t>a;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algn="just"/>
            <a:r>
              <a:rPr lang="lt-LT" sz="2400" b="1" dirty="0" smtClean="0">
                <a:solidFill>
                  <a:schemeClr val="tx1"/>
                </a:solidFill>
              </a:rPr>
              <a:t>B) </a:t>
            </a:r>
            <a:r>
              <a:rPr lang="en-US" sz="2400" b="1" dirty="0" smtClean="0">
                <a:solidFill>
                  <a:schemeClr val="tx1"/>
                </a:solidFill>
              </a:rPr>
              <a:t>Torun</a:t>
            </a:r>
            <a:r>
              <a:rPr lang="lt-LT" sz="2400" b="1" dirty="0" smtClean="0">
                <a:solidFill>
                  <a:schemeClr val="tx1"/>
                </a:solidFill>
              </a:rPr>
              <a:t>ė</a:t>
            </a:r>
            <a:r>
              <a:rPr lang="en-US" sz="2400" b="1" dirty="0" smtClean="0">
                <a:solidFill>
                  <a:schemeClr val="tx1"/>
                </a:solidFill>
              </a:rPr>
              <a:t>s </a:t>
            </a:r>
            <a:r>
              <a:rPr lang="en-US" sz="2400" b="1" dirty="0" err="1" smtClean="0">
                <a:solidFill>
                  <a:schemeClr val="tx1"/>
                </a:solidFill>
              </a:rPr>
              <a:t>universitetas</a:t>
            </a:r>
            <a:r>
              <a:rPr lang="en-US" sz="2400" b="1" dirty="0" smtClean="0">
                <a:solidFill>
                  <a:schemeClr val="tx1"/>
                </a:solidFill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</a:rPr>
              <a:t>Lenkij</a:t>
            </a:r>
            <a:r>
              <a:rPr lang="lt-LT" sz="2400" b="1" dirty="0" smtClean="0">
                <a:solidFill>
                  <a:schemeClr val="tx1"/>
                </a:solidFill>
              </a:rPr>
              <a:t>a.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Vaizdo rezultatas pagal uÅ¾klausÄ âvilniaus universitetasâ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3657600"/>
            <a:ext cx="3714750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" y="228600"/>
            <a:ext cx="7772400" cy="993775"/>
          </a:xfrm>
        </p:spPr>
        <p:txBody>
          <a:bodyPr>
            <a:normAutofit/>
          </a:bodyPr>
          <a:lstStyle/>
          <a:p>
            <a:pPr algn="l"/>
            <a:r>
              <a:rPr lang="lt-LT" sz="4000" b="1" i="1" dirty="0" smtClean="0"/>
              <a:t>Autorystės nustatymas</a:t>
            </a:r>
            <a:endParaRPr lang="en-US" sz="40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1447800"/>
            <a:ext cx="8153400" cy="3810000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lt-LT" sz="2800" dirty="0" smtClean="0">
                <a:solidFill>
                  <a:schemeClr val="tx1"/>
                </a:solidFill>
              </a:rPr>
              <a:t>Nuo XVI a. ši knyga laikoma M. Mažvydo darbu, nors autorius ir parengėjas nepažymėtas.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just"/>
            <a:endParaRPr lang="lt-LT" sz="2800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lt-LT" sz="2800" dirty="0" smtClean="0">
                <a:solidFill>
                  <a:schemeClr val="tx1"/>
                </a:solidFill>
              </a:rPr>
              <a:t>Abejones išblaškė lenkų kalbininkas J. Safarevičius (Safarewicz), kuris 1938 m. katekizmo lietuviškoje prakalboje išaiškino akrostichą</a:t>
            </a:r>
            <a:r>
              <a:rPr lang="ru-RU" sz="2800" dirty="0" smtClean="0">
                <a:solidFill>
                  <a:schemeClr val="tx1"/>
                </a:solidFill>
              </a:rPr>
              <a:t>*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r>
              <a:rPr lang="lt-LT" sz="2800" dirty="0" smtClean="0">
                <a:solidFill>
                  <a:schemeClr val="tx1"/>
                </a:solidFill>
              </a:rPr>
              <a:t>įamžinantį M. Mažvydo vardą.</a:t>
            </a:r>
          </a:p>
          <a:p>
            <a:pPr algn="just"/>
            <a:endParaRPr lang="lt-LT" dirty="0" smtClean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57150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*</a:t>
            </a:r>
            <a:r>
              <a:rPr lang="en-US" b="1" i="1" dirty="0" smtClean="0"/>
              <a:t>A</a:t>
            </a:r>
            <a:r>
              <a:rPr lang="lt-LT" b="1" i="1" dirty="0" smtClean="0"/>
              <a:t>krostichas – graikiškai vadinama tokia literatūros kūrinio forma, kurio eilučiųpirmosios raidės, skaitant nuo viršaus į apačią, sudaro žodį ar posakį</a:t>
            </a:r>
            <a:r>
              <a:rPr lang="en-US" b="1" i="1" dirty="0" smtClean="0"/>
              <a:t>.</a:t>
            </a:r>
            <a:endParaRPr lang="en-US" b="1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228601"/>
            <a:ext cx="7772400" cy="914400"/>
          </a:xfrm>
        </p:spPr>
        <p:txBody>
          <a:bodyPr>
            <a:normAutofit/>
          </a:bodyPr>
          <a:lstStyle/>
          <a:p>
            <a:pPr algn="l"/>
            <a:r>
              <a:rPr lang="lt-LT" sz="4000" b="1" i="1" dirty="0" smtClean="0"/>
              <a:t>KATEKIZMO</a:t>
            </a:r>
            <a:r>
              <a:rPr lang="lt-LT" sz="4000" b="1" dirty="0" smtClean="0"/>
              <a:t> reikšmė</a:t>
            </a:r>
            <a:endParaRPr lang="en-US" sz="40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" y="2209800"/>
            <a:ext cx="8077200" cy="1752600"/>
          </a:xfrm>
        </p:spPr>
        <p:txBody>
          <a:bodyPr>
            <a:normAutofit fontScale="92500"/>
          </a:bodyPr>
          <a:lstStyle/>
          <a:p>
            <a:pPr algn="just"/>
            <a:r>
              <a:rPr lang="lt-LT" b="1" dirty="0" smtClean="0">
                <a:solidFill>
                  <a:schemeClr val="tx1"/>
                </a:solidFill>
              </a:rPr>
              <a:t>Pirmoji lietuviška knyga – ne tik lietuvių raštijos, bet ir lietuvių kalbos gramatikos, terminijos; pasaulietinės poezijos, muzikos istorijos pradžia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305800" cy="1470025"/>
          </a:xfrm>
        </p:spPr>
        <p:txBody>
          <a:bodyPr>
            <a:normAutofit/>
          </a:bodyPr>
          <a:lstStyle/>
          <a:p>
            <a:pPr algn="just"/>
            <a:r>
              <a:rPr lang="lt-LT" sz="3600" b="1" i="1" dirty="0" smtClean="0"/>
              <a:t>Prakalba</a:t>
            </a:r>
            <a:r>
              <a:rPr lang="en-US" sz="3600" b="1" i="1" dirty="0" smtClean="0"/>
              <a:t> </a:t>
            </a:r>
            <a:r>
              <a:rPr lang="lt-LT" sz="3600" b="1" i="1" dirty="0" smtClean="0"/>
              <a:t>„Knygelės</a:t>
            </a:r>
            <a:r>
              <a:rPr lang="en-US" sz="3600" b="1" i="1" dirty="0" smtClean="0"/>
              <a:t> </a:t>
            </a:r>
            <a:r>
              <a:rPr lang="lt-LT" sz="3600" b="1" i="1" dirty="0" smtClean="0"/>
              <a:t>pačios bylo lietuvininkump ir žemaičiump”</a:t>
            </a:r>
            <a:endParaRPr lang="en-US" sz="36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" y="2057400"/>
            <a:ext cx="8153400" cy="4191000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lt-LT" b="1" dirty="0" smtClean="0">
                <a:solidFill>
                  <a:schemeClr val="tx1"/>
                </a:solidFill>
              </a:rPr>
              <a:t>Sudaro </a:t>
            </a:r>
            <a:r>
              <a:rPr lang="ru-RU" b="1" dirty="0" smtClean="0">
                <a:solidFill>
                  <a:schemeClr val="tx1"/>
                </a:solidFill>
              </a:rPr>
              <a:t>112 </a:t>
            </a:r>
            <a:r>
              <a:rPr lang="lt-LT" b="1" dirty="0" smtClean="0">
                <a:solidFill>
                  <a:schemeClr val="tx1"/>
                </a:solidFill>
              </a:rPr>
              <a:t>eilučių.</a:t>
            </a:r>
            <a:endParaRPr lang="en-US" b="1" dirty="0" smtClean="0">
              <a:solidFill>
                <a:schemeClr val="tx1"/>
              </a:solidFill>
            </a:endParaRPr>
          </a:p>
          <a:p>
            <a:pPr algn="just"/>
            <a:endParaRPr lang="lt-LT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lt-LT" b="1" dirty="0" smtClean="0">
                <a:solidFill>
                  <a:schemeClr val="tx1"/>
                </a:solidFill>
              </a:rPr>
              <a:t>Tai knygos širdis.</a:t>
            </a:r>
            <a:endParaRPr lang="en-US" b="1" dirty="0" smtClean="0">
              <a:solidFill>
                <a:schemeClr val="tx1"/>
              </a:solidFill>
            </a:endParaRPr>
          </a:p>
          <a:p>
            <a:pPr algn="just"/>
            <a:endParaRPr lang="en-US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lt-LT" b="1" dirty="0" smtClean="0">
                <a:solidFill>
                  <a:schemeClr val="tx1"/>
                </a:solidFill>
              </a:rPr>
              <a:t>Pirmą kartą pradeda ima plakti, pulsuoti lietuviškas žodis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lt-LT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Tai </a:t>
            </a:r>
            <a:r>
              <a:rPr lang="lt-LT" b="1" dirty="0" smtClean="0">
                <a:solidFill>
                  <a:schemeClr val="tx1"/>
                </a:solidFill>
              </a:rPr>
              <a:t>pirmas originalus lietuviškas eilėraštis. </a:t>
            </a:r>
            <a:endParaRPr lang="en-US" b="1" dirty="0" smtClean="0">
              <a:solidFill>
                <a:schemeClr val="tx1"/>
              </a:solidFill>
            </a:endParaRPr>
          </a:p>
          <a:p>
            <a:pPr algn="just"/>
            <a:endParaRPr lang="en-US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lt-LT" b="1" dirty="0" smtClean="0">
                <a:solidFill>
                  <a:schemeClr val="tx1"/>
                </a:solidFill>
              </a:rPr>
              <a:t>Prakalba atskleidžia autoriaus pažiūras ir siekimus - jo pastangas šviesti bei kultūrinti žmones, kovoti su pagonybės liekanomis, įtvirtinti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lt-LT" b="1" dirty="0" smtClean="0">
                <a:solidFill>
                  <a:schemeClr val="tx1"/>
                </a:solidFill>
              </a:rPr>
              <a:t>protestantų tikėjimą. 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686800" cy="1219200"/>
          </a:xfrm>
        </p:spPr>
        <p:txBody>
          <a:bodyPr>
            <a:noAutofit/>
          </a:bodyPr>
          <a:lstStyle/>
          <a:p>
            <a:pPr algn="just"/>
            <a:r>
              <a:rPr lang="lt-LT" sz="3600" b="1" i="1" dirty="0" smtClean="0"/>
              <a:t>Elementorius</a:t>
            </a:r>
            <a:r>
              <a:rPr lang="en-US" sz="3600" b="1" i="1" dirty="0" smtClean="0"/>
              <a:t> „</a:t>
            </a:r>
            <a:r>
              <a:rPr lang="en-US" sz="3600" b="1" i="1" dirty="0" err="1" smtClean="0"/>
              <a:t>Pigus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ir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trumpas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mokslas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skaityti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ir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rašyti</a:t>
            </a:r>
            <a:r>
              <a:rPr lang="en-US" sz="3600" b="1" i="1" dirty="0" smtClean="0"/>
              <a:t>”</a:t>
            </a:r>
            <a:endParaRPr lang="en-US" sz="3600" b="1" i="1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04800" y="2590800"/>
            <a:ext cx="8153400" cy="17526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lt-LT" dirty="0" smtClean="0">
                <a:solidFill>
                  <a:schemeClr val="tx1"/>
                </a:solidFill>
              </a:rPr>
              <a:t>Abėcėlė, kuri seka lotynišku pavyzdžiu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lt-LT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lt-LT" dirty="0" smtClean="0">
                <a:solidFill>
                  <a:schemeClr val="tx1"/>
                </a:solidFill>
              </a:rPr>
              <a:t>Skaitymo pratimai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7772400" cy="841375"/>
          </a:xfrm>
        </p:spPr>
        <p:txBody>
          <a:bodyPr>
            <a:normAutofit/>
          </a:bodyPr>
          <a:lstStyle/>
          <a:p>
            <a:pPr algn="l"/>
            <a:r>
              <a:rPr lang="lt-LT" sz="3600" b="1" dirty="0" smtClean="0"/>
              <a:t>Giesmynėlis</a:t>
            </a:r>
            <a:endParaRPr lang="en-US" sz="3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" y="1981200"/>
            <a:ext cx="8305800" cy="30480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lt-LT" sz="2400" b="1" dirty="0" smtClean="0">
                <a:solidFill>
                  <a:schemeClr val="tx1"/>
                </a:solidFill>
              </a:rPr>
              <a:t> Sudaro </a:t>
            </a:r>
            <a:r>
              <a:rPr lang="ru-RU" sz="2400" b="1" dirty="0" smtClean="0">
                <a:solidFill>
                  <a:schemeClr val="tx1"/>
                </a:solidFill>
              </a:rPr>
              <a:t>11 </a:t>
            </a:r>
            <a:r>
              <a:rPr lang="en-US" sz="2400" b="1" dirty="0" err="1" smtClean="0">
                <a:solidFill>
                  <a:schemeClr val="tx1"/>
                </a:solidFill>
              </a:rPr>
              <a:t>giesmi</a:t>
            </a:r>
            <a:r>
              <a:rPr lang="lt-LT" sz="2400" b="1" dirty="0" smtClean="0">
                <a:solidFill>
                  <a:schemeClr val="tx1"/>
                </a:solidFill>
              </a:rPr>
              <a:t>ų.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algn="just"/>
            <a:endParaRPr lang="lt-LT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lt-LT" sz="2400" b="1" dirty="0" smtClean="0">
                <a:solidFill>
                  <a:schemeClr val="tx1"/>
                </a:solidFill>
              </a:rPr>
              <a:t> Giesmes vertė keletas žmonių, bet vienas iš jų buvo pats Martynas Mažvydas, kuri</a:t>
            </a:r>
            <a:r>
              <a:rPr lang="en-US" sz="2400" b="1" dirty="0" smtClean="0">
                <a:solidFill>
                  <a:schemeClr val="tx1"/>
                </a:solidFill>
              </a:rPr>
              <a:t>o </a:t>
            </a:r>
            <a:r>
              <a:rPr lang="en-US" sz="2400" b="1" dirty="0" err="1" smtClean="0">
                <a:solidFill>
                  <a:schemeClr val="tx1"/>
                </a:solidFill>
              </a:rPr>
              <a:t>vertim</a:t>
            </a:r>
            <a:r>
              <a:rPr lang="lt-LT" sz="2400" b="1" dirty="0" smtClean="0">
                <a:solidFill>
                  <a:schemeClr val="tx1"/>
                </a:solidFill>
              </a:rPr>
              <a:t>ų daugiausia</a:t>
            </a:r>
            <a:r>
              <a:rPr lang="en-US" sz="2400" b="1" dirty="0" smtClean="0">
                <a:solidFill>
                  <a:schemeClr val="tx1"/>
                </a:solidFill>
              </a:rPr>
              <a:t>.</a:t>
            </a:r>
            <a:endParaRPr lang="lt-LT" sz="2400" b="1" dirty="0" smtClean="0">
              <a:solidFill>
                <a:schemeClr val="tx1"/>
              </a:solidFill>
            </a:endParaRPr>
          </a:p>
          <a:p>
            <a:pPr algn="just"/>
            <a:endParaRPr lang="lt-LT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lt-LT" sz="2400" b="1" dirty="0" smtClean="0">
                <a:solidFill>
                  <a:schemeClr val="tx1"/>
                </a:solidFill>
              </a:rPr>
              <a:t> Giesmės su gaidomis.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10600" cy="1470025"/>
          </a:xfrm>
        </p:spPr>
        <p:txBody>
          <a:bodyPr>
            <a:normAutofit/>
          </a:bodyPr>
          <a:lstStyle/>
          <a:p>
            <a:r>
              <a:rPr lang="lt-LT" sz="3600" b="1" i="1" dirty="0" smtClean="0"/>
              <a:t>Martyno Mažvydo vardo įamžinimas</a:t>
            </a:r>
            <a:endParaRPr lang="en-US" sz="36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1905000"/>
            <a:ext cx="8077200" cy="4419600"/>
          </a:xfrm>
        </p:spPr>
        <p:txBody>
          <a:bodyPr>
            <a:normAutofit fontScale="70000" lnSpcReduction="20000"/>
          </a:bodyPr>
          <a:lstStyle/>
          <a:p>
            <a:pPr marL="514350" indent="-514350" algn="just">
              <a:buFont typeface="Wingdings" pitchFamily="2" charset="2"/>
              <a:buChar char="v"/>
            </a:pPr>
            <a:r>
              <a:rPr lang="lt-LT" b="1" dirty="0" smtClean="0">
                <a:solidFill>
                  <a:schemeClr val="tx1"/>
                </a:solidFill>
              </a:rPr>
              <a:t>Okupuotoje Lietuvoje ir išeivijoje 1947 m. paminėtas pirmosios lietuviškos knygos 400 metų jubiliejus.</a:t>
            </a:r>
          </a:p>
          <a:p>
            <a:pPr marL="514350" indent="-514350" algn="just">
              <a:buFont typeface="Wingdings" pitchFamily="2" charset="2"/>
              <a:buChar char="v"/>
            </a:pP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Wingdings" pitchFamily="2" charset="2"/>
              <a:buChar char="v"/>
            </a:pPr>
            <a:r>
              <a:rPr lang="lt-LT" b="1" dirty="0" smtClean="0">
                <a:solidFill>
                  <a:schemeClr val="tx1"/>
                </a:solidFill>
              </a:rPr>
              <a:t> Klaipėdoje 1976 m. pradėtas kurti skulptūrų parkas, kuriam vėliau suteiktas Martyno Mažvydo vardas.</a:t>
            </a:r>
          </a:p>
          <a:p>
            <a:pPr marL="514350" indent="-514350" algn="just">
              <a:buFont typeface="Wingdings" pitchFamily="2" charset="2"/>
              <a:buChar char="v"/>
            </a:pP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Wingdings" pitchFamily="2" charset="2"/>
              <a:buChar char="v"/>
            </a:pPr>
            <a:r>
              <a:rPr lang="lt-LT" b="1" dirty="0" smtClean="0">
                <a:solidFill>
                  <a:schemeClr val="tx1"/>
                </a:solidFill>
              </a:rPr>
              <a:t>Lietuvos alpinistai, 1979 m. pirmieji įkopę į 4560 m. aukščio viršūnę Tian Šanio kalnuose, ją pavadino Martyno Mažvydo vardu.</a:t>
            </a:r>
          </a:p>
          <a:p>
            <a:pPr marL="514350" indent="-514350" algn="just">
              <a:buFont typeface="Wingdings" pitchFamily="2" charset="2"/>
              <a:buChar char="v"/>
            </a:pP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Wingdings" pitchFamily="2" charset="2"/>
              <a:buChar char="v"/>
            </a:pPr>
            <a:r>
              <a:rPr lang="lt-LT" b="1" dirty="0" smtClean="0">
                <a:solidFill>
                  <a:schemeClr val="tx1"/>
                </a:solidFill>
              </a:rPr>
              <a:t>Mažvydo tema rašomi literatūros ir muzikos veikalai, kuriami dailėskūriniai, jo vardu vadinamos Lietuvos miestų gatvės.</a:t>
            </a:r>
          </a:p>
          <a:p>
            <a:pPr marL="514350" indent="-514350" algn="just">
              <a:buFont typeface="Wingdings" pitchFamily="2" charset="2"/>
              <a:buChar char="v"/>
            </a:pP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Wingdings" pitchFamily="2" charset="2"/>
              <a:buChar char="v"/>
            </a:pPr>
            <a:r>
              <a:rPr lang="lt-LT" b="1" dirty="0" smtClean="0">
                <a:solidFill>
                  <a:schemeClr val="tx1"/>
                </a:solidFill>
              </a:rPr>
              <a:t> Klaipėdoje 1997 m. pastatytas paminklas Martynui Mažvydui.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228601"/>
            <a:ext cx="7772400" cy="838200"/>
          </a:xfrm>
        </p:spPr>
        <p:txBody>
          <a:bodyPr>
            <a:normAutofit/>
          </a:bodyPr>
          <a:lstStyle/>
          <a:p>
            <a:pPr algn="l"/>
            <a:r>
              <a:rPr lang="lt-LT" sz="4000" b="1" i="1" dirty="0" smtClean="0"/>
              <a:t>UŽDUOTYS</a:t>
            </a:r>
            <a:endParaRPr lang="en-US" sz="40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" y="2438400"/>
            <a:ext cx="8458200" cy="3200400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Patikrinkime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nam</a:t>
            </a:r>
            <a:r>
              <a:rPr lang="lt-LT" dirty="0" smtClean="0">
                <a:solidFill>
                  <a:schemeClr val="tx1"/>
                </a:solidFill>
              </a:rPr>
              <a:t>ų darbus:</a:t>
            </a:r>
          </a:p>
          <a:p>
            <a:pPr marL="514350" indent="-514350" algn="l"/>
            <a:r>
              <a:rPr lang="ru-RU" dirty="0" smtClean="0">
                <a:solidFill>
                  <a:schemeClr val="tx1"/>
                </a:solidFill>
              </a:rPr>
              <a:t>1</a:t>
            </a:r>
            <a:r>
              <a:rPr lang="en-US" dirty="0" smtClean="0">
                <a:solidFill>
                  <a:schemeClr val="tx1"/>
                </a:solidFill>
              </a:rPr>
              <a:t>, 3, 5, 6 </a:t>
            </a:r>
            <a:r>
              <a:rPr lang="en-US" dirty="0" err="1" smtClean="0">
                <a:solidFill>
                  <a:schemeClr val="tx1"/>
                </a:solidFill>
              </a:rPr>
              <a:t>klausimai</a:t>
            </a:r>
            <a:r>
              <a:rPr lang="en-US" dirty="0" smtClean="0">
                <a:solidFill>
                  <a:schemeClr val="tx1"/>
                </a:solidFill>
              </a:rPr>
              <a:t> – 77 </a:t>
            </a:r>
            <a:r>
              <a:rPr lang="en-US" dirty="0" err="1" smtClean="0">
                <a:solidFill>
                  <a:schemeClr val="tx1"/>
                </a:solidFill>
              </a:rPr>
              <a:t>puslapis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US" dirty="0" smtClean="0">
                <a:solidFill>
                  <a:schemeClr val="tx1"/>
                </a:solidFill>
              </a:rPr>
              <a:t>2. </a:t>
            </a:r>
            <a:r>
              <a:rPr lang="en-US" dirty="0" err="1" smtClean="0">
                <a:solidFill>
                  <a:schemeClr val="tx1"/>
                </a:solidFill>
              </a:rPr>
              <a:t>Prakalbos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analiz</a:t>
            </a:r>
            <a:r>
              <a:rPr lang="lt-LT" dirty="0" smtClean="0">
                <a:solidFill>
                  <a:schemeClr val="tx1"/>
                </a:solidFill>
              </a:rPr>
              <a:t>ė.</a:t>
            </a:r>
            <a:endParaRPr lang="ru-RU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ru-RU" dirty="0" smtClean="0">
                <a:solidFill>
                  <a:schemeClr val="tx1"/>
                </a:solidFill>
              </a:rPr>
              <a:t>3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r>
              <a:rPr lang="en-US" dirty="0" err="1" smtClean="0">
                <a:solidFill>
                  <a:schemeClr val="tx1"/>
                </a:solidFill>
              </a:rPr>
              <a:t>Atlikti</a:t>
            </a:r>
            <a:r>
              <a:rPr lang="en-US" dirty="0" smtClean="0">
                <a:solidFill>
                  <a:schemeClr val="tx1"/>
                </a:solidFill>
              </a:rPr>
              <a:t> 1 (</a:t>
            </a:r>
            <a:r>
              <a:rPr lang="en-US" dirty="0" err="1" smtClean="0">
                <a:solidFill>
                  <a:schemeClr val="tx1"/>
                </a:solidFill>
              </a:rPr>
              <a:t>raudonu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lt-LT" dirty="0" smtClean="0">
                <a:solidFill>
                  <a:schemeClr val="tx1"/>
                </a:solidFill>
              </a:rPr>
              <a:t>šriftu) užduotį – </a:t>
            </a:r>
            <a:r>
              <a:rPr lang="ru-RU" dirty="0" smtClean="0">
                <a:solidFill>
                  <a:schemeClr val="tx1"/>
                </a:solidFill>
              </a:rPr>
              <a:t>77 </a:t>
            </a:r>
            <a:r>
              <a:rPr lang="en-US" dirty="0" err="1" smtClean="0">
                <a:solidFill>
                  <a:schemeClr val="tx1"/>
                </a:solidFill>
              </a:rPr>
              <a:t>puslapis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527</Words>
  <Application>Microsoft Office PowerPoint</Application>
  <PresentationFormat>On-screen Show (4:3)</PresentationFormat>
  <Paragraphs>98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Martynas Mažvydas KATEKIZMAS</vt:lpstr>
      <vt:lpstr>Prisiminkime...</vt:lpstr>
      <vt:lpstr>Kas sudaro KATEKIZMĄ?</vt:lpstr>
      <vt:lpstr>Faktai apie KATEKIZMĄ</vt:lpstr>
      <vt:lpstr>Autorystės nustatymas</vt:lpstr>
      <vt:lpstr>KATEKIZMO reikšmė</vt:lpstr>
      <vt:lpstr>Prakalba „Knygelės pačios bylo lietuvininkump ir žemaičiump”</vt:lpstr>
      <vt:lpstr>Elementorius „Pigus ir trumpas mokslas skaityti ir rašyti”</vt:lpstr>
      <vt:lpstr>Giesmynėlis</vt:lpstr>
      <vt:lpstr>Martyno Mažvydo vardo įamžinimas</vt:lpstr>
      <vt:lpstr>UŽDUOTYS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Martynas Mažvydas KATEKIZMAS</dc:title>
  <dc:creator>Dell</dc:creator>
  <cp:lastModifiedBy>Dell</cp:lastModifiedBy>
  <cp:revision>8</cp:revision>
  <dcterms:created xsi:type="dcterms:W3CDTF">2006-08-16T00:00:00Z</dcterms:created>
  <dcterms:modified xsi:type="dcterms:W3CDTF">2018-10-15T14:27:43Z</dcterms:modified>
</cp:coreProperties>
</file>