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66" r:id="rId5"/>
    <p:sldId id="257" r:id="rId6"/>
    <p:sldId id="268" r:id="rId7"/>
    <p:sldId id="258" r:id="rId8"/>
    <p:sldId id="259" r:id="rId9"/>
    <p:sldId id="263" r:id="rId10"/>
    <p:sldId id="267" r:id="rId11"/>
    <p:sldId id="269" r:id="rId12"/>
    <p:sldId id="265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30ECA-1045-441B-B0EB-D5AB8253FE28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EDCF50-CA45-4641-B096-EFC03606A897}">
      <dgm:prSet phldrT="[Text]"/>
      <dgm:spPr/>
      <dgm:t>
        <a:bodyPr/>
        <a:lstStyle/>
        <a:p>
          <a:r>
            <a:rPr lang="lt-LT" dirty="0" smtClean="0"/>
            <a:t>DEDALAS</a:t>
          </a:r>
          <a:endParaRPr lang="en-US" dirty="0"/>
        </a:p>
      </dgm:t>
    </dgm:pt>
    <dgm:pt modelId="{5889AE1D-DD15-433B-A225-D6BA514EBF76}" type="parTrans" cxnId="{007AF92B-DBE4-40AA-A27B-06CB32E4ECE5}">
      <dgm:prSet/>
      <dgm:spPr/>
      <dgm:t>
        <a:bodyPr/>
        <a:lstStyle/>
        <a:p>
          <a:endParaRPr lang="en-US"/>
        </a:p>
      </dgm:t>
    </dgm:pt>
    <dgm:pt modelId="{456CE27B-4392-45F0-9A98-F0787110366C}" type="sibTrans" cxnId="{007AF92B-DBE4-40AA-A27B-06CB32E4ECE5}">
      <dgm:prSet/>
      <dgm:spPr/>
      <dgm:t>
        <a:bodyPr/>
        <a:lstStyle/>
        <a:p>
          <a:endParaRPr lang="en-US"/>
        </a:p>
      </dgm:t>
    </dgm:pt>
    <dgm:pt modelId="{22312EC3-F6A7-4574-8895-F31E85D4C472}">
      <dgm:prSet phldrT="[Text]"/>
      <dgm:spPr/>
      <dgm:t>
        <a:bodyPr/>
        <a:lstStyle/>
        <a:p>
          <a:r>
            <a:rPr lang="lt-LT" dirty="0" smtClean="0"/>
            <a:t>Tėvas</a:t>
          </a:r>
          <a:endParaRPr lang="en-US" dirty="0"/>
        </a:p>
      </dgm:t>
    </dgm:pt>
    <dgm:pt modelId="{6884CAE7-4B97-4436-AC22-C2329B0A31AD}" type="parTrans" cxnId="{533E47BD-857A-4B0A-B378-41D2A46BB571}">
      <dgm:prSet/>
      <dgm:spPr/>
      <dgm:t>
        <a:bodyPr/>
        <a:lstStyle/>
        <a:p>
          <a:endParaRPr lang="en-US"/>
        </a:p>
      </dgm:t>
    </dgm:pt>
    <dgm:pt modelId="{DCB67781-543E-480D-A28F-3D7BEC7A31F7}" type="sibTrans" cxnId="{533E47BD-857A-4B0A-B378-41D2A46BB571}">
      <dgm:prSet/>
      <dgm:spPr/>
      <dgm:t>
        <a:bodyPr/>
        <a:lstStyle/>
        <a:p>
          <a:endParaRPr lang="en-US"/>
        </a:p>
      </dgm:t>
    </dgm:pt>
    <dgm:pt modelId="{C2F7CADF-33A5-4A13-BBF7-26DB982E2EEF}">
      <dgm:prSet phldrT="[Text]"/>
      <dgm:spPr/>
      <dgm:t>
        <a:bodyPr/>
        <a:lstStyle/>
        <a:p>
          <a:r>
            <a:rPr lang="lt-LT" dirty="0" smtClean="0"/>
            <a:t>Pavaldinys</a:t>
          </a:r>
          <a:endParaRPr lang="en-US" dirty="0"/>
        </a:p>
      </dgm:t>
    </dgm:pt>
    <dgm:pt modelId="{7A7E793F-DE09-4CAE-A7A5-DBE2F214F12C}" type="parTrans" cxnId="{85355C7D-3D6E-495E-9C0A-A93830B53E18}">
      <dgm:prSet/>
      <dgm:spPr/>
      <dgm:t>
        <a:bodyPr/>
        <a:lstStyle/>
        <a:p>
          <a:endParaRPr lang="en-US"/>
        </a:p>
      </dgm:t>
    </dgm:pt>
    <dgm:pt modelId="{B94E6BBB-4620-4939-9B16-C7E2C8C56779}" type="sibTrans" cxnId="{85355C7D-3D6E-495E-9C0A-A93830B53E18}">
      <dgm:prSet/>
      <dgm:spPr/>
      <dgm:t>
        <a:bodyPr/>
        <a:lstStyle/>
        <a:p>
          <a:endParaRPr lang="en-US"/>
        </a:p>
      </dgm:t>
    </dgm:pt>
    <dgm:pt modelId="{5B6A3109-0EC6-4464-9AA4-CCD71C0616C5}">
      <dgm:prSet phldrT="[Text]"/>
      <dgm:spPr/>
      <dgm:t>
        <a:bodyPr/>
        <a:lstStyle/>
        <a:p>
          <a:r>
            <a:rPr lang="lt-LT" dirty="0" smtClean="0"/>
            <a:t>Meistras</a:t>
          </a:r>
          <a:endParaRPr lang="en-US" dirty="0"/>
        </a:p>
      </dgm:t>
    </dgm:pt>
    <dgm:pt modelId="{91B0A1E5-BD9C-4BC0-B98C-AA7F2B542049}" type="parTrans" cxnId="{763C9902-10F0-45EC-9665-8F954F9161F0}">
      <dgm:prSet/>
      <dgm:spPr/>
      <dgm:t>
        <a:bodyPr/>
        <a:lstStyle/>
        <a:p>
          <a:endParaRPr lang="en-US"/>
        </a:p>
      </dgm:t>
    </dgm:pt>
    <dgm:pt modelId="{20CED11C-9534-4D7E-B7D2-FB02C541B258}" type="sibTrans" cxnId="{763C9902-10F0-45EC-9665-8F954F9161F0}">
      <dgm:prSet/>
      <dgm:spPr/>
      <dgm:t>
        <a:bodyPr/>
        <a:lstStyle/>
        <a:p>
          <a:endParaRPr lang="en-US"/>
        </a:p>
      </dgm:t>
    </dgm:pt>
    <dgm:pt modelId="{F735DEF3-0CC1-485C-AD0F-155DC94C8DDE}" type="pres">
      <dgm:prSet presAssocID="{36A30ECA-1045-441B-B0EB-D5AB8253FE2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7540CE1-0F06-474C-8C98-A382E2C260B7}" type="pres">
      <dgm:prSet presAssocID="{F1EDCF50-CA45-4641-B096-EFC03606A897}" presName="singleCycle" presStyleCnt="0"/>
      <dgm:spPr/>
    </dgm:pt>
    <dgm:pt modelId="{166937B3-769C-42B3-A09A-C485D4D31E0D}" type="pres">
      <dgm:prSet presAssocID="{F1EDCF50-CA45-4641-B096-EFC03606A897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US"/>
        </a:p>
      </dgm:t>
    </dgm:pt>
    <dgm:pt modelId="{B1C7E07E-E892-416C-B7CC-5164B88DD20A}" type="pres">
      <dgm:prSet presAssocID="{6884CAE7-4B97-4436-AC22-C2329B0A31AD}" presName="Name56" presStyleLbl="parChTrans1D2" presStyleIdx="0" presStyleCnt="3"/>
      <dgm:spPr/>
      <dgm:t>
        <a:bodyPr/>
        <a:lstStyle/>
        <a:p>
          <a:endParaRPr lang="en-US"/>
        </a:p>
      </dgm:t>
    </dgm:pt>
    <dgm:pt modelId="{EEF37B55-94E1-471A-A865-426E4658A2DB}" type="pres">
      <dgm:prSet presAssocID="{22312EC3-F6A7-4574-8895-F31E85D4C472}" presName="text0" presStyleLbl="node1" presStyleIdx="1" presStyleCnt="4" custScaleX="266580" custScaleY="88496" custRadScaleRad="85985" custRadScaleInc="195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505A10-D170-4239-984C-D0CFF94C6FD9}" type="pres">
      <dgm:prSet presAssocID="{7A7E793F-DE09-4CAE-A7A5-DBE2F214F12C}" presName="Name56" presStyleLbl="parChTrans1D2" presStyleIdx="1" presStyleCnt="3"/>
      <dgm:spPr/>
      <dgm:t>
        <a:bodyPr/>
        <a:lstStyle/>
        <a:p>
          <a:endParaRPr lang="en-US"/>
        </a:p>
      </dgm:t>
    </dgm:pt>
    <dgm:pt modelId="{5F793502-D0CC-4311-83F8-D084EE9D0782}" type="pres">
      <dgm:prSet presAssocID="{C2F7CADF-33A5-4A13-BBF7-26DB982E2EEF}" presName="text0" presStyleLbl="node1" presStyleIdx="2" presStyleCnt="4" custScaleX="229200" custScaleY="215919" custRadScaleRad="118717" custRadScaleInc="-129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3C09A6-7490-4C04-8835-C0BD76629A83}" type="pres">
      <dgm:prSet presAssocID="{91B0A1E5-BD9C-4BC0-B98C-AA7F2B542049}" presName="Name56" presStyleLbl="parChTrans1D2" presStyleIdx="2" presStyleCnt="3"/>
      <dgm:spPr/>
      <dgm:t>
        <a:bodyPr/>
        <a:lstStyle/>
        <a:p>
          <a:endParaRPr lang="en-US"/>
        </a:p>
      </dgm:t>
    </dgm:pt>
    <dgm:pt modelId="{09320CC9-1067-46B7-89BF-741E9ACFE436}" type="pres">
      <dgm:prSet presAssocID="{5B6A3109-0EC6-4464-9AA4-CCD71C0616C5}" presName="text0" presStyleLbl="node1" presStyleIdx="3" presStyleCnt="4" custScaleX="210842" custScaleY="1906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1D2341-4682-408A-8AB2-C713385862DC}" type="presOf" srcId="{36A30ECA-1045-441B-B0EB-D5AB8253FE28}" destId="{F735DEF3-0CC1-485C-AD0F-155DC94C8DDE}" srcOrd="0" destOrd="0" presId="urn:microsoft.com/office/officeart/2008/layout/RadialCluster"/>
    <dgm:cxn modelId="{B2943F42-7B0E-4A8B-8F4A-A7A9E2EE5916}" type="presOf" srcId="{5B6A3109-0EC6-4464-9AA4-CCD71C0616C5}" destId="{09320CC9-1067-46B7-89BF-741E9ACFE436}" srcOrd="0" destOrd="0" presId="urn:microsoft.com/office/officeart/2008/layout/RadialCluster"/>
    <dgm:cxn modelId="{CE7EE546-52DF-4AA2-A9F4-4E790E27F002}" type="presOf" srcId="{7A7E793F-DE09-4CAE-A7A5-DBE2F214F12C}" destId="{98505A10-D170-4239-984C-D0CFF94C6FD9}" srcOrd="0" destOrd="0" presId="urn:microsoft.com/office/officeart/2008/layout/RadialCluster"/>
    <dgm:cxn modelId="{533E47BD-857A-4B0A-B378-41D2A46BB571}" srcId="{F1EDCF50-CA45-4641-B096-EFC03606A897}" destId="{22312EC3-F6A7-4574-8895-F31E85D4C472}" srcOrd="0" destOrd="0" parTransId="{6884CAE7-4B97-4436-AC22-C2329B0A31AD}" sibTransId="{DCB67781-543E-480D-A28F-3D7BEC7A31F7}"/>
    <dgm:cxn modelId="{72C2E38C-BEFE-49C0-82A0-9B161FD9831E}" type="presOf" srcId="{C2F7CADF-33A5-4A13-BBF7-26DB982E2EEF}" destId="{5F793502-D0CC-4311-83F8-D084EE9D0782}" srcOrd="0" destOrd="0" presId="urn:microsoft.com/office/officeart/2008/layout/RadialCluster"/>
    <dgm:cxn modelId="{763C9902-10F0-45EC-9665-8F954F9161F0}" srcId="{F1EDCF50-CA45-4641-B096-EFC03606A897}" destId="{5B6A3109-0EC6-4464-9AA4-CCD71C0616C5}" srcOrd="2" destOrd="0" parTransId="{91B0A1E5-BD9C-4BC0-B98C-AA7F2B542049}" sibTransId="{20CED11C-9534-4D7E-B7D2-FB02C541B258}"/>
    <dgm:cxn modelId="{2CD5AFAF-1701-401A-AE59-4DB3234F4F0F}" type="presOf" srcId="{6884CAE7-4B97-4436-AC22-C2329B0A31AD}" destId="{B1C7E07E-E892-416C-B7CC-5164B88DD20A}" srcOrd="0" destOrd="0" presId="urn:microsoft.com/office/officeart/2008/layout/RadialCluster"/>
    <dgm:cxn modelId="{B8361F0B-FD54-4B73-8836-9A133E7485D6}" type="presOf" srcId="{F1EDCF50-CA45-4641-B096-EFC03606A897}" destId="{166937B3-769C-42B3-A09A-C485D4D31E0D}" srcOrd="0" destOrd="0" presId="urn:microsoft.com/office/officeart/2008/layout/RadialCluster"/>
    <dgm:cxn modelId="{BDB12E6A-CF44-4F72-8304-627BE006ACFC}" type="presOf" srcId="{91B0A1E5-BD9C-4BC0-B98C-AA7F2B542049}" destId="{053C09A6-7490-4C04-8835-C0BD76629A83}" srcOrd="0" destOrd="0" presId="urn:microsoft.com/office/officeart/2008/layout/RadialCluster"/>
    <dgm:cxn modelId="{8F932FA2-0D8C-48E9-913B-7ACB169F0782}" type="presOf" srcId="{22312EC3-F6A7-4574-8895-F31E85D4C472}" destId="{EEF37B55-94E1-471A-A865-426E4658A2DB}" srcOrd="0" destOrd="0" presId="urn:microsoft.com/office/officeart/2008/layout/RadialCluster"/>
    <dgm:cxn modelId="{007AF92B-DBE4-40AA-A27B-06CB32E4ECE5}" srcId="{36A30ECA-1045-441B-B0EB-D5AB8253FE28}" destId="{F1EDCF50-CA45-4641-B096-EFC03606A897}" srcOrd="0" destOrd="0" parTransId="{5889AE1D-DD15-433B-A225-D6BA514EBF76}" sibTransId="{456CE27B-4392-45F0-9A98-F0787110366C}"/>
    <dgm:cxn modelId="{85355C7D-3D6E-495E-9C0A-A93830B53E18}" srcId="{F1EDCF50-CA45-4641-B096-EFC03606A897}" destId="{C2F7CADF-33A5-4A13-BBF7-26DB982E2EEF}" srcOrd="1" destOrd="0" parTransId="{7A7E793F-DE09-4CAE-A7A5-DBE2F214F12C}" sibTransId="{B94E6BBB-4620-4939-9B16-C7E2C8C56779}"/>
    <dgm:cxn modelId="{4C2596CE-681B-4815-8942-4D2EA564CBA8}" type="presParOf" srcId="{F735DEF3-0CC1-485C-AD0F-155DC94C8DDE}" destId="{B7540CE1-0F06-474C-8C98-A382E2C260B7}" srcOrd="0" destOrd="0" presId="urn:microsoft.com/office/officeart/2008/layout/RadialCluster"/>
    <dgm:cxn modelId="{057847FC-8A0F-4755-A3CE-A18FAABD8943}" type="presParOf" srcId="{B7540CE1-0F06-474C-8C98-A382E2C260B7}" destId="{166937B3-769C-42B3-A09A-C485D4D31E0D}" srcOrd="0" destOrd="0" presId="urn:microsoft.com/office/officeart/2008/layout/RadialCluster"/>
    <dgm:cxn modelId="{984FFE8B-54F3-448E-9B88-A5EF6C166B1B}" type="presParOf" srcId="{B7540CE1-0F06-474C-8C98-A382E2C260B7}" destId="{B1C7E07E-E892-416C-B7CC-5164B88DD20A}" srcOrd="1" destOrd="0" presId="urn:microsoft.com/office/officeart/2008/layout/RadialCluster"/>
    <dgm:cxn modelId="{B2A4DA0C-7A99-4CC0-91DC-7677386E60F6}" type="presParOf" srcId="{B7540CE1-0F06-474C-8C98-A382E2C260B7}" destId="{EEF37B55-94E1-471A-A865-426E4658A2DB}" srcOrd="2" destOrd="0" presId="urn:microsoft.com/office/officeart/2008/layout/RadialCluster"/>
    <dgm:cxn modelId="{AB379745-8ADF-4823-B534-2A7DA5D4D12F}" type="presParOf" srcId="{B7540CE1-0F06-474C-8C98-A382E2C260B7}" destId="{98505A10-D170-4239-984C-D0CFF94C6FD9}" srcOrd="3" destOrd="0" presId="urn:microsoft.com/office/officeart/2008/layout/RadialCluster"/>
    <dgm:cxn modelId="{AB9372CB-3D3F-4CB1-B431-507E1CED69F7}" type="presParOf" srcId="{B7540CE1-0F06-474C-8C98-A382E2C260B7}" destId="{5F793502-D0CC-4311-83F8-D084EE9D0782}" srcOrd="4" destOrd="0" presId="urn:microsoft.com/office/officeart/2008/layout/RadialCluster"/>
    <dgm:cxn modelId="{32C2C108-5A44-4826-B922-1E7A59870F40}" type="presParOf" srcId="{B7540CE1-0F06-474C-8C98-A382E2C260B7}" destId="{053C09A6-7490-4C04-8835-C0BD76629A83}" srcOrd="5" destOrd="0" presId="urn:microsoft.com/office/officeart/2008/layout/RadialCluster"/>
    <dgm:cxn modelId="{AAD9DFBA-BE65-482A-AE95-DE18ECDCBC2E}" type="presParOf" srcId="{B7540CE1-0F06-474C-8C98-A382E2C260B7}" destId="{09320CC9-1067-46B7-89BF-741E9ACFE436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6937B3-769C-42B3-A09A-C485D4D31E0D}">
      <dsp:nvSpPr>
        <dsp:cNvPr id="0" name=""/>
        <dsp:cNvSpPr/>
      </dsp:nvSpPr>
      <dsp:spPr>
        <a:xfrm>
          <a:off x="3201213" y="2173992"/>
          <a:ext cx="16256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2700" kern="1200" dirty="0" smtClean="0"/>
            <a:t>DEDALAS</a:t>
          </a:r>
          <a:endParaRPr lang="en-US" sz="2700" kern="1200" dirty="0"/>
        </a:p>
      </dsp:txBody>
      <dsp:txXfrm>
        <a:off x="3280568" y="2253347"/>
        <a:ext cx="1466890" cy="1466890"/>
      </dsp:txXfrm>
    </dsp:sp>
    <dsp:sp modelId="{B1C7E07E-E892-416C-B7CC-5164B88DD20A}">
      <dsp:nvSpPr>
        <dsp:cNvPr id="0" name=""/>
        <dsp:cNvSpPr/>
      </dsp:nvSpPr>
      <dsp:spPr>
        <a:xfrm rot="16903476">
          <a:off x="3853903" y="1769951"/>
          <a:ext cx="82530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2530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37B55-94E1-471A-A865-426E4658A2DB}">
      <dsp:nvSpPr>
        <dsp:cNvPr id="0" name=""/>
        <dsp:cNvSpPr/>
      </dsp:nvSpPr>
      <dsp:spPr>
        <a:xfrm>
          <a:off x="2998695" y="402054"/>
          <a:ext cx="2903461" cy="96385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500" kern="1200" dirty="0" smtClean="0"/>
            <a:t>Tėvas</a:t>
          </a:r>
          <a:endParaRPr lang="en-US" sz="3500" kern="1200" dirty="0"/>
        </a:p>
      </dsp:txBody>
      <dsp:txXfrm>
        <a:off x="3045747" y="449106"/>
        <a:ext cx="2809357" cy="869752"/>
      </dsp:txXfrm>
    </dsp:sp>
    <dsp:sp modelId="{98505A10-D170-4239-984C-D0CFF94C6FD9}">
      <dsp:nvSpPr>
        <dsp:cNvPr id="0" name=""/>
        <dsp:cNvSpPr/>
      </dsp:nvSpPr>
      <dsp:spPr>
        <a:xfrm rot="1333260">
          <a:off x="4799377" y="3458545"/>
          <a:ext cx="73884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38843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93502-D0CC-4311-83F8-D084EE9D0782}">
      <dsp:nvSpPr>
        <dsp:cNvPr id="0" name=""/>
        <dsp:cNvSpPr/>
      </dsp:nvSpPr>
      <dsp:spPr>
        <a:xfrm>
          <a:off x="5510784" y="2932312"/>
          <a:ext cx="2496336" cy="2351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500" kern="1200" dirty="0" smtClean="0"/>
            <a:t>Pavaldinys</a:t>
          </a:r>
          <a:endParaRPr lang="en-US" sz="3500" kern="1200" dirty="0"/>
        </a:p>
      </dsp:txBody>
      <dsp:txXfrm>
        <a:off x="5625584" y="3047112"/>
        <a:ext cx="2266736" cy="2122086"/>
      </dsp:txXfrm>
    </dsp:sp>
    <dsp:sp modelId="{053C09A6-7490-4C04-8835-C0BD76629A83}">
      <dsp:nvSpPr>
        <dsp:cNvPr id="0" name=""/>
        <dsp:cNvSpPr/>
      </dsp:nvSpPr>
      <dsp:spPr>
        <a:xfrm rot="9000000">
          <a:off x="2983536" y="3514389"/>
          <a:ext cx="233304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330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320CC9-1067-46B7-89BF-741E9ACFE436}">
      <dsp:nvSpPr>
        <dsp:cNvPr id="0" name=""/>
        <dsp:cNvSpPr/>
      </dsp:nvSpPr>
      <dsp:spPr>
        <a:xfrm>
          <a:off x="702775" y="3197135"/>
          <a:ext cx="2296390" cy="20769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t-LT" sz="3500" kern="1200" dirty="0" smtClean="0"/>
            <a:t>Meistras</a:t>
          </a:r>
          <a:endParaRPr lang="en-US" sz="3500" kern="1200" dirty="0"/>
        </a:p>
      </dsp:txBody>
      <dsp:txXfrm>
        <a:off x="804165" y="3298525"/>
        <a:ext cx="2093610" cy="1874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749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37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96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24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3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65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1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90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27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7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75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325CD-E62C-481E-81B4-113E4C96C4F3}" type="datetimeFigureOut">
              <a:rPr lang="en-US" smtClean="0"/>
              <a:t>10/2/2018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71E64-7C0C-469C-A729-EFB47F7791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656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ernardinai.lt/straipsnis/2017-06-18-krasnogrudos-uzrasai-kodel-nukrito-ikaras/160709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3455"/>
            <a:ext cx="10515600" cy="5553508"/>
          </a:xfrm>
        </p:spPr>
        <p:txBody>
          <a:bodyPr>
            <a:normAutofit fontScale="92500"/>
          </a:bodyPr>
          <a:lstStyle/>
          <a:p>
            <a:r>
              <a:rPr lang="lt-LT" sz="5400" dirty="0" smtClean="0"/>
              <a:t>Trumpai aprašykite atvejį kai neklausėte tėvų ir tai pasibaigė blogai.</a:t>
            </a:r>
          </a:p>
          <a:p>
            <a:pPr marL="0" indent="0" algn="ctr">
              <a:buNone/>
            </a:pPr>
            <a:endParaRPr lang="lt-LT" sz="3600" dirty="0" smtClean="0"/>
          </a:p>
          <a:p>
            <a:pPr marL="0" indent="0" algn="ctr">
              <a:buNone/>
            </a:pPr>
            <a:r>
              <a:rPr lang="lt-LT" dirty="0" smtClean="0"/>
              <a:t>Arba </a:t>
            </a:r>
          </a:p>
          <a:p>
            <a:pPr marL="0" indent="0" algn="ctr">
              <a:buNone/>
            </a:pPr>
            <a:endParaRPr lang="lt-LT" dirty="0"/>
          </a:p>
          <a:p>
            <a:r>
              <a:rPr lang="lt-LT" sz="5200" dirty="0" smtClean="0"/>
              <a:t>Papasakokite savo troškimą, kurio  nepavyko pasiekti, nes rizika buvo per didelė.</a:t>
            </a:r>
            <a:endParaRPr lang="en-US" sz="5200" dirty="0"/>
          </a:p>
        </p:txBody>
      </p:sp>
    </p:spTree>
    <p:extLst>
      <p:ext uri="{BB962C8B-B14F-4D97-AF65-F5344CB8AC3E}">
        <p14:creationId xmlns:p14="http://schemas.microsoft.com/office/powerpoint/2010/main" val="4198307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24 psl. 9 užduotis galėtų būti jūsų kalbėjimo tema </a:t>
            </a:r>
            <a:r>
              <a:rPr lang="lt-LT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800" dirty="0" smtClean="0"/>
              <a:t>9.4   klausimą atsakykite visi. Nepamirškite argumentų.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22102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417" y="-247245"/>
            <a:ext cx="12192000" cy="7541667"/>
          </a:xfr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2055" y="4384963"/>
            <a:ext cx="8977746" cy="54032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lt-LT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 lemia žmogaus likimą?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98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LITERATŪRINIS ŽAIDIMAS.</a:t>
            </a:r>
            <a:br>
              <a:rPr lang="lt-LT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4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4800" b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Esate Olimpo dievų posėdžio, kuri(s) svarsto Dedalo ir Ikaro situaciją sekretorius (–ė)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84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" y="187037"/>
            <a:ext cx="11817927" cy="6400800"/>
          </a:xfrm>
        </p:spPr>
        <p:txBody>
          <a:bodyPr>
            <a:normAutofit fontScale="85000" lnSpcReduction="10000"/>
          </a:bodyPr>
          <a:lstStyle/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-LT" sz="3100" b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Parašykite 80 ž. protokolą, kaip dievai sprendė, kaip nubausti tėvą ir sūnų. Sukurkite diskusiją: vieni dievai kaltina Dedalą, o kiti – Ikarą. Sugalvokite, kaip diskusija pasisuko, kad buvo nuspręsta pražudyti Ikarą. Nepamirškite vartoti sąvokų </a:t>
            </a:r>
            <a:r>
              <a:rPr lang="lt-LT" sz="3100" b="1" i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saikas, harmonija, puikybė.</a:t>
            </a:r>
            <a:r>
              <a:rPr lang="lt-LT" sz="3100" b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t-LT" sz="26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lt-LT" sz="2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Protokolas turėtų atrodyti maždaug taip:</a:t>
            </a:r>
            <a:endParaRPr lang="en-US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OLIMPO DIEVŲ SUSIRINKIMO PROTOKOLAS</a:t>
            </a:r>
            <a:endParaRPr lang="en-US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3100" b="1" i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Įrašykite metus</a:t>
            </a:r>
            <a:endParaRPr lang="en-US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DALYVAVO: (</a:t>
            </a:r>
            <a:r>
              <a:rPr lang="lt-LT" sz="3100" b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nurodykite dalyvius</a:t>
            </a: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Kalbėjo... (</a:t>
            </a:r>
            <a:r>
              <a:rPr lang="lt-LT" sz="3100" b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nurodyti dievo vardą),</a:t>
            </a: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sakė, kad... Atsakė... (</a:t>
            </a:r>
            <a:r>
              <a:rPr lang="lt-LT" sz="3100" b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nurodyti dievo vardą</a:t>
            </a: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jam paprieštaravo ..., teigė, kad ... (</a:t>
            </a:r>
            <a:r>
              <a:rPr lang="lt-LT" sz="3100" b="1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tolimesnę pokalbio eigą sugalvokite patys</a:t>
            </a: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3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3100" b="1" cap="all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Balsuota</a:t>
            </a: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dėl ...</a:t>
            </a:r>
            <a:endParaRPr lang="en-US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lt-LT" sz="3100" b="1" cap="all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Nuspręsta </a:t>
            </a:r>
            <a:r>
              <a:rPr lang="lt-LT" sz="3100" cap="all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lt-LT" sz="3100" dirty="0" smtClean="0">
                <a:solidFill>
                  <a:srgbClr val="2628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2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0" y="3129324"/>
            <a:ext cx="9144000" cy="2387600"/>
          </a:xfrm>
        </p:spPr>
        <p:txBody>
          <a:bodyPr/>
          <a:lstStyle/>
          <a:p>
            <a:r>
              <a:rPr lang="lt-LT" dirty="0" smtClean="0"/>
              <a:t>DEDALAS</a:t>
            </a:r>
            <a:br>
              <a:rPr lang="lt-LT" dirty="0" smtClean="0"/>
            </a:br>
            <a:r>
              <a:rPr lang="lt-LT" dirty="0" smtClean="0"/>
              <a:t> IR IKARAS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2836" y="2343584"/>
            <a:ext cx="9795164" cy="291421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8097" y="181264"/>
            <a:ext cx="4725987" cy="612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65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582" y="50006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Raskite tekste kas toks buvo Dedalas, kokias pareigas užėmė, kokius socialinius vaidmenis atliko.</a:t>
            </a:r>
            <a:br>
              <a:rPr lang="lt-L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33205725"/>
              </p:ext>
            </p:extLst>
          </p:nvPr>
        </p:nvGraphicFramePr>
        <p:xfrm>
          <a:off x="2281382" y="102790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09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2 klausimas 23 psl.raštu.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400" dirty="0" smtClean="0"/>
              <a:t>Stebėdamas paukščius sugalvojo bėgti oru. Minojas valdo žemę ir jūrą, bet dangaus sferos nevaldo.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90497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Įvertinkite Ikaro nepaklusnumą. Pasvarstykite, kodėl jis taip pasielgė.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800" dirty="0" smtClean="0"/>
              <a:t>Jis neįsiklausė į tėvo žodžius, nes buvo jaunas, nepatyręs, maksimalistas.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652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lt-LT" dirty="0"/>
              <a:t>S</a:t>
            </a:r>
            <a:r>
              <a:rPr lang="lt-LT" dirty="0" smtClean="0"/>
              <a:t>traipsnis, svarstantis, kodėl nukrito Ikaras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3812"/>
            <a:ext cx="10515600" cy="486900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hlinkClick r:id="rId2"/>
              </a:rPr>
              <a:t>http://www.bernardinai.lt/straipsnis/2017-06-18-krasnogrudos-uzrasai-kodel-nukrito-ikaras/160709</a:t>
            </a:r>
            <a:endParaRPr lang="lt-LT" dirty="0" smtClean="0"/>
          </a:p>
          <a:p>
            <a:pPr marL="0" indent="0">
              <a:buNone/>
            </a:pPr>
            <a:r>
              <a:rPr lang="lt-LT" sz="4000" dirty="0" smtClean="0"/>
              <a:t>,,Kas </a:t>
            </a:r>
            <a:r>
              <a:rPr lang="lt-LT" sz="4000" dirty="0"/>
              <a:t>yra Ikaras? Tai žmogus, kuris nori pažinti aukštybes, nepažindamas nė vieno šalia esančio žmogaus. Tai žmogus, kuriam tegali žiūrėti į nugarą, nes jo akys yra nugręžtos nuo tavęs. Ikaras – tai aš, kai pametu kryptį. Ikaras yra kiekvienam mūsų gresianti pagunda, kurią atsverti gali tik pažinti ir kurti santykį trokštantis žvilgsnis kitam į akis. </a:t>
            </a:r>
            <a:r>
              <a:rPr lang="lt-LT" sz="4000" dirty="0" smtClean="0"/>
              <a:t>“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689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Pasvarstykite</a:t>
            </a:r>
            <a:r>
              <a:rPr lang="en-US" dirty="0" smtClean="0"/>
              <a:t>, </a:t>
            </a:r>
            <a:r>
              <a:rPr lang="en-US" dirty="0" err="1" smtClean="0"/>
              <a:t>ar</a:t>
            </a:r>
            <a:r>
              <a:rPr lang="en-US" dirty="0" smtClean="0"/>
              <a:t> </a:t>
            </a:r>
            <a:r>
              <a:rPr lang="en-US" dirty="0" err="1" smtClean="0"/>
              <a:t>Dedalą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Ikarą</a:t>
            </a:r>
            <a:r>
              <a:rPr lang="en-US" dirty="0" smtClean="0"/>
              <a:t> </a:t>
            </a:r>
            <a:r>
              <a:rPr lang="en-US" dirty="0" err="1" smtClean="0"/>
              <a:t>galima</a:t>
            </a:r>
            <a:r>
              <a:rPr lang="en-US" dirty="0" smtClean="0"/>
              <a:t> </a:t>
            </a:r>
            <a:r>
              <a:rPr lang="en-US" dirty="0" err="1" smtClean="0"/>
              <a:t>laikyti</a:t>
            </a:r>
            <a:r>
              <a:rPr lang="en-US" dirty="0" smtClean="0"/>
              <a:t> </a:t>
            </a:r>
            <a:r>
              <a:rPr lang="en-US" dirty="0" err="1" smtClean="0"/>
              <a:t>maištininkais</a:t>
            </a:r>
            <a:r>
              <a:rPr lang="en-US" dirty="0" smtClean="0"/>
              <a:t>.</a:t>
            </a:r>
            <a:r>
              <a:rPr lang="lt-LT" dirty="0" smtClean="0"/>
              <a:t/>
            </a:r>
            <a:br>
              <a:rPr lang="lt-LT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sz="4400" dirty="0" smtClean="0"/>
              <a:t>Galima, nes sukyla prieš nelaisvę, teisių suvaržymą, bet, priešingai nei Prometėjas, jie labiau rūpinasi savimi. Be abejo, jų pavyzdys gali tapti sektinu kitiems.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86954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Suformuluokite mito apie Dedalą ir Ikarą pagrindinę mintį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t-LT" sz="4400" dirty="0" smtClean="0"/>
              <a:t>Pagalbiniai klausimai: </a:t>
            </a:r>
            <a:r>
              <a:rPr lang="lt-LT" sz="4400" dirty="0" smtClean="0"/>
              <a:t>dėl</a:t>
            </a:r>
            <a:r>
              <a:rPr lang="lt-LT" sz="4400" dirty="0" smtClean="0"/>
              <a:t> </a:t>
            </a:r>
            <a:r>
              <a:rPr lang="lt-LT" sz="4400" dirty="0" smtClean="0"/>
              <a:t>ko ryžosi žygdarbiui, ko stigo, kad nepavyko jo įgyvendinti?</a:t>
            </a:r>
            <a:endParaRPr lang="lt-LT" sz="4400" dirty="0"/>
          </a:p>
          <a:p>
            <a:pPr marL="0" indent="0">
              <a:buNone/>
            </a:pPr>
            <a:r>
              <a:rPr lang="lt-LT" sz="4400" dirty="0" smtClean="0"/>
              <a:t>Dėl laisvės galima pasiryžti neįmanomam žygdarbiui, bet drąsa, atkaklumas, rizika be išminties, patirties nepadės įgyvendinti svajonių, tikslų.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47221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altLang="en-US" sz="5400" b="1" dirty="0" smtClean="0"/>
              <a:t>Posakio</a:t>
            </a:r>
            <a:r>
              <a:rPr lang="lt-LT" altLang="en-US" sz="5400" b="1" dirty="0"/>
              <a:t/>
            </a:r>
            <a:br>
              <a:rPr lang="lt-LT" altLang="en-US" sz="5400" b="1" dirty="0"/>
            </a:br>
            <a:r>
              <a:rPr lang="lt-LT" altLang="en-US" sz="5400" b="1" dirty="0"/>
              <a:t>IKARO </a:t>
            </a:r>
            <a:r>
              <a:rPr lang="lt-LT" altLang="en-US" sz="5400" b="1" dirty="0" smtClean="0"/>
              <a:t>SKRYDIS</a:t>
            </a:r>
            <a:br>
              <a:rPr lang="lt-LT" altLang="en-US" sz="5400" b="1" dirty="0" smtClean="0"/>
            </a:br>
            <a:r>
              <a:rPr lang="lt-LT" altLang="en-US" sz="5400" b="1" dirty="0" smtClean="0"/>
              <a:t>reikšmė</a:t>
            </a:r>
            <a:endParaRPr lang="lt-LT" altLang="en-US" sz="54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 altLang="en-US" dirty="0"/>
          </a:p>
          <a:p>
            <a:endParaRPr lang="lt-LT" altLang="en-US" dirty="0"/>
          </a:p>
          <a:p>
            <a:pPr algn="ctr"/>
            <a:r>
              <a:rPr lang="lt-LT" altLang="en-US" sz="6600" dirty="0" smtClean="0"/>
              <a:t>Nepamatuotai </a:t>
            </a:r>
            <a:r>
              <a:rPr lang="lt-LT" altLang="en-US" sz="6600" dirty="0"/>
              <a:t>d</a:t>
            </a:r>
            <a:r>
              <a:rPr lang="lt-LT" altLang="en-US" sz="6600" dirty="0" smtClean="0"/>
              <a:t>rąsūs </a:t>
            </a:r>
            <a:r>
              <a:rPr lang="lt-LT" altLang="en-US" sz="6600" dirty="0"/>
              <a:t>rizikingi ieškojimai </a:t>
            </a:r>
          </a:p>
        </p:txBody>
      </p:sp>
    </p:spTree>
    <p:extLst>
      <p:ext uri="{BB962C8B-B14F-4D97-AF65-F5344CB8AC3E}">
        <p14:creationId xmlns:p14="http://schemas.microsoft.com/office/powerpoint/2010/main" val="74901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413</Words>
  <Application>Microsoft Office PowerPoint</Application>
  <PresentationFormat>Widescreen</PresentationFormat>
  <Paragraphs>43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DEDALAS  IR IKARAS</vt:lpstr>
      <vt:lpstr>Raskite tekste kas toks buvo Dedalas, kokias pareigas užėmė, kokius socialinius vaidmenis atliko. </vt:lpstr>
      <vt:lpstr>2 klausimas 23 psl.raštu. </vt:lpstr>
      <vt:lpstr>Įvertinkite Ikaro nepaklusnumą. Pasvarstykite, kodėl jis taip pasielgė.</vt:lpstr>
      <vt:lpstr>Straipsnis, svarstantis, kodėl nukrito Ikaras</vt:lpstr>
      <vt:lpstr>Pasvarstykite, ar Dedalą ir Ikarą galima laikyti maištininkais. </vt:lpstr>
      <vt:lpstr>Suformuluokite mito apie Dedalą ir Ikarą pagrindinę mintį</vt:lpstr>
      <vt:lpstr>Posakio IKARO SKRYDIS reikšmė</vt:lpstr>
      <vt:lpstr>24 psl. 9 užduotis galėtų būti jūsų kalbėjimo tema </vt:lpstr>
      <vt:lpstr>Kas lemia žmogaus likimą?</vt:lpstr>
      <vt:lpstr>LITERATŪRINIS ŽAIDIMAS. 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</dc:creator>
  <cp:lastModifiedBy>Ie</cp:lastModifiedBy>
  <cp:revision>13</cp:revision>
  <dcterms:created xsi:type="dcterms:W3CDTF">2017-10-19T16:22:15Z</dcterms:created>
  <dcterms:modified xsi:type="dcterms:W3CDTF">2018-10-02T08:30:08Z</dcterms:modified>
</cp:coreProperties>
</file>