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61" r:id="rId4"/>
    <p:sldId id="262" r:id="rId5"/>
    <p:sldId id="259" r:id="rId6"/>
    <p:sldId id="260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85F7-0F90-4870-8652-C11520D413B6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67D570A-EAA2-4EC8-B020-C96EE805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67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85F7-0F90-4870-8652-C11520D413B6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D570A-EAA2-4EC8-B020-C96EE805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88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85F7-0F90-4870-8652-C11520D413B6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67D570A-EAA2-4EC8-B020-C96EE805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865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85F7-0F90-4870-8652-C11520D413B6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67D570A-EAA2-4EC8-B020-C96EE805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320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85F7-0F90-4870-8652-C11520D413B6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67D570A-EAA2-4EC8-B020-C96EE805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56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85F7-0F90-4870-8652-C11520D413B6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D570A-EAA2-4EC8-B020-C96EE805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15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85F7-0F90-4870-8652-C11520D413B6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D570A-EAA2-4EC8-B020-C96EE805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28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85F7-0F90-4870-8652-C11520D413B6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D570A-EAA2-4EC8-B020-C96EE805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871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85F7-0F90-4870-8652-C11520D413B6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67D570A-EAA2-4EC8-B020-C96EE805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1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85F7-0F90-4870-8652-C11520D413B6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67D570A-EAA2-4EC8-B020-C96EE805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618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85F7-0F90-4870-8652-C11520D413B6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67D570A-EAA2-4EC8-B020-C96EE805CC5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7041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85F7-0F90-4870-8652-C11520D413B6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67D570A-EAA2-4EC8-B020-C96EE805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90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85F7-0F90-4870-8652-C11520D413B6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67D570A-EAA2-4EC8-B020-C96EE805CC5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0800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85F7-0F90-4870-8652-C11520D413B6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67D570A-EAA2-4EC8-B020-C96EE805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1263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85F7-0F90-4870-8652-C11520D413B6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D570A-EAA2-4EC8-B020-C96EE805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562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85F7-0F90-4870-8652-C11520D413B6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D570A-EAA2-4EC8-B020-C96EE805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960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785F7-0F90-4870-8652-C11520D413B6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67D570A-EAA2-4EC8-B020-C96EE805C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71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276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,,Pasakyk kitaip“</a:t>
            </a:r>
            <a:br>
              <a:rPr lang="lt-LT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b="1" dirty="0" smtClean="0"/>
              <a:t>Užrašykite 5 žodžius </a:t>
            </a:r>
          </a:p>
          <a:p>
            <a:r>
              <a:rPr lang="lt-LT" sz="3200" dirty="0" smtClean="0"/>
              <a:t>1. Daiktavardį vardininko linksnį vyr. g. </a:t>
            </a:r>
          </a:p>
          <a:p>
            <a:r>
              <a:rPr lang="lt-LT" sz="3200" dirty="0" smtClean="0"/>
              <a:t>2. Veiksmažodį tiesiog n.  esl el. 3 asm.</a:t>
            </a:r>
          </a:p>
          <a:p>
            <a:r>
              <a:rPr lang="lt-LT" sz="3200" dirty="0" smtClean="0"/>
              <a:t>3. Būdvardį </a:t>
            </a:r>
          </a:p>
          <a:p>
            <a:r>
              <a:rPr lang="lt-LT" sz="3200" dirty="0" smtClean="0"/>
              <a:t>4. dalyvį veik r. </a:t>
            </a:r>
          </a:p>
          <a:p>
            <a:r>
              <a:rPr lang="lt-LT" sz="3200" dirty="0" smtClean="0"/>
              <a:t>5. Prieveiksmį</a:t>
            </a:r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36879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Šarados...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Jūsų grupės draugai turės šansą spėti pirmi, vėliau visi galės kelti rankas ir spėti.  </a:t>
            </a:r>
          </a:p>
          <a:p>
            <a:endParaRPr lang="lt-LT" dirty="0"/>
          </a:p>
          <a:p>
            <a:r>
              <a:rPr lang="lt-LT" dirty="0" smtClean="0"/>
              <a:t>Vaidinsime 2  personažus iš literatūros, reikės atspėti vardus ir iš kokio jie kūrinio yra. </a:t>
            </a:r>
          </a:p>
          <a:p>
            <a:r>
              <a:rPr lang="lt-LT" dirty="0" smtClean="0"/>
              <a:t>1 vaidinsime pasakos herojų.</a:t>
            </a: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1771089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577" y="476518"/>
            <a:ext cx="11539471" cy="6194738"/>
          </a:xfrm>
        </p:spPr>
        <p:txBody>
          <a:bodyPr>
            <a:normAutofit/>
          </a:bodyPr>
          <a:lstStyle/>
          <a:p>
            <a:r>
              <a:rPr lang="lt-LT" sz="2800" dirty="0" smtClean="0"/>
              <a:t>I gr. </a:t>
            </a:r>
          </a:p>
          <a:p>
            <a:r>
              <a:rPr lang="lt-LT" sz="2800" dirty="0" smtClean="0"/>
              <a:t>Paulius Bomeris – Remarkas ,,Vakarų fronte nieko naujo“</a:t>
            </a:r>
          </a:p>
          <a:p>
            <a:r>
              <a:rPr lang="lt-LT" sz="2800" dirty="0" smtClean="0"/>
              <a:t>II gr.</a:t>
            </a:r>
          </a:p>
          <a:p>
            <a:r>
              <a:rPr lang="lt-LT" sz="2800" dirty="0" smtClean="0"/>
              <a:t>Kuprelis – Olesis </a:t>
            </a:r>
            <a:endParaRPr lang="lt-LT" sz="2800" dirty="0"/>
          </a:p>
          <a:p>
            <a:r>
              <a:rPr lang="lt-LT" sz="2800" dirty="0" smtClean="0"/>
              <a:t>III gr.</a:t>
            </a:r>
          </a:p>
          <a:p>
            <a:r>
              <a:rPr lang="lt-LT" sz="2800" dirty="0" smtClean="0"/>
              <a:t>Benediktas Trijonis Iš Lauros Sintijos černiauskaitės romano ,,Benedikto speksčiai“</a:t>
            </a:r>
          </a:p>
          <a:p>
            <a:r>
              <a:rPr lang="lt-LT" sz="2800" dirty="0" smtClean="0"/>
              <a:t>IV gr. </a:t>
            </a:r>
          </a:p>
          <a:p>
            <a:r>
              <a:rPr lang="lt-LT" sz="2800" dirty="0" smtClean="0"/>
              <a:t>Gundė iš I. Šeiniaus romano ,,Kuprelis“</a:t>
            </a:r>
          </a:p>
          <a:p>
            <a:r>
              <a:rPr lang="lt-LT" sz="2800" dirty="0" smtClean="0"/>
              <a:t>V gr. </a:t>
            </a:r>
          </a:p>
          <a:p>
            <a:r>
              <a:rPr lang="lt-LT" sz="2800" dirty="0" smtClean="0"/>
              <a:t>Kristoferis iš  romano ,,Tas keistas nutikimas šuniui naktį“</a:t>
            </a:r>
          </a:p>
          <a:p>
            <a:endParaRPr lang="lt-LT" sz="2800" dirty="0" smtClean="0"/>
          </a:p>
          <a:p>
            <a:endParaRPr lang="lt-LT" sz="2800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4288311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Išspręsk kryžiažodį.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892" y="2133600"/>
            <a:ext cx="3670042" cy="3778250"/>
          </a:xfrm>
        </p:spPr>
      </p:pic>
    </p:spTree>
    <p:extLst>
      <p:ext uri="{BB962C8B-B14F-4D97-AF65-F5344CB8AC3E}">
        <p14:creationId xmlns:p14="http://schemas.microsoft.com/office/powerpoint/2010/main" val="2694205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Refleksija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Kuri knyga buvo įdomiausia kodėl?</a:t>
            </a:r>
          </a:p>
          <a:p>
            <a:r>
              <a:rPr lang="lt-LT" dirty="0" smtClean="0"/>
              <a:t>Koks mano santykis su literatūra?</a:t>
            </a:r>
          </a:p>
          <a:p>
            <a:r>
              <a:rPr lang="lt-LT" dirty="0" smtClean="0"/>
              <a:t>Kokia veikla pamokose buvo sunkiausia?</a:t>
            </a:r>
          </a:p>
          <a:p>
            <a:r>
              <a:rPr lang="lt-LT" dirty="0" smtClean="0"/>
              <a:t>Ką suvokiau per šiuos mokslo metus?</a:t>
            </a:r>
          </a:p>
          <a:p>
            <a:r>
              <a:rPr lang="lt-LT" dirty="0" smtClean="0"/>
              <a:t>Kokias vertybes, mano manymu, ugdo literatūra? Ar jos sutampa su maniškėmis?</a:t>
            </a:r>
          </a:p>
          <a:p>
            <a:r>
              <a:rPr lang="lt-LT" dirty="0" smtClean="0"/>
              <a:t>Ką patarčiau pradedančiai lietuvių kalbos mokytojai?</a:t>
            </a:r>
          </a:p>
          <a:p>
            <a:endParaRPr lang="lt-LT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339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Mano pažangos medis...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16038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187</TotalTime>
  <Words>192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Wisp</vt:lpstr>
      <vt:lpstr>PowerPoint Presentation</vt:lpstr>
      <vt:lpstr>,,Pasakyk kitaip“ </vt:lpstr>
      <vt:lpstr>Šarados... </vt:lpstr>
      <vt:lpstr>PowerPoint Presentation</vt:lpstr>
      <vt:lpstr>Išspręsk kryžiažodį.</vt:lpstr>
      <vt:lpstr>Refleksija</vt:lpstr>
      <vt:lpstr>Mano pažangos medis...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Ie</dc:creator>
  <cp:lastModifiedBy>Ie</cp:lastModifiedBy>
  <cp:revision>4</cp:revision>
  <dcterms:created xsi:type="dcterms:W3CDTF">2018-06-12T08:16:35Z</dcterms:created>
  <dcterms:modified xsi:type="dcterms:W3CDTF">2018-06-12T11:23:46Z</dcterms:modified>
</cp:coreProperties>
</file>