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2017.05.22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2017.05.22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2017.05.22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2017.05.22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2017.05.22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2017.05.22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2017.05.22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2017.05.22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2017.05.22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2017.05.22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2017.05.22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DDDC4-DD48-4308-A7E0-98165D63D553}" type="datetimeFigureOut">
              <a:rPr lang="lt-LT" smtClean="0"/>
              <a:pPr/>
              <a:t>2017.05.22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Iš kokio apsakymo?</a:t>
            </a:r>
            <a:endParaRPr lang="en-US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1. Vagis buvo veik visai </a:t>
            </a:r>
            <a:r>
              <a:rPr lang="lt-LT" dirty="0" err="1" smtClean="0"/>
              <a:t>išliuosuotas</a:t>
            </a:r>
            <a:r>
              <a:rPr lang="lt-LT" dirty="0" smtClean="0"/>
              <a:t>, ir vaikas negalėtų kariauti su tokia pajėga, kaip pavasario upės beplaukią ledai. Nuteistas žmogus tylėjo įbedęs akis aslon. Jis galbūt pergyveno geriausias valandas savo amžiuje.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2. Vaikas turėjo daug atspėjamo laiko ir slankiojo miesto pakampiais.</a:t>
            </a:r>
            <a:br>
              <a:rPr lang="lt-LT" dirty="0" smtClean="0"/>
            </a:br>
            <a:r>
              <a:rPr lang="lt-LT" dirty="0" smtClean="0"/>
              <a:t>    Jis buvo nebepataisomas fantastas ir labiausiai norėjo, kad jo tėvas būtų toks pats "kaip ir kiti". Tai stilius. Tai - malda.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3. Saldučiu, cukriniu balsu pavadino šunį į save. Atkišęs gyslotą ranką, rodė šuniui aketę, tarytum joje būtų pilna visokių gėrybių, šuniui pageidaujamų. Ūkininko veidas, nuo vėjo pamėlynavęs ir keliose vietose skustuvo suraižytas, išsitempė kaip gero aktoriaus kaukė į linksmučio žmogaus šypseną.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4. Jiedu atsiskyrė labai draugiškai. Jis svajojo apie ją visą naktį ir negalėjo užmigti. O kada užmigo sunkiai nusikaltusio valdininko miegu, tai sapnavo, kad jis pats gaudo rieškučiomis Pietų vandenyne perlus.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5. Nėra bjauresnio daikto už girtą moterį.</a:t>
            </a:r>
            <a:br>
              <a:rPr lang="lt-LT" dirty="0" smtClean="0"/>
            </a:br>
            <a:r>
              <a:rPr lang="lt-LT" dirty="0" smtClean="0"/>
              <a:t>Vaikas buvo tvirtai įsikibęs į vyrus, bevagiančius jo motiną. </a:t>
            </a:r>
            <a:r>
              <a:rPr lang="lt-LT" dirty="0" err="1" smtClean="0"/>
              <a:t>Fircikas</a:t>
            </a:r>
            <a:r>
              <a:rPr lang="lt-LT" dirty="0" smtClean="0"/>
              <a:t> spyrė iš pasalų vaikui </a:t>
            </a:r>
            <a:r>
              <a:rPr lang="lt-LT" dirty="0" err="1" smtClean="0"/>
              <a:t>blauzdikaulin</a:t>
            </a:r>
            <a:r>
              <a:rPr lang="lt-LT" dirty="0" smtClean="0"/>
              <a:t> savo </a:t>
            </a:r>
            <a:r>
              <a:rPr lang="lt-LT" dirty="0" err="1" smtClean="0"/>
              <a:t>pasagotu</a:t>
            </a:r>
            <a:r>
              <a:rPr lang="lt-LT" dirty="0" smtClean="0"/>
              <a:t> batu. Jis buvo čia visai nereikalingas. Tas padūkęs vaikas. Vaikas net sučypė iš skausmo.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6. Kad jau ir nesiseka jam. Tokią rimtą valandą, per neapsižiūrėjimą žmonės krečia </a:t>
            </a:r>
            <a:r>
              <a:rPr lang="lt-LT" dirty="0" err="1" smtClean="0"/>
              <a:t>šposus</a:t>
            </a:r>
            <a:r>
              <a:rPr lang="lt-LT" dirty="0" smtClean="0"/>
              <a:t> su juo. Žmonės ne visuomet </a:t>
            </a:r>
            <a:r>
              <a:rPr lang="lt-LT" dirty="0" err="1" smtClean="0"/>
              <a:t>esti</a:t>
            </a:r>
            <a:r>
              <a:rPr lang="lt-LT" dirty="0" smtClean="0"/>
              <a:t> apdairūs ir rimti. Jis sunkiai atsisėdo savo valdiškoje kėdėje ir, kaip laukdamas galutinio sprendimo (kėdė ėmė staigiai braškėti po juo, simboliškai kalbant), jis dar užmetė akį į sąskaitą.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7. Kuomet paskutinė virvė nusmuko nuo vagies, jis, kupron susimetęs ir nenormalus, neskubėdamas atsidūrė prie durų. Kažką murmėdamas, tarytum: „Vaike, sudieu“, sugniaužė jį visą ir prispaudė prie krūtinės.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8. Taip bemedituodamas, jis pamatė aikštėje (vėl toji aikštė!) kaip iš mados žurnalų kirptą, labai gražiai vilkinčią ponią. Tokioje vienumoje - tokia staigmena! Kaip kokią auką jis žvalgė šią dabitą iš tolo. Tai buvo miestiška ponia. Tai jau tas vienas daiktas - visų kančių vertas atpildas!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9. Kart su </a:t>
            </a:r>
            <a:r>
              <a:rPr lang="lt-LT" dirty="0" err="1" smtClean="0"/>
              <a:t>mašinaitės</a:t>
            </a:r>
            <a:r>
              <a:rPr lang="lt-LT" dirty="0" smtClean="0"/>
              <a:t> išspjaudomais, suglamžytais ir iškultais šiaudais virsdavo tiek dulkių kamuolių ir šiaudų nuotrupų, kad Žiogas visai neišlaikė. Jis nuleido rankas ir negalėjo dirbti.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10. Seklyčioje, ant sofos, sėdėjo kunigas ir baigė rūkyti cigarą, įspraustą į </a:t>
            </a:r>
            <a:r>
              <a:rPr lang="lt-LT" dirty="0" err="1" smtClean="0"/>
              <a:t>popieros</a:t>
            </a:r>
            <a:r>
              <a:rPr lang="lt-LT" dirty="0" smtClean="0"/>
              <a:t> </a:t>
            </a:r>
            <a:r>
              <a:rPr lang="lt-LT" dirty="0" err="1" smtClean="0"/>
              <a:t>triūbelę</a:t>
            </a:r>
            <a:r>
              <a:rPr lang="lt-LT" dirty="0" smtClean="0"/>
              <a:t>.</a:t>
            </a:r>
            <a:br>
              <a:rPr lang="lt-LT" dirty="0" smtClean="0"/>
            </a:br>
            <a:r>
              <a:rPr lang="lt-LT" dirty="0" smtClean="0"/>
              <a:t>    Dalba pasilenkė pabučiuoti kunigui ranką, bet, tam ištraukus, pabučiavo vienas kitą į pečius.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Pasitikrinkime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 smtClean="0"/>
              <a:t>1. „Vagis”</a:t>
            </a:r>
          </a:p>
          <a:p>
            <a:r>
              <a:rPr lang="lt-LT" dirty="0" smtClean="0"/>
              <a:t>2. „Kova”</a:t>
            </a:r>
          </a:p>
          <a:p>
            <a:r>
              <a:rPr lang="lt-LT" dirty="0" smtClean="0"/>
              <a:t>3. „</a:t>
            </a:r>
            <a:r>
              <a:rPr lang="lt-LT" dirty="0" err="1" smtClean="0"/>
              <a:t>Ad</a:t>
            </a:r>
            <a:r>
              <a:rPr lang="lt-LT" dirty="0" smtClean="0"/>
              <a:t> </a:t>
            </a:r>
            <a:r>
              <a:rPr lang="lt-LT" dirty="0" err="1" smtClean="0"/>
              <a:t>astra</a:t>
            </a:r>
            <a:r>
              <a:rPr lang="lt-LT" dirty="0" smtClean="0"/>
              <a:t>”</a:t>
            </a:r>
          </a:p>
          <a:p>
            <a:r>
              <a:rPr lang="lt-LT" dirty="0" smtClean="0"/>
              <a:t>4. „Mėnesiena”</a:t>
            </a:r>
          </a:p>
          <a:p>
            <a:r>
              <a:rPr lang="lt-LT" dirty="0" smtClean="0"/>
              <a:t>5. </a:t>
            </a:r>
            <a:r>
              <a:rPr lang="lt-LT" dirty="0" smtClean="0"/>
              <a:t>„Kova</a:t>
            </a:r>
            <a:r>
              <a:rPr lang="lt-LT" dirty="0" smtClean="0"/>
              <a:t>”</a:t>
            </a:r>
          </a:p>
          <a:p>
            <a:r>
              <a:rPr lang="lt-LT" dirty="0" smtClean="0"/>
              <a:t>6. </a:t>
            </a:r>
            <a:r>
              <a:rPr lang="lt-LT" dirty="0" smtClean="0"/>
              <a:t>„Mėnesiena</a:t>
            </a:r>
            <a:r>
              <a:rPr lang="lt-LT" dirty="0" smtClean="0"/>
              <a:t>”</a:t>
            </a:r>
          </a:p>
          <a:p>
            <a:r>
              <a:rPr lang="lt-LT" dirty="0" smtClean="0"/>
              <a:t>7. </a:t>
            </a:r>
            <a:r>
              <a:rPr lang="lt-LT" dirty="0" smtClean="0"/>
              <a:t>„Vagis</a:t>
            </a:r>
            <a:r>
              <a:rPr lang="lt-LT" dirty="0" smtClean="0"/>
              <a:t>”</a:t>
            </a:r>
          </a:p>
          <a:p>
            <a:r>
              <a:rPr lang="lt-LT" dirty="0" smtClean="0"/>
              <a:t>8. „Jono Graužos nuotykiai”</a:t>
            </a:r>
          </a:p>
          <a:p>
            <a:r>
              <a:rPr lang="lt-LT" dirty="0" smtClean="0"/>
              <a:t>9. „Fleita”</a:t>
            </a:r>
          </a:p>
          <a:p>
            <a:r>
              <a:rPr lang="lt-LT" dirty="0" smtClean="0"/>
              <a:t>10. </a:t>
            </a:r>
            <a:r>
              <a:rPr lang="lt-LT" dirty="0" smtClean="0"/>
              <a:t>„</a:t>
            </a:r>
            <a:r>
              <a:rPr lang="lt-LT" dirty="0" err="1" smtClean="0"/>
              <a:t>Ad</a:t>
            </a:r>
            <a:r>
              <a:rPr lang="lt-LT" dirty="0" smtClean="0"/>
              <a:t> </a:t>
            </a:r>
            <a:r>
              <a:rPr lang="lt-LT" dirty="0" err="1" smtClean="0"/>
              <a:t>astra</a:t>
            </a:r>
            <a:r>
              <a:rPr lang="lt-LT" smtClean="0"/>
              <a:t>”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408</Words>
  <Application>Microsoft Office PowerPoint</Application>
  <PresentationFormat>Demonstracija ekrane (4:3)</PresentationFormat>
  <Paragraphs>22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Office tema</vt:lpstr>
      <vt:lpstr>Iš kokio apsakymo?</vt:lpstr>
      <vt:lpstr>Skaidrė 2</vt:lpstr>
      <vt:lpstr>Skaidrė 3</vt:lpstr>
      <vt:lpstr>Skaidrė 4</vt:lpstr>
      <vt:lpstr>Skaidrė 5</vt:lpstr>
      <vt:lpstr>Skaidrė 6</vt:lpstr>
      <vt:lpstr>Skaidrė 7</vt:lpstr>
      <vt:lpstr>Skaidrė 8</vt:lpstr>
      <vt:lpstr>Skaidrė 9</vt:lpstr>
      <vt:lpstr>Skaidrė 10</vt:lpstr>
      <vt:lpstr>Skaidrė 11</vt:lpstr>
      <vt:lpstr>Pasitikrinkime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Iš kokio apsakymo?</dc:title>
  <cp:lastModifiedBy>Mokytojas</cp:lastModifiedBy>
  <cp:revision>3</cp:revision>
  <dcterms:modified xsi:type="dcterms:W3CDTF">2017-05-22T07:56:25Z</dcterms:modified>
</cp:coreProperties>
</file>