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9E86-ACB2-42B4-9143-F0AC8B68D616}" type="datetimeFigureOut">
              <a:rPr lang="lt-LT" smtClean="0"/>
              <a:t>2017-05-17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5EB8-50E4-4433-856E-D794B0E462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803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9E86-ACB2-42B4-9143-F0AC8B68D616}" type="datetimeFigureOut">
              <a:rPr lang="lt-LT" smtClean="0"/>
              <a:t>2017-05-17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5EB8-50E4-4433-856E-D794B0E462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53525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9E86-ACB2-42B4-9143-F0AC8B68D616}" type="datetimeFigureOut">
              <a:rPr lang="lt-LT" smtClean="0"/>
              <a:t>2017-05-17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5EB8-50E4-4433-856E-D794B0E462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8861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9E86-ACB2-42B4-9143-F0AC8B68D616}" type="datetimeFigureOut">
              <a:rPr lang="lt-LT" smtClean="0"/>
              <a:t>2017-05-17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5EB8-50E4-4433-856E-D794B0E462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0317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9E86-ACB2-42B4-9143-F0AC8B68D616}" type="datetimeFigureOut">
              <a:rPr lang="lt-LT" smtClean="0"/>
              <a:t>2017-05-17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5EB8-50E4-4433-856E-D794B0E462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49812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9E86-ACB2-42B4-9143-F0AC8B68D616}" type="datetimeFigureOut">
              <a:rPr lang="lt-LT" smtClean="0"/>
              <a:t>2017-05-17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5EB8-50E4-4433-856E-D794B0E462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81358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9E86-ACB2-42B4-9143-F0AC8B68D616}" type="datetimeFigureOut">
              <a:rPr lang="lt-LT" smtClean="0"/>
              <a:t>2017-05-17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5EB8-50E4-4433-856E-D794B0E462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31960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9E86-ACB2-42B4-9143-F0AC8B68D616}" type="datetimeFigureOut">
              <a:rPr lang="lt-LT" smtClean="0"/>
              <a:t>2017-05-17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5EB8-50E4-4433-856E-D794B0E462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77550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9E86-ACB2-42B4-9143-F0AC8B68D616}" type="datetimeFigureOut">
              <a:rPr lang="lt-LT" smtClean="0"/>
              <a:t>2017-05-17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5EB8-50E4-4433-856E-D794B0E462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24415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9E86-ACB2-42B4-9143-F0AC8B68D616}" type="datetimeFigureOut">
              <a:rPr lang="lt-LT" smtClean="0"/>
              <a:t>2017-05-17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5EB8-50E4-4433-856E-D794B0E462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4144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9E86-ACB2-42B4-9143-F0AC8B68D616}" type="datetimeFigureOut">
              <a:rPr lang="lt-LT" smtClean="0"/>
              <a:t>2017-05-17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5EB8-50E4-4433-856E-D794B0E462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059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39E86-ACB2-42B4-9143-F0AC8B68D616}" type="datetimeFigureOut">
              <a:rPr lang="lt-LT" smtClean="0"/>
              <a:t>2017-05-17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75EB8-50E4-4433-856E-D794B0E462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295092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Kristijonas_Donelaitis" TargetMode="External"/><Relationship Id="rId7" Type="http://schemas.openxmlformats.org/officeDocument/2006/relationships/hyperlink" Target="https://lt.wikipedia.org/wiki/Martynas_Ma%C5%BEvydas" TargetMode="External"/><Relationship Id="rId2" Type="http://schemas.openxmlformats.org/officeDocument/2006/relationships/hyperlink" Target="http://www.&#353;altiniai.info/index/details/96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storikas.blogas.lt/lietuva-rusijos-imperijos-sudetyje-xix-avid-110.html" TargetMode="External"/><Relationship Id="rId5" Type="http://schemas.openxmlformats.org/officeDocument/2006/relationships/hyperlink" Target="http://www.enciklopedija.lt/martynas-mazvydas/" TargetMode="External"/><Relationship Id="rId4" Type="http://schemas.openxmlformats.org/officeDocument/2006/relationships/hyperlink" Target="https://lt.wikipedia.org/wiki/Vyd%C5%ABna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Mažoji Lietuva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4604952" y="6419378"/>
            <a:ext cx="9144000" cy="1655762"/>
          </a:xfrm>
        </p:spPr>
        <p:txBody>
          <a:bodyPr/>
          <a:lstStyle/>
          <a:p>
            <a:r>
              <a:rPr lang="lt-LT" dirty="0" smtClean="0"/>
              <a:t>Darbą rengė </a:t>
            </a:r>
            <a:r>
              <a:rPr lang="lt-LT" dirty="0" err="1" smtClean="0"/>
              <a:t>Ig</a:t>
            </a:r>
            <a:r>
              <a:rPr lang="lt-LT" dirty="0" smtClean="0"/>
              <a:t> klasės </a:t>
            </a:r>
            <a:r>
              <a:rPr lang="lt-LT" smtClean="0"/>
              <a:t>mokinys </a:t>
            </a:r>
            <a:r>
              <a:rPr lang="lt-LT" smtClean="0"/>
              <a:t>Lukas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179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Mažoji Lietuva</a:t>
            </a:r>
          </a:p>
          <a:p>
            <a:r>
              <a:rPr lang="lt-LT" dirty="0" smtClean="0"/>
              <a:t>Mažosios Lietuvos svarba</a:t>
            </a:r>
          </a:p>
          <a:p>
            <a:r>
              <a:rPr lang="lt-LT" dirty="0" smtClean="0"/>
              <a:t>Mažosios Lietuvos žemėlapis</a:t>
            </a:r>
          </a:p>
          <a:p>
            <a:r>
              <a:rPr lang="lt-LT" dirty="0" smtClean="0"/>
              <a:t>Garsūs Mažosios Lietuvos poetai 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4705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Mažoji Lietuva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Mažoji Lietuva – gausiai lietuvių gyvenamos teritorijos Rytų Prūsijoje XVI a. pradžioje.</a:t>
            </a:r>
          </a:p>
          <a:p>
            <a:r>
              <a:rPr lang="lt-LT" dirty="0" smtClean="0"/>
              <a:t>Mažosios Lietuvos gyventojai vadinti lietuvininkais.</a:t>
            </a:r>
          </a:p>
          <a:p>
            <a:r>
              <a:rPr lang="lt-LT" dirty="0" smtClean="0"/>
              <a:t>LDK priklausiusioms, vėliau Rusijos užgrobtoms lietuvių žemėms prigijo Didžiosios Lietuvos pavadinimas.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2349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Mažosios Lietuvos svarba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Tuo tarpu, kai Didžioji Lietuva buvo užimta </a:t>
            </a:r>
            <a:r>
              <a:rPr lang="lt-LT" dirty="0"/>
              <a:t>R</a:t>
            </a:r>
            <a:r>
              <a:rPr lang="lt-LT" dirty="0" smtClean="0"/>
              <a:t>usijos, Mažoji Lietuva taip pat buvo susidūrusi su problemomis. Mažojoje Lietuvoje vyko germanizacija.</a:t>
            </a:r>
          </a:p>
          <a:p>
            <a:r>
              <a:rPr lang="lt-LT" dirty="0" smtClean="0"/>
              <a:t>Lietuvininkai palaikė glaudžius ryšius su Didžiosios Lietuvos tautinio atgimimo veikėjais, kūrė draugijas, leido lietuvišką spaudą, rėmė slaptą knygnešių veiklą.</a:t>
            </a:r>
          </a:p>
          <a:p>
            <a:r>
              <a:rPr lang="lt-LT" dirty="0" smtClean="0"/>
              <a:t>Tilžė (dabar </a:t>
            </a:r>
            <a:r>
              <a:rPr lang="lt-LT" dirty="0" err="1" smtClean="0"/>
              <a:t>Sovietskas</a:t>
            </a:r>
            <a:r>
              <a:rPr lang="lt-LT" dirty="0" smtClean="0"/>
              <a:t>, Kaliningrado sritis, Rusija) tapo tautinio judėjimo centru.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5977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Mažosios Lietuvos žemėlapis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77" y="1899766"/>
            <a:ext cx="6001845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926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Martynas Mažvydas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Martynas Mažvydas </a:t>
            </a:r>
            <a:r>
              <a:rPr lang="lt-LT" dirty="0" err="1"/>
              <a:t>Vaitkūnas</a:t>
            </a:r>
            <a:r>
              <a:rPr lang="lt-LT" dirty="0"/>
              <a:t> (apie 1520 m. – 1563 m. </a:t>
            </a:r>
            <a:r>
              <a:rPr lang="lt-LT" dirty="0" smtClean="0"/>
              <a:t>gegužės </a:t>
            </a:r>
            <a:r>
              <a:rPr lang="lt-LT" dirty="0"/>
              <a:t>21 d. Ragainėje, Mažoji Lietuva) – XVI a. – lietuvių rašytojas, pirmosios lietuviškos knygos – „Katekizmo“ autorius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730" y="3644171"/>
            <a:ext cx="2032000" cy="2730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026" y="3147910"/>
            <a:ext cx="2688968" cy="322676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434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Vydūnas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Vilhelmas </a:t>
            </a:r>
            <a:r>
              <a:rPr lang="lt-LT" dirty="0" err="1"/>
              <a:t>Storostas</a:t>
            </a:r>
            <a:r>
              <a:rPr lang="lt-LT" dirty="0"/>
              <a:t> (slapyvardis </a:t>
            </a:r>
            <a:r>
              <a:rPr lang="lt-LT" dirty="0" smtClean="0"/>
              <a:t>Vydūnas)</a:t>
            </a:r>
            <a:r>
              <a:rPr lang="lt-LT" dirty="0"/>
              <a:t> – filosofas, rašytojas, publicistas, kultūros veikėjas</a:t>
            </a:r>
            <a:r>
              <a:rPr lang="lt-LT" dirty="0" smtClean="0"/>
              <a:t>.</a:t>
            </a:r>
          </a:p>
          <a:p>
            <a:r>
              <a:rPr lang="lt-LT" dirty="0" smtClean="0"/>
              <a:t>Vydūnas gimė 1868 m. kovo 22 d.</a:t>
            </a:r>
          </a:p>
          <a:p>
            <a:r>
              <a:rPr lang="lt-LT" dirty="0" smtClean="0"/>
              <a:t>Vydūnas mirė 1953 m. vasario 20 d.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778" y="3376827"/>
            <a:ext cx="2032000" cy="2641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3146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Kristijonas Donelaitis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Kristijonas </a:t>
            </a:r>
            <a:r>
              <a:rPr lang="lt-LT" dirty="0" smtClean="0"/>
              <a:t>Donelaitis</a:t>
            </a:r>
            <a:r>
              <a:rPr lang="lt-LT" dirty="0"/>
              <a:t> – evangelikų liuteronų kunigas, Mažosios </a:t>
            </a:r>
            <a:r>
              <a:rPr lang="lt-LT" dirty="0" smtClean="0"/>
              <a:t>Lietuvos lietuvių</a:t>
            </a:r>
            <a:r>
              <a:rPr lang="lt-LT" dirty="0"/>
              <a:t> grožinės literatūros pradininkas</a:t>
            </a:r>
            <a:r>
              <a:rPr lang="lt-LT" dirty="0" smtClean="0"/>
              <a:t>.</a:t>
            </a:r>
          </a:p>
          <a:p>
            <a:r>
              <a:rPr lang="lt-LT" dirty="0" smtClean="0"/>
              <a:t>Kristijonas Donelaitis gimė 1714 m. sausio 1 d., mirė – 1780 m. vasario 18 d.</a:t>
            </a:r>
          </a:p>
          <a:p>
            <a:r>
              <a:rPr lang="lt-LT" dirty="0"/>
              <a:t>Gimė laisvųjų valstiečių </a:t>
            </a:r>
            <a:r>
              <a:rPr lang="lt-LT" dirty="0" smtClean="0"/>
              <a:t>šeimoje.</a:t>
            </a:r>
            <a:r>
              <a:rPr lang="lt-LT" dirty="0"/>
              <a:t>  Apie 1731 m. įstojo į Karaliaučiaus </a:t>
            </a:r>
            <a:r>
              <a:rPr lang="lt-LT" dirty="0" err="1"/>
              <a:t>Knypuvos</a:t>
            </a:r>
            <a:r>
              <a:rPr lang="lt-LT" dirty="0"/>
              <a:t> katedros mokyklą, kurią baigė 1736 m. 1736–1740 m. Karaliaučiaus universitete studijavo teologiją, lankė lietuvių kalbos seminarą.</a:t>
            </a:r>
          </a:p>
        </p:txBody>
      </p:sp>
    </p:spTree>
    <p:extLst>
      <p:ext uri="{BB962C8B-B14F-4D97-AF65-F5344CB8AC3E}">
        <p14:creationId xmlns:p14="http://schemas.microsoft.com/office/powerpoint/2010/main" val="295145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Kristijonas Donelaitis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K. Donelaitis parašė kūrinius: „Lapės </a:t>
            </a:r>
            <a:r>
              <a:rPr lang="lt-LT" dirty="0"/>
              <a:t>ir gandro </a:t>
            </a:r>
            <a:r>
              <a:rPr lang="lt-LT" dirty="0" err="1"/>
              <a:t>čėsnis</a:t>
            </a:r>
            <a:r>
              <a:rPr lang="lt-LT" dirty="0"/>
              <a:t>“, „Rudikis </a:t>
            </a:r>
            <a:r>
              <a:rPr lang="lt-LT" dirty="0" err="1"/>
              <a:t>jomarkininks</a:t>
            </a:r>
            <a:r>
              <a:rPr lang="lt-LT" dirty="0"/>
              <a:t>“, „Šuo Didgalvis</a:t>
            </a:r>
            <a:r>
              <a:rPr lang="lt-LT" dirty="0" smtClean="0"/>
              <a:t>“, „</a:t>
            </a:r>
            <a:r>
              <a:rPr lang="lt-LT" dirty="0"/>
              <a:t>Vilks </a:t>
            </a:r>
            <a:r>
              <a:rPr lang="lt-LT" dirty="0" err="1"/>
              <a:t>provininks</a:t>
            </a:r>
            <a:r>
              <a:rPr lang="lt-LT" dirty="0"/>
              <a:t>“, „</a:t>
            </a:r>
            <a:r>
              <a:rPr lang="lt-LT" dirty="0" err="1"/>
              <a:t>Aužuols</a:t>
            </a:r>
            <a:r>
              <a:rPr lang="lt-LT" dirty="0"/>
              <a:t> gyrpelnys</a:t>
            </a:r>
            <a:r>
              <a:rPr lang="lt-LT" dirty="0" smtClean="0"/>
              <a:t>“</a:t>
            </a:r>
          </a:p>
          <a:p>
            <a:r>
              <a:rPr lang="lt-LT" dirty="0" smtClean="0"/>
              <a:t>Žymiausias K. Donelaičio kūrinys – „Metai“.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518" y="3031525"/>
            <a:ext cx="2356842" cy="27576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6224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Šaltiniai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9 klasės istorijos vadovėlis  „Laikas 9“</a:t>
            </a:r>
          </a:p>
          <a:p>
            <a:pPr marL="0" indent="0">
              <a:buNone/>
            </a:pPr>
            <a:r>
              <a:rPr lang="lt-LT" dirty="0" smtClean="0">
                <a:hlinkClick r:id="rId2"/>
              </a:rPr>
              <a:t>http://www.xn--altiniai-4wb.info/index/details/965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>
                <a:hlinkClick r:id="rId3"/>
              </a:rPr>
              <a:t>https://lt.wikipedia.org/wiki/Kristijonas_Donelaitis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>
                <a:hlinkClick r:id="rId4"/>
              </a:rPr>
              <a:t>https://lt.wikipedia.org/wiki/Vyd%C5%ABnas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>
                <a:hlinkClick r:id="rId5"/>
              </a:rPr>
              <a:t>http://www.enciklopedija.lt/martynas-mazvydas/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>
                <a:hlinkClick r:id="rId6"/>
              </a:rPr>
              <a:t>http://istorikas.blogas.lt/lietuva-rusijos-imperijos-sudetyje-xix-avid-110.html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>
                <a:hlinkClick r:id="rId7"/>
              </a:rPr>
              <a:t>https://lt.wikipedia.org/wiki/Martynas_Ma%C5%BEvydas</a:t>
            </a: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0674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205</Words>
  <Application>Microsoft Office PowerPoint</Application>
  <PresentationFormat>Plačiaekranė</PresentationFormat>
  <Paragraphs>37</Paragraphs>
  <Slides>10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„Office“ tema</vt:lpstr>
      <vt:lpstr>Mažoji Lietuva</vt:lpstr>
      <vt:lpstr>Turinys</vt:lpstr>
      <vt:lpstr>Mažoji Lietuva</vt:lpstr>
      <vt:lpstr>Mažosios Lietuvos svarba</vt:lpstr>
      <vt:lpstr>Mažosios Lietuvos žemėlapis</vt:lpstr>
      <vt:lpstr>Martynas Mažvydas </vt:lpstr>
      <vt:lpstr>Vydūnas</vt:lpstr>
      <vt:lpstr>Kristijonas Donelaitis</vt:lpstr>
      <vt:lpstr>Kristijonas Donelaitis</vt:lpstr>
      <vt:lpstr>Šaltiniai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Mažoji Lietuva</dc:title>
  <dc:creator>DAŽYMAS</dc:creator>
  <cp:lastModifiedBy>Petras</cp:lastModifiedBy>
  <cp:revision>9</cp:revision>
  <dcterms:created xsi:type="dcterms:W3CDTF">2017-05-09T15:00:16Z</dcterms:created>
  <dcterms:modified xsi:type="dcterms:W3CDTF">2017-05-17T07:07:39Z</dcterms:modified>
</cp:coreProperties>
</file>