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5FC989E-3C28-4FF4-AB3D-076DF2A813C3}" type="datetimeFigureOut">
              <a:rPr lang="lt-LT" smtClean="0"/>
              <a:t>2017-05-08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5C86679-2AC7-4D14-9BA4-AD457D49AE0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Marcelijus Martinaitis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6504709"/>
            <a:ext cx="6019800" cy="381000"/>
          </a:xfrm>
        </p:spPr>
        <p:txBody>
          <a:bodyPr>
            <a:normAutofit lnSpcReduction="10000"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Skaidres paruošė Paulius Lapinskas, Ig klasės mokinys. 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2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284536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2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2971800" cy="762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Biografija </a:t>
            </a:r>
            <a:endParaRPr lang="lt-LT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371600"/>
            <a:ext cx="8305800" cy="388620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 Gimė1936 Balandžio 1 dieną, Paserbenty,  Raseinių rajone.</a:t>
            </a:r>
          </a:p>
          <a:p>
            <a:pPr marL="0" indent="0">
              <a:buNone/>
            </a:pPr>
            <a:r>
              <a:rPr lang="lt-LT" dirty="0" smtClean="0"/>
              <a:t>Mirė 2013 Balandžio 5 d. Vilniuje. Palaidotas Antakalnio kapinėse.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Marcelijus Martinaitis buvo Lietuvos poetas, vertėjas, visuomenės veikėjas. </a:t>
            </a:r>
            <a:r>
              <a:rPr lang="lt-LT" dirty="0"/>
              <a:t>Mokėsi Gervinių septynmetėje mokykloje, 1956 m. baigė Kauno </a:t>
            </a:r>
            <a:r>
              <a:rPr lang="lt-LT" dirty="0" smtClean="0"/>
              <a:t>politechnikumą. Dirbo ryšių techniku, laikraščio „Stalinietis“ redakcijoje. Baigė istorijos ir filologijos fakultetą ir t.t.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6929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52400"/>
            <a:ext cx="6781800" cy="1600200"/>
          </a:xfrm>
        </p:spPr>
        <p:txBody>
          <a:bodyPr/>
          <a:lstStyle/>
          <a:p>
            <a:r>
              <a:rPr lang="lt-LT" dirty="0" smtClean="0"/>
              <a:t>Kūryba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 Kūrybą </a:t>
            </a:r>
            <a:r>
              <a:rPr lang="lt-LT" dirty="0"/>
              <a:t>ėmė skelbti nuo 1955 m. </a:t>
            </a:r>
            <a:r>
              <a:rPr lang="lt-LT" dirty="0" smtClean="0"/>
              <a:t>1962</a:t>
            </a:r>
            <a:r>
              <a:rPr lang="lt-LT" dirty="0"/>
              <a:t> </a:t>
            </a:r>
            <a:r>
              <a:rPr lang="lt-LT" dirty="0" smtClean="0"/>
              <a:t>m</a:t>
            </a:r>
            <a:r>
              <a:rPr lang="lt-LT" dirty="0"/>
              <a:t>. išėjo pirmasis eilėraščių rinkinys „Balandžio sniegas“. Svarbiausias poezijos motyvas – senosios, archajiškosios, kaimo pasaulėjautos susidūrimas su moderniu </a:t>
            </a:r>
            <a:r>
              <a:rPr lang="lt-LT" dirty="0" smtClean="0"/>
              <a:t>pasauliu </a:t>
            </a:r>
            <a:r>
              <a:rPr lang="lt-LT" dirty="0"/>
              <a:t>ir žlugimas. Ši tema labai ryški bene žymiausiame M</a:t>
            </a:r>
            <a:r>
              <a:rPr lang="lt-LT" dirty="0" smtClean="0"/>
              <a:t>.     Martinaičio </a:t>
            </a:r>
            <a:r>
              <a:rPr lang="lt-LT" dirty="0"/>
              <a:t>kūrinyje „Kukučio baladės“.</a:t>
            </a:r>
          </a:p>
          <a:p>
            <a:pPr marL="0" indent="0">
              <a:buNone/>
            </a:pPr>
            <a:r>
              <a:rPr lang="lt-LT" dirty="0"/>
              <a:t>Išleido dešimt poezijos rinkinių, keletą eseistikos knygų, pjesių lėlių teatrui. M. </a:t>
            </a:r>
            <a:r>
              <a:rPr lang="lt-LT" dirty="0" smtClean="0"/>
              <a:t>Martinaičio </a:t>
            </a:r>
            <a:r>
              <a:rPr lang="lt-LT" dirty="0"/>
              <a:t>kūryba išversta į daugiau nei keturiolika </a:t>
            </a:r>
            <a:r>
              <a:rPr lang="lt-LT" dirty="0" smtClean="0"/>
              <a:t>kalbų.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2429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543800" cy="1524000"/>
          </a:xfrm>
        </p:spPr>
        <p:txBody>
          <a:bodyPr/>
          <a:lstStyle/>
          <a:p>
            <a:r>
              <a:rPr lang="lt-LT" sz="6000" dirty="0" smtClean="0"/>
              <a:t>Kūriniai</a:t>
            </a:r>
            <a:endParaRPr lang="lt-LT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24200"/>
            <a:ext cx="7391400" cy="2133600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   Marcelijus Martinaitis parašė daugybę kūrinių. Kadangi buvo poetas, rašė daugiausia eilėraščius. 2014 m. Raseinių rajono savivaldybės viešajai bibliotekai suteiktas Marcelijaus Martinaičio viešosio bibliotekos pavadinimas.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526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018" y="1143000"/>
            <a:ext cx="5257800" cy="17526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„Kai </a:t>
            </a:r>
            <a:r>
              <a:rPr lang="lt-LT" b="1" dirty="0"/>
              <a:t>sirpsta vyšnios </a:t>
            </a:r>
            <a:r>
              <a:rPr lang="lt-LT" b="1" dirty="0" smtClean="0"/>
              <a:t>Suvalkijoj“</a:t>
            </a:r>
            <a:r>
              <a:rPr lang="lt-LT" b="1" dirty="0"/>
              <a:t/>
            </a:r>
            <a:br>
              <a:rPr lang="lt-LT" b="1" dirty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510540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 Vienas iš gražiausių M. Martinaičio kūrinių- „</a:t>
            </a:r>
            <a:r>
              <a:rPr lang="lt-LT" b="1" dirty="0"/>
              <a:t>Kai sirpsta vyšnios </a:t>
            </a:r>
            <a:r>
              <a:rPr lang="lt-LT" b="1" dirty="0" smtClean="0"/>
              <a:t>Suvalkijoj</a:t>
            </a:r>
            <a:r>
              <a:rPr lang="lt-LT" dirty="0" smtClean="0"/>
              <a:t>“.</a:t>
            </a:r>
          </a:p>
          <a:p>
            <a:pPr marL="0" indent="0">
              <a:buNone/>
            </a:pPr>
            <a:endParaRPr lang="lt-LT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562600" y="838200"/>
            <a:ext cx="3581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Kai sirpsta vyšnios Suvalkijoj</a:t>
            </a:r>
            <a:br>
              <a:rPr lang="lt-LT" dirty="0"/>
            </a:br>
            <a:r>
              <a:rPr lang="lt-LT" dirty="0"/>
              <a:t>raudonos, kad pravirkt gali, –</a:t>
            </a:r>
            <a:br>
              <a:rPr lang="lt-LT" dirty="0"/>
            </a:br>
            <a:r>
              <a:rPr lang="lt-LT" dirty="0"/>
              <a:t>rasa ten laša nuo lelijų –</a:t>
            </a:r>
            <a:br>
              <a:rPr lang="lt-LT" dirty="0"/>
            </a:br>
            <a:r>
              <a:rPr lang="lt-LT" dirty="0"/>
              <a:t>kaip dalgio ašmenys – gaili.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>Ir pjauna širdį tarsi dobilą</a:t>
            </a:r>
            <a:br>
              <a:rPr lang="lt-LT" dirty="0"/>
            </a:br>
            <a:r>
              <a:rPr lang="lt-LT" dirty="0"/>
              <a:t>lig gyvuonies, lig pašaknų,</a:t>
            </a:r>
            <a:br>
              <a:rPr lang="lt-LT" dirty="0"/>
            </a:br>
            <a:r>
              <a:rPr lang="lt-LT" dirty="0"/>
              <a:t>o vakarais kažko taip tolima,</a:t>
            </a:r>
            <a:br>
              <a:rPr lang="lt-LT" dirty="0"/>
            </a:br>
            <a:r>
              <a:rPr lang="lt-LT" dirty="0"/>
              <a:t>kažko nėra – lyg artimų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r>
              <a:rPr lang="lt-LT" dirty="0"/>
              <a:t>Kokia tyla gyvybėn smelkias</a:t>
            </a:r>
            <a:br>
              <a:rPr lang="lt-LT" dirty="0"/>
            </a:br>
            <a:r>
              <a:rPr lang="lt-LT" dirty="0"/>
              <a:t>kasdienio židinio ugnim!</a:t>
            </a:r>
            <a:br>
              <a:rPr lang="lt-LT" dirty="0"/>
            </a:br>
            <a:r>
              <a:rPr lang="lt-LT" dirty="0"/>
              <a:t>Tokia daina, kad užsimerkia</a:t>
            </a:r>
            <a:br>
              <a:rPr lang="lt-LT" dirty="0"/>
            </a:br>
            <a:r>
              <a:rPr lang="lt-LT" dirty="0"/>
              <a:t>dainuodami – lyg mirdami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r>
              <a:rPr lang="lt-LT" dirty="0"/>
              <a:t>Lig pašaknų ten pjauna širdį,</a:t>
            </a:r>
            <a:br>
              <a:rPr lang="lt-LT" dirty="0"/>
            </a:br>
            <a:r>
              <a:rPr lang="lt-LT" dirty="0"/>
              <a:t>ten teka vandenys liūdnai.</a:t>
            </a:r>
            <a:br>
              <a:rPr lang="lt-LT" dirty="0"/>
            </a:br>
            <a:r>
              <a:rPr lang="lt-LT" dirty="0"/>
              <a:t>Ir dulkės vieškelių dar šiltos</a:t>
            </a:r>
            <a:br>
              <a:rPr lang="lt-LT" dirty="0"/>
            </a:br>
            <a:r>
              <a:rPr lang="lt-LT" dirty="0"/>
              <a:t>tarsi sodybų pelenai.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521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685800"/>
            <a:ext cx="2971800" cy="1371600"/>
          </a:xfrm>
        </p:spPr>
        <p:txBody>
          <a:bodyPr/>
          <a:lstStyle/>
          <a:p>
            <a:r>
              <a:rPr lang="lt-LT" dirty="0" smtClean="0"/>
              <a:t>Ačiū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24200"/>
            <a:ext cx="6858000" cy="990600"/>
          </a:xfr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0868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60</TotalTime>
  <Words>100</Words>
  <Application>Microsoft Office PowerPoint</Application>
  <PresentationFormat>Demonstracija ekrane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11" baseType="lpstr">
      <vt:lpstr>Arial</vt:lpstr>
      <vt:lpstr>Impact</vt:lpstr>
      <vt:lpstr>Times New Roman</vt:lpstr>
      <vt:lpstr>NewsPrint</vt:lpstr>
      <vt:lpstr>Marcelijus Martinaitis</vt:lpstr>
      <vt:lpstr>„PowerPoint“ pateiktis</vt:lpstr>
      <vt:lpstr>Biografija </vt:lpstr>
      <vt:lpstr>Kūryba</vt:lpstr>
      <vt:lpstr>Kūriniai</vt:lpstr>
      <vt:lpstr>„Kai sirpsta vyšnios Suvalkijoj“ </vt:lpstr>
      <vt:lpstr>Ačiū</vt:lpstr>
    </vt:vector>
  </TitlesOfParts>
  <Company>admin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Marcelijus Martinaitis</dc:title>
  <dc:creator>admin</dc:creator>
  <cp:lastModifiedBy>Petras</cp:lastModifiedBy>
  <cp:revision>7</cp:revision>
  <dcterms:created xsi:type="dcterms:W3CDTF">2017-05-03T18:08:32Z</dcterms:created>
  <dcterms:modified xsi:type="dcterms:W3CDTF">2017-05-08T08:02:23Z</dcterms:modified>
</cp:coreProperties>
</file>