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6" r:id="rId10"/>
    <p:sldId id="267" r:id="rId11"/>
    <p:sldId id="26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92" d="100"/>
          <a:sy n="92" d="100"/>
        </p:scale>
        <p:origin x="9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lt-LT"/>
              <a:t>Spustelėję redag. ruoš. pavad. stilių</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a:t>Spustelėję redag. ruoš. paantrš. stilių</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5/17/2017</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lt-LT"/>
              <a:t>Spustelėję redag. ruoš. pavad. stilių</a:t>
            </a:r>
            <a:endParaRPr lang="en-US" dirty="0"/>
          </a:p>
        </p:txBody>
      </p:sp>
      <p:sp>
        <p:nvSpPr>
          <p:cNvPr id="3" name="Content Placeholder 2"/>
          <p:cNvSpPr>
            <a:spLocks noGrp="1"/>
          </p:cNvSpPr>
          <p:nvPr>
            <p:ph idx="1"/>
          </p:nvPr>
        </p:nvSpPr>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4" name="Date Placeholder 3"/>
          <p:cNvSpPr>
            <a:spLocks noGrp="1"/>
          </p:cNvSpPr>
          <p:nvPr>
            <p:ph type="dt" sz="half" idx="10"/>
          </p:nvPr>
        </p:nvSpPr>
        <p:spPr/>
        <p:txBody>
          <a:bodyPr/>
          <a:lstStyle/>
          <a:p>
            <a:fld id="{05BFA754-D5C3-4E66-96A6-867B257F58DC}" type="datetimeFigureOut">
              <a:rPr lang="en-US" dirty="0"/>
              <a:t>5/17/2017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lt-LT"/>
              <a:t>Spustelėję redag. ruoš. pavad. stilių</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Spustelėję redag. ruoš. teksto stilių</a:t>
            </a:r>
          </a:p>
        </p:txBody>
      </p:sp>
      <p:sp>
        <p:nvSpPr>
          <p:cNvPr id="4" name="Date Placeholder 3"/>
          <p:cNvSpPr>
            <a:spLocks noGrp="1"/>
          </p:cNvSpPr>
          <p:nvPr>
            <p:ph type="dt" sz="half" idx="10"/>
          </p:nvPr>
        </p:nvSpPr>
        <p:spPr/>
        <p:txBody>
          <a:bodyPr/>
          <a:lstStyle/>
          <a:p>
            <a:fld id="{B61BEF0D-F0BB-DE4B-95CE-6DB70DBA9567}" type="datetimeFigureOut">
              <a:rPr lang="en-US" dirty="0"/>
              <a:pPr/>
              <a:t>5/17/2017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 ruoš. pavad. stilių</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5/17/2017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a:t>Spustelėję redag. ruoš. pavad. stilių</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 ruoš. pavad. stilių</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lt-LT"/>
              <a:t>Spustelėję redag. ruoš. pavad. stilių</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Spustelėję redag. ruoš. teksto stilių</a:t>
            </a:r>
          </a:p>
        </p:txBody>
      </p:sp>
      <p:sp>
        <p:nvSpPr>
          <p:cNvPr id="5" name="Date Placeholder 4"/>
          <p:cNvSpPr>
            <a:spLocks noGrp="1"/>
          </p:cNvSpPr>
          <p:nvPr>
            <p:ph type="dt" sz="half" idx="10"/>
          </p:nvPr>
        </p:nvSpPr>
        <p:spPr/>
        <p:txBody>
          <a:bodyPr/>
          <a:lstStyle/>
          <a:p>
            <a:fld id="{B61BEF0D-F0BB-DE4B-95CE-6DB70DBA9567}" type="datetimeFigureOut">
              <a:rPr lang="en-US" dirty="0"/>
              <a:pPr/>
              <a:t>5/17/2017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lt-LT"/>
              <a:t>Spustelėję redag. ruoš. pavad. stilių</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 norėdami įtraukti pav.</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Spustelėję redag. ruoš. teksto stilių</a:t>
            </a:r>
          </a:p>
        </p:txBody>
      </p:sp>
      <p:sp>
        <p:nvSpPr>
          <p:cNvPr id="5" name="Date Placeholder 4"/>
          <p:cNvSpPr>
            <a:spLocks noGrp="1"/>
          </p:cNvSpPr>
          <p:nvPr>
            <p:ph type="dt" sz="half" idx="10"/>
          </p:nvPr>
        </p:nvSpPr>
        <p:spPr/>
        <p:txBody>
          <a:bodyPr/>
          <a:lstStyle/>
          <a:p>
            <a:fld id="{B61BEF0D-F0BB-DE4B-95CE-6DB70DBA9567}" type="datetimeFigureOut">
              <a:rPr lang="en-US" dirty="0"/>
              <a:pPr/>
              <a:t>5/17/2017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nė nuotrauka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lt-LT"/>
              <a:t>Spustelėję redag. ruoš. pavad. stilių</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 norėdami įtraukti pav.</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Spustelėję redag. ruoš. teksto stilių</a:t>
            </a:r>
          </a:p>
        </p:txBody>
      </p:sp>
      <p:sp>
        <p:nvSpPr>
          <p:cNvPr id="5" name="Date Placeholder 4"/>
          <p:cNvSpPr>
            <a:spLocks noGrp="1"/>
          </p:cNvSpPr>
          <p:nvPr>
            <p:ph type="dt" sz="half" idx="10"/>
          </p:nvPr>
        </p:nvSpPr>
        <p:spPr/>
        <p:txBody>
          <a:bodyPr/>
          <a:lstStyle/>
          <a:p>
            <a:fld id="{B61BEF0D-F0BB-DE4B-95CE-6DB70DBA9567}" type="datetimeFigureOut">
              <a:rPr lang="en-US" dirty="0"/>
              <a:pPr/>
              <a:t>5/17/2017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lt-LT"/>
              <a:t>Spustelėję redag. ruoš. pavad. stilių</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Spustelėję redag. ruoš. teksto stilių</a:t>
            </a:r>
          </a:p>
        </p:txBody>
      </p:sp>
      <p:sp>
        <p:nvSpPr>
          <p:cNvPr id="4" name="Date Placeholder 3"/>
          <p:cNvSpPr>
            <a:spLocks noGrp="1"/>
          </p:cNvSpPr>
          <p:nvPr>
            <p:ph type="dt" sz="half" idx="10"/>
          </p:nvPr>
        </p:nvSpPr>
        <p:spPr/>
        <p:txBody>
          <a:bodyPr/>
          <a:lstStyle/>
          <a:p>
            <a:fld id="{B61BEF0D-F0BB-DE4B-95CE-6DB70DBA9567}" type="datetimeFigureOut">
              <a:rPr lang="en-US" dirty="0"/>
              <a:pPr/>
              <a:t>5/17/2017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lt-LT"/>
              <a:t>Spustelėję redag. ruoš. pavad. stilių</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Spustelėję redag. ruoš. teksto stilių</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Spustelėję redag. ruoš. teksto stilių</a:t>
            </a:r>
          </a:p>
        </p:txBody>
      </p:sp>
      <p:sp>
        <p:nvSpPr>
          <p:cNvPr id="4" name="Date Placeholder 3"/>
          <p:cNvSpPr>
            <a:spLocks noGrp="1"/>
          </p:cNvSpPr>
          <p:nvPr>
            <p:ph type="dt" sz="half" idx="10"/>
          </p:nvPr>
        </p:nvSpPr>
        <p:spPr/>
        <p:txBody>
          <a:bodyPr/>
          <a:lstStyle/>
          <a:p>
            <a:fld id="{B61BEF0D-F0BB-DE4B-95CE-6DB70DBA9567}" type="datetimeFigureOut">
              <a:rPr lang="en-US" dirty="0"/>
              <a:pPr/>
              <a:t>5/17/2017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lt-LT"/>
              <a:t>Spustelėję redag. ruoš. pavad. stilių</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Spustelėję redag. ruoš. teksto stilių</a:t>
            </a:r>
          </a:p>
        </p:txBody>
      </p:sp>
      <p:sp>
        <p:nvSpPr>
          <p:cNvPr id="4" name="Date Placeholder 3"/>
          <p:cNvSpPr>
            <a:spLocks noGrp="1"/>
          </p:cNvSpPr>
          <p:nvPr>
            <p:ph type="dt" sz="half" idx="10"/>
          </p:nvPr>
        </p:nvSpPr>
        <p:spPr/>
        <p:txBody>
          <a:bodyPr/>
          <a:lstStyle/>
          <a:p>
            <a:fld id="{B61BEF0D-F0BB-DE4B-95CE-6DB70DBA9567}" type="datetimeFigureOut">
              <a:rPr lang="en-US" dirty="0"/>
              <a:pPr/>
              <a:t>5/17/2017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asiūlymo pavadinimas kortelės">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lt-LT"/>
              <a:t>Spustelėję redag. ruoš. pavad. stilių</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Spustelėję redag. ruoš. teksto stilių</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Spustelėję redag. ruoš. teksto stilių</a:t>
            </a:r>
          </a:p>
        </p:txBody>
      </p:sp>
      <p:sp>
        <p:nvSpPr>
          <p:cNvPr id="4" name="Date Placeholder 3"/>
          <p:cNvSpPr>
            <a:spLocks noGrp="1"/>
          </p:cNvSpPr>
          <p:nvPr>
            <p:ph type="dt" sz="half" idx="10"/>
          </p:nvPr>
        </p:nvSpPr>
        <p:spPr/>
        <p:txBody>
          <a:bodyPr/>
          <a:lstStyle/>
          <a:p>
            <a:fld id="{B61BEF0D-F0BB-DE4B-95CE-6DB70DBA9567}" type="datetimeFigureOut">
              <a:rPr lang="en-US" dirty="0"/>
              <a:pPr/>
              <a:t>5/17/2017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arba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lt-LT"/>
              <a:t>Spustelėję redag. ruoš. pavad. stilių</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Spustelėję redag. ruoš. teksto stilių</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Spustelėję redag. ruoš. teksto stilių</a:t>
            </a:r>
          </a:p>
        </p:txBody>
      </p:sp>
      <p:sp>
        <p:nvSpPr>
          <p:cNvPr id="4" name="Date Placeholder 3"/>
          <p:cNvSpPr>
            <a:spLocks noGrp="1"/>
          </p:cNvSpPr>
          <p:nvPr>
            <p:ph type="dt" sz="half" idx="10"/>
          </p:nvPr>
        </p:nvSpPr>
        <p:spPr/>
        <p:txBody>
          <a:bodyPr/>
          <a:lstStyle/>
          <a:p>
            <a:fld id="{B61BEF0D-F0BB-DE4B-95CE-6DB70DBA9567}" type="datetimeFigureOut">
              <a:rPr lang="en-US" dirty="0"/>
              <a:pPr/>
              <a:t>5/17/2017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lt-LT"/>
              <a:t>Spustelėję redag. ruoš. pavad. stilių</a:t>
            </a:r>
            <a:endParaRPr lang="en-US" dirty="0"/>
          </a:p>
        </p:txBody>
      </p:sp>
      <p:sp>
        <p:nvSpPr>
          <p:cNvPr id="3" name="Vertical Text Placeholder 2"/>
          <p:cNvSpPr>
            <a:spLocks noGrp="1"/>
          </p:cNvSpPr>
          <p:nvPr>
            <p:ph type="body" orient="vert" idx="1"/>
          </p:nvPr>
        </p:nvSpPr>
        <p:spPr/>
        <p:txBody>
          <a:bodyPr vert="eaVert" ancho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lt-LT"/>
              <a:t>Spustelėję redag. ruoš. pavad. stilių</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lt-LT"/>
              <a:t>Spustelėję redag. ruoš. pavad. stilių</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5/17/2017</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p:txBody>
          <a:bodyPr/>
          <a:lstStyle/>
          <a:p>
            <a:r>
              <a:rPr lang="lt-LT" dirty="0"/>
              <a:t>Bernardas Brazdžionis</a:t>
            </a:r>
          </a:p>
        </p:txBody>
      </p:sp>
      <p:sp>
        <p:nvSpPr>
          <p:cNvPr id="3" name="Antrinis pavadinimas 2"/>
          <p:cNvSpPr>
            <a:spLocks noGrp="1"/>
          </p:cNvSpPr>
          <p:nvPr>
            <p:ph type="subTitle" idx="1"/>
          </p:nvPr>
        </p:nvSpPr>
        <p:spPr>
          <a:xfrm>
            <a:off x="2692397" y="3889416"/>
            <a:ext cx="6815669" cy="1320802"/>
          </a:xfrm>
        </p:spPr>
        <p:txBody>
          <a:bodyPr/>
          <a:lstStyle/>
          <a:p>
            <a:pPr algn="r">
              <a:spcBef>
                <a:spcPts val="0"/>
              </a:spcBef>
              <a:spcAft>
                <a:spcPts val="0"/>
              </a:spcAft>
            </a:pPr>
            <a:r>
              <a:rPr lang="lt-LT" dirty="0"/>
              <a:t>Pateiktis kūrė: III grupės </a:t>
            </a:r>
            <a:r>
              <a:rPr lang="lt-LT" dirty="0" smtClean="0"/>
              <a:t>mokiniai</a:t>
            </a:r>
            <a:endParaRPr lang="lt-LT" dirty="0"/>
          </a:p>
        </p:txBody>
      </p:sp>
    </p:spTree>
    <p:extLst>
      <p:ext uri="{BB962C8B-B14F-4D97-AF65-F5344CB8AC3E}">
        <p14:creationId xmlns:p14="http://schemas.microsoft.com/office/powerpoint/2010/main" val="563187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l"/>
            <a:r>
              <a:rPr lang="lt-LT" dirty="0"/>
              <a:t>Tikslai</a:t>
            </a:r>
          </a:p>
        </p:txBody>
      </p:sp>
      <p:sp>
        <p:nvSpPr>
          <p:cNvPr id="3" name="Turinio vietos rezervavimo ženklas 2"/>
          <p:cNvSpPr>
            <a:spLocks noGrp="1"/>
          </p:cNvSpPr>
          <p:nvPr>
            <p:ph idx="1"/>
          </p:nvPr>
        </p:nvSpPr>
        <p:spPr>
          <a:xfrm>
            <a:off x="1295402" y="2608448"/>
            <a:ext cx="9601196" cy="3318936"/>
          </a:xfrm>
        </p:spPr>
        <p:txBody>
          <a:bodyPr/>
          <a:lstStyle/>
          <a:p>
            <a:r>
              <a:rPr lang="lt-LT" dirty="0"/>
              <a:t>Supažindinti </a:t>
            </a:r>
            <a:r>
              <a:rPr lang="lt-LT" dirty="0" smtClean="0"/>
              <a:t>su </a:t>
            </a:r>
            <a:r>
              <a:rPr lang="lt-LT" dirty="0"/>
              <a:t>B. Brazdžionio asmenybe</a:t>
            </a:r>
          </a:p>
          <a:p>
            <a:r>
              <a:rPr lang="lt-LT" dirty="0"/>
              <a:t>Pristatyti jo biografiją</a:t>
            </a:r>
          </a:p>
          <a:p>
            <a:r>
              <a:rPr lang="lt-LT" dirty="0"/>
              <a:t>Apibendrinti jo vieną iš daugelio kūrinių</a:t>
            </a:r>
          </a:p>
        </p:txBody>
      </p:sp>
    </p:spTree>
    <p:extLst>
      <p:ext uri="{BB962C8B-B14F-4D97-AF65-F5344CB8AC3E}">
        <p14:creationId xmlns:p14="http://schemas.microsoft.com/office/powerpoint/2010/main" val="3317560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l"/>
            <a:r>
              <a:rPr lang="lt-LT" dirty="0"/>
              <a:t>Biografija</a:t>
            </a:r>
          </a:p>
        </p:txBody>
      </p:sp>
      <p:pic>
        <p:nvPicPr>
          <p:cNvPr id="4" name="Turinio vietos rezervavimo ženklas 3"/>
          <p:cNvPicPr>
            <a:picLocks noGrp="1" noChangeAspect="1"/>
          </p:cNvPicPr>
          <p:nvPr>
            <p:ph idx="1"/>
          </p:nvPr>
        </p:nvPicPr>
        <p:blipFill>
          <a:blip r:embed="rId2"/>
          <a:stretch>
            <a:fillRect/>
          </a:stretch>
        </p:blipFill>
        <p:spPr>
          <a:xfrm>
            <a:off x="8665914" y="982132"/>
            <a:ext cx="2743471" cy="4867448"/>
          </a:xfrm>
          <a:prstGeom prst="rect">
            <a:avLst/>
          </a:prstGeom>
        </p:spPr>
      </p:pic>
      <p:sp>
        <p:nvSpPr>
          <p:cNvPr id="5" name="Turinio vietos rezervavimo ženklas 2"/>
          <p:cNvSpPr txBox="1">
            <a:spLocks/>
          </p:cNvSpPr>
          <p:nvPr/>
        </p:nvSpPr>
        <p:spPr>
          <a:xfrm>
            <a:off x="1295402" y="2485623"/>
            <a:ext cx="7269049" cy="3441761"/>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r>
              <a:rPr lang="lt-LT" sz="2000" dirty="0" smtClean="0"/>
              <a:t>Gimė </a:t>
            </a:r>
            <a:r>
              <a:rPr lang="lt-LT" sz="2000" dirty="0"/>
              <a:t>1907 m. vasario 2 d. </a:t>
            </a:r>
            <a:r>
              <a:rPr lang="lt-LT" sz="2000" dirty="0" err="1"/>
              <a:t>Stebeikėliuose</a:t>
            </a:r>
            <a:r>
              <a:rPr lang="lt-LT" sz="2000" dirty="0"/>
              <a:t>, Pumpėnų valsčiuje, Biržų apskritį</a:t>
            </a:r>
          </a:p>
          <a:p>
            <a:r>
              <a:rPr lang="lt-LT" sz="2000" dirty="0" smtClean="0"/>
              <a:t>Mirė </a:t>
            </a:r>
            <a:r>
              <a:rPr lang="es-ES" sz="2000" dirty="0"/>
              <a:t>	2002 m. </a:t>
            </a:r>
            <a:r>
              <a:rPr lang="es-ES" sz="2000" dirty="0" err="1"/>
              <a:t>liepos</a:t>
            </a:r>
            <a:r>
              <a:rPr lang="es-ES" sz="2000" dirty="0"/>
              <a:t> 11 d. (95 </a:t>
            </a:r>
            <a:r>
              <a:rPr lang="es-ES" sz="2000" dirty="0" err="1"/>
              <a:t>met</a:t>
            </a:r>
            <a:r>
              <a:rPr lang="lt-LT" sz="2000" dirty="0"/>
              <a:t>ų</a:t>
            </a:r>
            <a:r>
              <a:rPr lang="es-ES" sz="2000" dirty="0"/>
              <a:t>)</a:t>
            </a:r>
            <a:r>
              <a:rPr lang="lt-LT" sz="2000" dirty="0"/>
              <a:t> </a:t>
            </a:r>
            <a:r>
              <a:rPr lang="es-ES" sz="2000" dirty="0"/>
              <a:t>Los </a:t>
            </a:r>
            <a:r>
              <a:rPr lang="es-ES" sz="2000" dirty="0" err="1"/>
              <a:t>Andžel</a:t>
            </a:r>
            <a:r>
              <a:rPr lang="lt-LT" sz="2000" dirty="0"/>
              <a:t>e.</a:t>
            </a:r>
          </a:p>
          <a:p>
            <a:r>
              <a:rPr lang="lt-LT" sz="2000" dirty="0"/>
              <a:t>Nuo 1908 m. su tėvais gyveno JAV. 1914 m. grįžo į Lietuvą. Pirmajam pasauliniam karui tėvą mobilizavus Rusijos imperijos kariuomenėn, su motina apsigyveno Pasvalio valsčiaus, Žadeikių dvare.</a:t>
            </a:r>
          </a:p>
        </p:txBody>
      </p:sp>
    </p:spTree>
    <p:extLst>
      <p:ext uri="{BB962C8B-B14F-4D97-AF65-F5344CB8AC3E}">
        <p14:creationId xmlns:p14="http://schemas.microsoft.com/office/powerpoint/2010/main" val="2386454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urinio vietos rezervavimo ženklas 2"/>
          <p:cNvSpPr>
            <a:spLocks noGrp="1"/>
          </p:cNvSpPr>
          <p:nvPr>
            <p:ph idx="1"/>
          </p:nvPr>
        </p:nvSpPr>
        <p:spPr>
          <a:xfrm>
            <a:off x="1253197" y="760364"/>
            <a:ext cx="9601200" cy="5016500"/>
          </a:xfrm>
        </p:spPr>
        <p:txBody>
          <a:bodyPr>
            <a:normAutofit fontScale="92500" lnSpcReduction="10000"/>
          </a:bodyPr>
          <a:lstStyle/>
          <a:p>
            <a:r>
              <a:rPr lang="lt-LT" dirty="0"/>
              <a:t>Pradžios mokyklą lankė Pasvalyje, Žadeikiuose.</a:t>
            </a:r>
          </a:p>
          <a:p>
            <a:r>
              <a:rPr lang="lt-LT" dirty="0"/>
              <a:t>1921–1929 m. mokėsi Biržų gimnazijoje. 1929–1934 m. Vytauto Didžiojo universitete Humanitarinių mokslų fakultete studijavo lietuvių kalbą ir literatūrą. Universitete dalyvavo studentų akademiniuose būreliuose: ateitininkų „Šatrijos“ draugijoje, Humanitarų draugijos literatūros sekcijoje, nuo 1931 m. jai vadovavo. </a:t>
            </a:r>
          </a:p>
          <a:p>
            <a:r>
              <a:rPr lang="lt-LT" dirty="0"/>
              <a:t>1931 m. išleido eilėraščių rinkinį „Amžinas žydas“. Dalyvavo Kauno ir kitų miestų literatūros vakaruose.</a:t>
            </a:r>
          </a:p>
          <a:p>
            <a:r>
              <a:rPr lang="lt-LT" dirty="0"/>
              <a:t>Mokytojavo, nuo 1937 m. dirbo „Sakalo“ knygų leidykloje, nuo 1940 m. – Maironio literatūros muziejaus direktorius.</a:t>
            </a:r>
          </a:p>
          <a:p>
            <a:r>
              <a:rPr lang="lt-LT" dirty="0"/>
              <a:t>1944 m. pasitraukė į Vakarus. </a:t>
            </a:r>
            <a:r>
              <a:rPr lang="lt-LT" dirty="0" err="1"/>
              <a:t>Ravenbsurge</a:t>
            </a:r>
            <a:r>
              <a:rPr lang="lt-LT" dirty="0"/>
              <a:t> dalyvavo išeivijos lietuvių kultūriniame gyvenime. 1947 m. suredagavo Lietuvių rašytojų draugijos metraštį „Tremties metai“. 1949 m. atvyko į JAV. Gyvendamas Bostone, dirbo „Lietuvių enciklopedijos“ Visuotinės literatūros skyriaus </a:t>
            </a:r>
            <a:r>
              <a:rPr lang="lt-LT" dirty="0" err="1"/>
              <a:t>redaktorium</a:t>
            </a:r>
            <a:r>
              <a:rPr lang="lt-LT" dirty="0"/>
              <a:t>, 1949–1950 m. redagavo vaikų laikraštį „Eglutė“.</a:t>
            </a:r>
          </a:p>
        </p:txBody>
      </p:sp>
    </p:spTree>
    <p:extLst>
      <p:ext uri="{BB962C8B-B14F-4D97-AF65-F5344CB8AC3E}">
        <p14:creationId xmlns:p14="http://schemas.microsoft.com/office/powerpoint/2010/main" val="37883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pPr algn="l"/>
            <a:r>
              <a:rPr lang="lt-LT" b="1" i="1" dirty="0"/>
              <a:t>Bernardas Brazdžionis </a:t>
            </a:r>
            <a:r>
              <a:rPr lang="lt-LT" b="1" dirty="0"/>
              <a:t>turėjo daug slapyvardžių:</a:t>
            </a:r>
            <a:endParaRPr lang="lt-LT" dirty="0"/>
          </a:p>
        </p:txBody>
      </p:sp>
      <p:sp>
        <p:nvSpPr>
          <p:cNvPr id="3" name="Turinio vietos rezervavimo ženklas 2"/>
          <p:cNvSpPr>
            <a:spLocks noGrp="1"/>
          </p:cNvSpPr>
          <p:nvPr>
            <p:ph idx="1"/>
          </p:nvPr>
        </p:nvSpPr>
        <p:spPr>
          <a:xfrm>
            <a:off x="1295400" y="2556931"/>
            <a:ext cx="6090137" cy="3564725"/>
          </a:xfrm>
        </p:spPr>
        <p:txBody>
          <a:bodyPr/>
          <a:lstStyle/>
          <a:p>
            <a:r>
              <a:rPr lang="lt-LT" i="1" dirty="0"/>
              <a:t>Vytė Nemunėlis, J. Brazaitis, J. </a:t>
            </a:r>
            <a:r>
              <a:rPr lang="lt-LT" i="1" dirty="0" err="1"/>
              <a:t>Stebeikis</a:t>
            </a:r>
            <a:r>
              <a:rPr lang="lt-LT" i="1" dirty="0"/>
              <a:t>, B. </a:t>
            </a:r>
            <a:r>
              <a:rPr lang="lt-LT" i="1" dirty="0" err="1"/>
              <a:t>Brn</a:t>
            </a:r>
            <a:r>
              <a:rPr lang="lt-LT" i="1" dirty="0"/>
              <a:t>., B. </a:t>
            </a:r>
            <a:r>
              <a:rPr lang="lt-LT" i="1" dirty="0" err="1"/>
              <a:t>Nardis</a:t>
            </a:r>
            <a:r>
              <a:rPr lang="lt-LT" i="1" dirty="0"/>
              <a:t> Brazdžionis, </a:t>
            </a:r>
            <a:r>
              <a:rPr lang="lt-LT" i="1" dirty="0" err="1"/>
              <a:t>Bern</a:t>
            </a:r>
            <a:r>
              <a:rPr lang="lt-LT" i="1" dirty="0"/>
              <a:t>. </a:t>
            </a:r>
            <a:r>
              <a:rPr lang="lt-LT" i="1" dirty="0" err="1"/>
              <a:t>Žvainius</a:t>
            </a:r>
            <a:r>
              <a:rPr lang="lt-LT" i="1" dirty="0"/>
              <a:t>, J. </a:t>
            </a:r>
            <a:r>
              <a:rPr lang="lt-LT" i="1" dirty="0" err="1"/>
              <a:t>Braz</a:t>
            </a:r>
            <a:r>
              <a:rPr lang="lt-LT" i="1" dirty="0"/>
              <a:t>., Jaunasis Vaidevutis, B. </a:t>
            </a:r>
            <a:r>
              <a:rPr lang="lt-LT" i="1" dirty="0" err="1"/>
              <a:t>Br</a:t>
            </a:r>
            <a:r>
              <a:rPr lang="lt-LT" i="1" dirty="0"/>
              <a:t>. </a:t>
            </a:r>
            <a:r>
              <a:rPr lang="lt-LT" i="1" dirty="0" err="1"/>
              <a:t>Gintvytis</a:t>
            </a:r>
            <a:r>
              <a:rPr lang="lt-LT" i="1" dirty="0"/>
              <a:t>, B. </a:t>
            </a:r>
            <a:r>
              <a:rPr lang="lt-LT" i="1" dirty="0" err="1"/>
              <a:t>Nardis</a:t>
            </a:r>
            <a:r>
              <a:rPr lang="lt-LT" i="1" dirty="0"/>
              <a:t>, J. Žadeikis, A. Pagramantis, Mikas </a:t>
            </a:r>
            <a:r>
              <a:rPr lang="lt-LT" i="1" dirty="0" err="1"/>
              <a:t>Lašavikas</a:t>
            </a:r>
            <a:r>
              <a:rPr lang="lt-LT" i="1" dirty="0"/>
              <a:t>, Jonas </a:t>
            </a:r>
            <a:r>
              <a:rPr lang="lt-LT" i="1" dirty="0" err="1"/>
              <a:t>Baika</a:t>
            </a:r>
            <a:r>
              <a:rPr lang="lt-LT" i="1" dirty="0"/>
              <a:t>, M. Kiškutis, V. </a:t>
            </a:r>
            <a:r>
              <a:rPr lang="lt-LT" i="1" dirty="0" err="1"/>
              <a:t>Klevelis</a:t>
            </a:r>
            <a:r>
              <a:rPr lang="lt-LT" i="1" dirty="0"/>
              <a:t>.</a:t>
            </a:r>
          </a:p>
        </p:txBody>
      </p:sp>
      <p:pic>
        <p:nvPicPr>
          <p:cNvPr id="4" name="Paveikslėlis 3"/>
          <p:cNvPicPr>
            <a:picLocks noChangeAspect="1"/>
          </p:cNvPicPr>
          <p:nvPr/>
        </p:nvPicPr>
        <p:blipFill>
          <a:blip r:embed="rId2"/>
          <a:stretch>
            <a:fillRect/>
          </a:stretch>
        </p:blipFill>
        <p:spPr>
          <a:xfrm>
            <a:off x="7885797" y="1885070"/>
            <a:ext cx="3010801" cy="4236587"/>
          </a:xfrm>
          <a:prstGeom prst="rect">
            <a:avLst/>
          </a:prstGeom>
        </p:spPr>
      </p:pic>
    </p:spTree>
    <p:extLst>
      <p:ext uri="{BB962C8B-B14F-4D97-AF65-F5344CB8AC3E}">
        <p14:creationId xmlns:p14="http://schemas.microsoft.com/office/powerpoint/2010/main" val="3784550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l"/>
            <a:r>
              <a:rPr lang="lt-LT" dirty="0"/>
              <a:t>Kūryba</a:t>
            </a:r>
          </a:p>
        </p:txBody>
      </p:sp>
      <p:sp>
        <p:nvSpPr>
          <p:cNvPr id="3" name="Turinio vietos rezervavimo ženklas 2"/>
          <p:cNvSpPr>
            <a:spLocks noGrp="1"/>
          </p:cNvSpPr>
          <p:nvPr>
            <p:ph idx="1"/>
          </p:nvPr>
        </p:nvSpPr>
        <p:spPr>
          <a:xfrm>
            <a:off x="1295401" y="2556932"/>
            <a:ext cx="5386753" cy="3318936"/>
          </a:xfrm>
        </p:spPr>
        <p:txBody>
          <a:bodyPr>
            <a:normAutofit lnSpcReduction="10000"/>
          </a:bodyPr>
          <a:lstStyle/>
          <a:p>
            <a:r>
              <a:rPr lang="lt-LT" dirty="0"/>
              <a:t>Pirmąjį eilėraštį išspausdino 1924 m. jaunimui skirtame „Pavasario“ laikraštyje. 1926 m. dar būdamas gimnazistu, išleido pirmąjį eilėraščių rinkinį „Baltosios dienos“. 1928 m. atskiru leidiniu išleido poemą „Verkiantis vergas“. 1928 m. būdamas aštuntos klasės mokiniu, dalyvavo jaunųjų poetų antologijoje „Pirmas dešimtmetis“.</a:t>
            </a:r>
          </a:p>
        </p:txBody>
      </p:sp>
      <p:pic>
        <p:nvPicPr>
          <p:cNvPr id="4" name="Paveikslėlis 3"/>
          <p:cNvPicPr>
            <a:picLocks noChangeAspect="1"/>
          </p:cNvPicPr>
          <p:nvPr/>
        </p:nvPicPr>
        <p:blipFill>
          <a:blip r:embed="rId2"/>
          <a:stretch>
            <a:fillRect/>
          </a:stretch>
        </p:blipFill>
        <p:spPr>
          <a:xfrm>
            <a:off x="7443556" y="982132"/>
            <a:ext cx="3735423" cy="5180134"/>
          </a:xfrm>
          <a:prstGeom prst="rect">
            <a:avLst/>
          </a:prstGeom>
        </p:spPr>
      </p:pic>
    </p:spTree>
    <p:extLst>
      <p:ext uri="{BB962C8B-B14F-4D97-AF65-F5344CB8AC3E}">
        <p14:creationId xmlns:p14="http://schemas.microsoft.com/office/powerpoint/2010/main" val="449722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1050388" y="2051277"/>
            <a:ext cx="9846210" cy="4940366"/>
          </a:xfrm>
        </p:spPr>
        <p:txBody>
          <a:bodyPr/>
          <a:lstStyle/>
          <a:p>
            <a:r>
              <a:rPr lang="lt-LT" dirty="0"/>
              <a:t>Dar būdamas jaunas, susipažino su Europos literatūrinėmis srovėmis. Iš lietuvių didžiausią įtaką turėjo Vincas Mykolaitis-Putinas. Būdingiausi jo poezijos bruožai – gaivališkumas, kontrastiškumas, aštrūs dramatiški konfliktai. Jo kūrybos amplitudė – nuo romantiško svajingumo iki realizmo, nuo švelnių lyriškų plonybių iki grotesko, nuo švelnios maldos iki rūstaus grūmojimo. Forma atrodo archajiška, bet poezija moderni ir aktuali. Jis puoselėjo tris motyvus: visuomeninį (lietuvišką ir bendražmogiškąjį), asmeninį, gamtos. Jis elegiškas ir giedras visur.</a:t>
            </a:r>
          </a:p>
        </p:txBody>
      </p:sp>
    </p:spTree>
    <p:extLst>
      <p:ext uri="{BB962C8B-B14F-4D97-AF65-F5344CB8AC3E}">
        <p14:creationId xmlns:p14="http://schemas.microsoft.com/office/powerpoint/2010/main" val="1539646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t>B. Brazdžionis – </a:t>
            </a:r>
            <a:r>
              <a:rPr lang="lt-LT" dirty="0" err="1"/>
              <a:t>neoromantizmo</a:t>
            </a:r>
            <a:r>
              <a:rPr lang="lt-LT" dirty="0"/>
              <a:t> atstovas</a:t>
            </a:r>
          </a:p>
        </p:txBody>
      </p:sp>
      <p:sp>
        <p:nvSpPr>
          <p:cNvPr id="3" name="Turinio vietos rezervavimo ženklas 2"/>
          <p:cNvSpPr>
            <a:spLocks noGrp="1"/>
          </p:cNvSpPr>
          <p:nvPr>
            <p:ph idx="1"/>
          </p:nvPr>
        </p:nvSpPr>
        <p:spPr>
          <a:xfrm>
            <a:off x="1295401" y="2556932"/>
            <a:ext cx="6005731" cy="3318936"/>
          </a:xfrm>
        </p:spPr>
        <p:txBody>
          <a:bodyPr/>
          <a:lstStyle/>
          <a:p>
            <a:r>
              <a:rPr lang="lt-LT" dirty="0"/>
              <a:t>Bernardo Brazdžionio poezija originali, individuali. Jo talentas paremtas lietuviškomis tradicijomis. Įkvėpimo jis ieškojo liturginėje literatūroje. Taip susiformavo savitos poetinės formos ir dvasia. Jis tapo tautiškas ir kartu visuotinai žmogiškas poetas. Jam įtakos turėjo vokiečių romantikai, modernieji autoriai. Yra išvertęs daug pasaulinės poezijos.</a:t>
            </a:r>
          </a:p>
        </p:txBody>
      </p:sp>
      <p:pic>
        <p:nvPicPr>
          <p:cNvPr id="4" name="Paveikslėlis 3"/>
          <p:cNvPicPr>
            <a:picLocks noChangeAspect="1"/>
          </p:cNvPicPr>
          <p:nvPr/>
        </p:nvPicPr>
        <p:blipFill>
          <a:blip r:embed="rId2"/>
          <a:stretch>
            <a:fillRect/>
          </a:stretch>
        </p:blipFill>
        <p:spPr>
          <a:xfrm>
            <a:off x="7793501" y="2440690"/>
            <a:ext cx="3336387" cy="3621736"/>
          </a:xfrm>
          <a:prstGeom prst="rect">
            <a:avLst/>
          </a:prstGeom>
        </p:spPr>
      </p:pic>
    </p:spTree>
    <p:extLst>
      <p:ext uri="{BB962C8B-B14F-4D97-AF65-F5344CB8AC3E}">
        <p14:creationId xmlns:p14="http://schemas.microsoft.com/office/powerpoint/2010/main" val="3478022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Eilėraštis ,,Per pasaulį keliauja žmogus“</a:t>
            </a:r>
          </a:p>
        </p:txBody>
      </p:sp>
      <p:sp>
        <p:nvSpPr>
          <p:cNvPr id="3" name="Turinio vietos rezervavimo ženklas 2"/>
          <p:cNvSpPr>
            <a:spLocks noGrp="1"/>
          </p:cNvSpPr>
          <p:nvPr>
            <p:ph idx="1"/>
          </p:nvPr>
        </p:nvSpPr>
        <p:spPr/>
        <p:txBody>
          <a:bodyPr/>
          <a:lstStyle/>
          <a:p>
            <a:r>
              <a:rPr lang="lt-LT" dirty="0"/>
              <a:t>Baltas </a:t>
            </a:r>
            <a:r>
              <a:rPr lang="lt-LT" dirty="0" err="1"/>
              <a:t>baltas</a:t>
            </a:r>
            <a:r>
              <a:rPr lang="lt-LT" dirty="0"/>
              <a:t>, kaip vyšnios viršūnė,</a:t>
            </a:r>
          </a:p>
          <a:p>
            <a:pPr marL="0" indent="0">
              <a:buNone/>
            </a:pPr>
            <a:r>
              <a:rPr lang="lt-LT" dirty="0"/>
              <a:t>    Žydro veido, kaip žydras dangus,</a:t>
            </a:r>
          </a:p>
          <a:p>
            <a:pPr marL="0" indent="0">
              <a:buNone/>
            </a:pPr>
            <a:r>
              <a:rPr lang="lt-LT" dirty="0"/>
              <a:t>    Kaip vėlė, kaip vėlė </a:t>
            </a:r>
            <a:r>
              <a:rPr lang="lt-LT" dirty="0" err="1"/>
              <a:t>nemarūnė</a:t>
            </a:r>
            <a:endParaRPr lang="lt-LT" dirty="0"/>
          </a:p>
          <a:p>
            <a:pPr marL="0" indent="0">
              <a:buNone/>
            </a:pPr>
            <a:r>
              <a:rPr lang="lt-LT" dirty="0"/>
              <a:t>    Per pasaulį keliauja žmogus.</a:t>
            </a:r>
          </a:p>
          <a:p>
            <a:pPr marL="0" indent="0">
              <a:buNone/>
            </a:pPr>
            <a:endParaRPr lang="lt-LT" dirty="0"/>
          </a:p>
          <a:p>
            <a:pPr marL="0" indent="0">
              <a:buNone/>
            </a:pPr>
            <a:endParaRPr lang="lt-LT" dirty="0"/>
          </a:p>
          <a:p>
            <a:pPr marL="0" indent="0">
              <a:buNone/>
            </a:pPr>
            <a:endParaRPr lang="lt-LT" dirty="0"/>
          </a:p>
        </p:txBody>
      </p:sp>
    </p:spTree>
    <p:extLst>
      <p:ext uri="{BB962C8B-B14F-4D97-AF65-F5344CB8AC3E}">
        <p14:creationId xmlns:p14="http://schemas.microsoft.com/office/powerpoint/2010/main" val="195865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Išvados</a:t>
            </a:r>
            <a:endParaRPr lang="lt-LT" dirty="0"/>
          </a:p>
        </p:txBody>
      </p:sp>
      <p:sp>
        <p:nvSpPr>
          <p:cNvPr id="3" name="Turinio vietos rezervavimo ženklas 2"/>
          <p:cNvSpPr>
            <a:spLocks noGrp="1"/>
          </p:cNvSpPr>
          <p:nvPr>
            <p:ph idx="1"/>
          </p:nvPr>
        </p:nvSpPr>
        <p:spPr/>
        <p:txBody>
          <a:bodyPr/>
          <a:lstStyle/>
          <a:p>
            <a:r>
              <a:rPr lang="lt-LT" dirty="0" smtClean="0"/>
              <a:t>Kaip matome, B. Brazdžionio eilėraščiui būdingi </a:t>
            </a:r>
            <a:r>
              <a:rPr lang="lt-LT" dirty="0" err="1" smtClean="0"/>
              <a:t>neoramantizmo</a:t>
            </a:r>
            <a:r>
              <a:rPr lang="lt-LT" dirty="0" smtClean="0"/>
              <a:t> bruožai.</a:t>
            </a:r>
          </a:p>
          <a:p>
            <a:r>
              <a:rPr lang="lt-LT" dirty="0" smtClean="0"/>
              <a:t>Kaip ir kitų </a:t>
            </a:r>
            <a:r>
              <a:rPr lang="lt-LT" dirty="0" err="1" smtClean="0"/>
              <a:t>neoromantikų</a:t>
            </a:r>
            <a:r>
              <a:rPr lang="lt-LT" dirty="0" smtClean="0"/>
              <a:t> kūryboje, apie bėgantį laiką prabylama pasitelkus žiedo, trumpalaikio žydėjimo motyvus, žmogaus gyvenimas suvokiamas kaip kelionė.</a:t>
            </a:r>
          </a:p>
          <a:p>
            <a:r>
              <a:rPr lang="lt-LT" dirty="0"/>
              <a:t> </a:t>
            </a:r>
            <a:r>
              <a:rPr lang="lt-LT" dirty="0" smtClean="0"/>
              <a:t>tiek šio, tiek daugelio kitų poeto eilėraščių centre- lyrinio subjekto vidinis pasaulis, jo jausmai ir būsenos.</a:t>
            </a:r>
            <a:endParaRPr lang="lt-LT" dirty="0"/>
          </a:p>
        </p:txBody>
      </p:sp>
    </p:spTree>
    <p:extLst>
      <p:ext uri="{BB962C8B-B14F-4D97-AF65-F5344CB8AC3E}">
        <p14:creationId xmlns:p14="http://schemas.microsoft.com/office/powerpoint/2010/main" val="2696787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422012" y="2701518"/>
            <a:ext cx="9601196" cy="1303867"/>
          </a:xfrm>
        </p:spPr>
        <p:txBody>
          <a:bodyPr>
            <a:normAutofit/>
          </a:bodyPr>
          <a:lstStyle/>
          <a:p>
            <a:r>
              <a:rPr lang="lt-LT" sz="6000" i="1" dirty="0"/>
              <a:t>AČIŪ UŽ DĖMESĮ!</a:t>
            </a:r>
          </a:p>
        </p:txBody>
      </p:sp>
    </p:spTree>
    <p:extLst>
      <p:ext uri="{BB962C8B-B14F-4D97-AF65-F5344CB8AC3E}">
        <p14:creationId xmlns:p14="http://schemas.microsoft.com/office/powerpoint/2010/main" val="341383694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Gamtinė">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emplate>Organic</Template>
  <TotalTime>46</TotalTime>
  <Words>552</Words>
  <Application>Microsoft Office PowerPoint</Application>
  <PresentationFormat>Plačiaekranė</PresentationFormat>
  <Paragraphs>33</Paragraphs>
  <Slides>11</Slides>
  <Notes>0</Notes>
  <HiddenSlides>0</HiddenSlides>
  <MMClips>0</MMClips>
  <ScaleCrop>false</ScaleCrop>
  <HeadingPairs>
    <vt:vector size="6" baseType="variant">
      <vt:variant>
        <vt:lpstr>Naudojami šriftai</vt:lpstr>
      </vt:variant>
      <vt:variant>
        <vt:i4>2</vt:i4>
      </vt:variant>
      <vt:variant>
        <vt:lpstr>Tema</vt:lpstr>
      </vt:variant>
      <vt:variant>
        <vt:i4>1</vt:i4>
      </vt:variant>
      <vt:variant>
        <vt:lpstr>Skaidrių pavadinimai</vt:lpstr>
      </vt:variant>
      <vt:variant>
        <vt:i4>11</vt:i4>
      </vt:variant>
    </vt:vector>
  </HeadingPairs>
  <TitlesOfParts>
    <vt:vector size="14" baseType="lpstr">
      <vt:lpstr>Arial</vt:lpstr>
      <vt:lpstr>Garamond</vt:lpstr>
      <vt:lpstr>Gamtinė</vt:lpstr>
      <vt:lpstr>Bernardas Brazdžionis</vt:lpstr>
      <vt:lpstr>Tikslai</vt:lpstr>
      <vt:lpstr>Biografija</vt:lpstr>
      <vt:lpstr>„PowerPoint“ pateiktis</vt:lpstr>
      <vt:lpstr>Bernardas Brazdžionis turėjo daug slapyvardžių:</vt:lpstr>
      <vt:lpstr>Kūryba</vt:lpstr>
      <vt:lpstr>„PowerPoint“ pateiktis</vt:lpstr>
      <vt:lpstr>B. Brazdžionis – neoromantizmo atstovas</vt:lpstr>
      <vt:lpstr>Eilėraštis ,,Per pasaulį keliauja žmogus“</vt:lpstr>
      <vt:lpstr>Išvados</vt:lpstr>
      <vt:lpstr>AČIŪ UŽ DĖMESĮ!</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Bernardas Brazdžionis</dc:title>
  <dc:creator>„Windows“ vartotojas</dc:creator>
  <cp:lastModifiedBy>Petras</cp:lastModifiedBy>
  <cp:revision>10</cp:revision>
  <dcterms:created xsi:type="dcterms:W3CDTF">2017-05-09T18:39:31Z</dcterms:created>
  <dcterms:modified xsi:type="dcterms:W3CDTF">2017-05-17T07:19:29Z</dcterms:modified>
</cp:coreProperties>
</file>