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EE74C-0BE3-4660-9619-73EEFC314D0C}" type="datetimeFigureOut">
              <a:rPr lang="lt-LT" smtClean="0"/>
              <a:pPr/>
              <a:t>2016.12.02</a:t>
            </a:fld>
            <a:endParaRPr lang="lt-LT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A83398B-9505-4D21-A809-9A64C34AAFCE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EE74C-0BE3-4660-9619-73EEFC314D0C}" type="datetimeFigureOut">
              <a:rPr lang="lt-LT" smtClean="0"/>
              <a:pPr/>
              <a:t>2016.12.02</a:t>
            </a:fld>
            <a:endParaRPr lang="lt-LT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lt-LT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A83398B-9505-4D21-A809-9A64C34AAFCE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EE74C-0BE3-4660-9619-73EEFC314D0C}" type="datetimeFigureOut">
              <a:rPr lang="lt-LT" smtClean="0"/>
              <a:pPr/>
              <a:t>2016.12.02</a:t>
            </a:fld>
            <a:endParaRPr lang="lt-LT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3398B-9505-4D21-A809-9A64C34AAFCE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EE74C-0BE3-4660-9619-73EEFC314D0C}" type="datetimeFigureOut">
              <a:rPr lang="lt-LT" smtClean="0"/>
              <a:pPr/>
              <a:t>2016.12.02</a:t>
            </a:fld>
            <a:endParaRPr lang="lt-LT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3398B-9505-4D21-A809-9A64C34AAFCE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EE74C-0BE3-4660-9619-73EEFC314D0C}" type="datetimeFigureOut">
              <a:rPr lang="lt-LT" smtClean="0"/>
              <a:pPr/>
              <a:t>2016.12.02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A83398B-9505-4D21-A809-9A64C34AAFCE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EE74C-0BE3-4660-9619-73EEFC314D0C}" type="datetimeFigureOut">
              <a:rPr lang="lt-LT" smtClean="0"/>
              <a:pPr/>
              <a:t>2016.12.02</a:t>
            </a:fld>
            <a:endParaRPr lang="lt-LT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3398B-9505-4D21-A809-9A64C34AAFCE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EE74C-0BE3-4660-9619-73EEFC314D0C}" type="datetimeFigureOut">
              <a:rPr lang="lt-LT" smtClean="0"/>
              <a:pPr/>
              <a:t>2016.12.02</a:t>
            </a:fld>
            <a:endParaRPr lang="lt-LT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3398B-9505-4D21-A809-9A64C34AAFCE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p:transition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EE74C-0BE3-4660-9619-73EEFC314D0C}" type="datetimeFigureOut">
              <a:rPr lang="lt-LT" smtClean="0"/>
              <a:pPr/>
              <a:t>2016.12.02</a:t>
            </a:fld>
            <a:endParaRPr lang="lt-LT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3398B-9505-4D21-A809-9A64C34AAFCE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EE74C-0BE3-4660-9619-73EEFC314D0C}" type="datetimeFigureOut">
              <a:rPr lang="lt-LT" smtClean="0"/>
              <a:pPr/>
              <a:t>2016.12.02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3398B-9505-4D21-A809-9A64C34AAFCE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EE74C-0BE3-4660-9619-73EEFC314D0C}" type="datetimeFigureOut">
              <a:rPr lang="lt-LT" smtClean="0"/>
              <a:pPr/>
              <a:t>2016.12.02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3398B-9505-4D21-A809-9A64C34AAFCE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p:transition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EE74C-0BE3-4660-9619-73EEFC314D0C}" type="datetimeFigureOut">
              <a:rPr lang="lt-LT" smtClean="0"/>
              <a:pPr/>
              <a:t>2016.12.02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3398B-9505-4D21-A809-9A64C34AAFCE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B3EE74C-0BE3-4660-9619-73EEFC314D0C}" type="datetimeFigureOut">
              <a:rPr lang="lt-LT" smtClean="0"/>
              <a:pPr/>
              <a:t>2016.12.02</a:t>
            </a:fld>
            <a:endParaRPr lang="lt-LT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A83398B-9505-4D21-A809-9A64C34AAFCE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wipe dir="d"/>
  </p:transition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>
            <a:noAutofit/>
          </a:bodyPr>
          <a:lstStyle/>
          <a:p>
            <a:r>
              <a:rPr lang="lt-LT" sz="6600" dirty="0" smtClean="0"/>
              <a:t>   Pranas </a:t>
            </a:r>
            <a:r>
              <a:rPr lang="lt-LT" sz="6600" dirty="0" smtClean="0"/>
              <a:t>Vaičaitis</a:t>
            </a:r>
            <a:endParaRPr lang="lt-LT" sz="6600" dirty="0"/>
          </a:p>
        </p:txBody>
      </p:sp>
      <p:pic>
        <p:nvPicPr>
          <p:cNvPr id="5" name="Content Placeholder 4" descr="Vaicaiti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39752" y="1772816"/>
            <a:ext cx="4355575" cy="3717032"/>
          </a:xfrm>
        </p:spPr>
      </p:pic>
      <p:sp>
        <p:nvSpPr>
          <p:cNvPr id="6" name="TextBox 5"/>
          <p:cNvSpPr txBox="1"/>
          <p:nvPr/>
        </p:nvSpPr>
        <p:spPr>
          <a:xfrm>
            <a:off x="2357422" y="6000768"/>
            <a:ext cx="45874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 smtClean="0"/>
              <a:t>               1876 -1901</a:t>
            </a:r>
            <a:endParaRPr lang="lt-LT" sz="24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Poeto tėvai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268760"/>
            <a:ext cx="8291264" cy="5289451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lt-LT" dirty="0" smtClean="0"/>
              <a:t>   	</a:t>
            </a:r>
          </a:p>
          <a:p>
            <a:pPr>
              <a:buNone/>
            </a:pPr>
            <a:r>
              <a:rPr lang="lt-LT" sz="2800" dirty="0"/>
              <a:t>	</a:t>
            </a:r>
            <a:r>
              <a:rPr lang="lt-LT" sz="3600" dirty="0" smtClean="0"/>
              <a:t>Poeto tėvas buvęs gana linksmo būdo, geros </a:t>
            </a:r>
            <a:r>
              <a:rPr lang="lt-LT" sz="3600" dirty="0" smtClean="0"/>
              <a:t>atminties. Nors </a:t>
            </a:r>
            <a:r>
              <a:rPr lang="lt-LT" sz="3600" dirty="0" smtClean="0"/>
              <a:t>skaityti ir nemokėjęs, bet pats rašė dainas ir jas dainavo. </a:t>
            </a:r>
          </a:p>
          <a:p>
            <a:pPr>
              <a:buNone/>
            </a:pPr>
            <a:r>
              <a:rPr lang="lt-LT" sz="3600" dirty="0"/>
              <a:t> </a:t>
            </a:r>
            <a:r>
              <a:rPr lang="lt-LT" sz="3600" dirty="0" smtClean="0"/>
              <a:t>   </a:t>
            </a:r>
          </a:p>
          <a:p>
            <a:pPr>
              <a:buNone/>
            </a:pPr>
            <a:r>
              <a:rPr lang="lt-LT" sz="3600" dirty="0"/>
              <a:t>	</a:t>
            </a:r>
            <a:r>
              <a:rPr lang="lt-LT" sz="3600" dirty="0" smtClean="0"/>
              <a:t>Motina buvo juodaakė, ūmaus būdo, pasišventusi šeimai ir nepaprastai darbšti. Ji turėjo </a:t>
            </a:r>
            <a:r>
              <a:rPr lang="lt-LT" sz="3600" dirty="0" smtClean="0"/>
              <a:t>gražų </a:t>
            </a:r>
            <a:r>
              <a:rPr lang="lt-LT" sz="3600" dirty="0" smtClean="0"/>
              <a:t>balsą ir mokėjo </a:t>
            </a:r>
            <a:r>
              <a:rPr lang="lt-LT" sz="3600" dirty="0" smtClean="0"/>
              <a:t>daugybę </a:t>
            </a:r>
            <a:r>
              <a:rPr lang="lt-LT" sz="3600" dirty="0" smtClean="0"/>
              <a:t>dainų. </a:t>
            </a:r>
            <a:endParaRPr lang="lt-LT" sz="36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    Sintautų </a:t>
            </a:r>
            <a:r>
              <a:rPr lang="lt-LT" dirty="0" smtClean="0"/>
              <a:t>pradžios mokykla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3528" y="1412776"/>
            <a:ext cx="3888432" cy="3744415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lt-LT" sz="3600" dirty="0" smtClean="0"/>
              <a:t>	Pranas </a:t>
            </a:r>
            <a:r>
              <a:rPr lang="lt-LT" sz="3600" dirty="0"/>
              <a:t>ėmė lankyti Sintautų pradžios mokyklą, bet mokytis nemėgo ir mokyklos nebaigė</a:t>
            </a:r>
            <a:r>
              <a:rPr lang="lt-LT" sz="3600" dirty="0" smtClean="0"/>
              <a:t>.</a:t>
            </a:r>
            <a:endParaRPr lang="lt-LT" sz="3600" dirty="0"/>
          </a:p>
        </p:txBody>
      </p:sp>
      <p:pic>
        <p:nvPicPr>
          <p:cNvPr id="4" name="Picture 3" descr="pic-y1291569434-1.preview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27984" y="1772816"/>
            <a:ext cx="4320480" cy="3240359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          Marijampolės gimnazija</a:t>
            </a:r>
            <a:endParaRPr lang="lt-LT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899592" y="1340768"/>
            <a:ext cx="7427168" cy="233285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lt-LT" sz="2400" dirty="0" smtClean="0"/>
              <a:t>	1887</a:t>
            </a:r>
            <a:r>
              <a:rPr lang="lt-LT" sz="2400" dirty="0"/>
              <a:t> </a:t>
            </a:r>
            <a:r>
              <a:rPr lang="lt-LT" sz="2400" dirty="0" smtClean="0"/>
              <a:t>m.</a:t>
            </a:r>
            <a:r>
              <a:rPr lang="en-US" sz="2400" dirty="0" smtClean="0"/>
              <a:t> </a:t>
            </a:r>
            <a:r>
              <a:rPr lang="lt-LT" sz="2400" dirty="0" smtClean="0"/>
              <a:t>tėvai </a:t>
            </a:r>
            <a:r>
              <a:rPr lang="lt-LT" sz="2400" dirty="0" smtClean="0"/>
              <a:t>silpnai </a:t>
            </a:r>
            <a:r>
              <a:rPr lang="lt-LT" sz="2400" dirty="0"/>
              <a:t>pasiruošusį sūnų per vargą įtaisė į </a:t>
            </a:r>
            <a:r>
              <a:rPr lang="lt-LT" sz="2400" dirty="0" smtClean="0"/>
              <a:t>Marijampolės </a:t>
            </a:r>
            <a:r>
              <a:rPr lang="lt-LT" sz="2400" dirty="0"/>
              <a:t>gimnaziją. Čia P. Vaičaitis drauge su kitais moksleiviais skaitė </a:t>
            </a:r>
            <a:r>
              <a:rPr lang="lt-LT" sz="2400" dirty="0" smtClean="0"/>
              <a:t>draudžiamą lietuvišką </a:t>
            </a:r>
            <a:r>
              <a:rPr lang="lt-LT" sz="2400" dirty="0"/>
              <a:t>spaudą, vengdavo pamaldų </a:t>
            </a:r>
            <a:r>
              <a:rPr lang="lt-LT" sz="2400" dirty="0" smtClean="0"/>
              <a:t>cerkvėje. </a:t>
            </a:r>
            <a:r>
              <a:rPr lang="lt-LT" sz="2400" dirty="0" smtClean="0"/>
              <a:t>1895 m. baigė </a:t>
            </a:r>
            <a:r>
              <a:rPr lang="lt-LT" sz="2400" dirty="0" smtClean="0"/>
              <a:t>Marijampolės </a:t>
            </a:r>
            <a:r>
              <a:rPr lang="lt-LT" sz="2400" dirty="0" smtClean="0"/>
              <a:t>gimnaziją</a:t>
            </a:r>
            <a:r>
              <a:rPr lang="en-US" sz="2400" dirty="0" smtClean="0"/>
              <a:t>.</a:t>
            </a:r>
            <a:endParaRPr lang="lt-LT" sz="2400" dirty="0" smtClean="0"/>
          </a:p>
          <a:p>
            <a:pPr>
              <a:buNone/>
            </a:pPr>
            <a:endParaRPr lang="lt-LT" sz="2400" dirty="0"/>
          </a:p>
        </p:txBody>
      </p:sp>
      <p:pic>
        <p:nvPicPr>
          <p:cNvPr id="1026" name="Picture 2" descr="C:\Users\Gitana\Desktop\281994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3429000"/>
            <a:ext cx="5088414" cy="3246408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      </a:t>
            </a:r>
            <a:r>
              <a:rPr lang="en-US" dirty="0" err="1" smtClean="0"/>
              <a:t>Peterburgo</a:t>
            </a:r>
            <a:r>
              <a:rPr lang="en-US" dirty="0" smtClean="0"/>
              <a:t> </a:t>
            </a:r>
            <a:r>
              <a:rPr lang="en-US" dirty="0" err="1" smtClean="0"/>
              <a:t>universitetas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/>
              <a:t>	</a:t>
            </a:r>
            <a:r>
              <a:rPr lang="lt-LT" dirty="0" smtClean="0"/>
              <a:t> </a:t>
            </a:r>
            <a:r>
              <a:rPr lang="lt-LT" dirty="0" smtClean="0"/>
              <a:t>1900 </a:t>
            </a:r>
            <a:r>
              <a:rPr lang="lt-LT" dirty="0" smtClean="0"/>
              <a:t>metais poetas baigė </a:t>
            </a:r>
            <a:r>
              <a:rPr lang="lt-LT" dirty="0" smtClean="0"/>
              <a:t>Peterburgo universitetą. Atrodė, kad pasiekė mokslo </a:t>
            </a:r>
            <a:r>
              <a:rPr lang="lt-LT" dirty="0" smtClean="0"/>
              <a:t>viršūnę - </a:t>
            </a:r>
            <a:r>
              <a:rPr lang="lt-LT" dirty="0" smtClean="0"/>
              <a:t>diplomas </a:t>
            </a:r>
            <a:r>
              <a:rPr lang="lt-LT" dirty="0" smtClean="0"/>
              <a:t>kišenėje, bet </a:t>
            </a:r>
            <a:r>
              <a:rPr lang="lt-LT" dirty="0" smtClean="0"/>
              <a:t>gauti tinkamą </a:t>
            </a:r>
            <a:r>
              <a:rPr lang="lt-LT" dirty="0" smtClean="0"/>
              <a:t>darbo vietą pasirodė neįmanoma.</a:t>
            </a:r>
            <a:endParaRPr lang="lt-LT" dirty="0"/>
          </a:p>
        </p:txBody>
      </p:sp>
      <p:pic>
        <p:nvPicPr>
          <p:cNvPr id="5" name="Content Placeholder 4" descr="9sankt-peterburgas-ermitazas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355976" y="2132856"/>
            <a:ext cx="4644008" cy="2784591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57158" y="357166"/>
            <a:ext cx="9501222" cy="1143000"/>
          </a:xfrm>
        </p:spPr>
        <p:txBody>
          <a:bodyPr>
            <a:noAutofit/>
          </a:bodyPr>
          <a:lstStyle/>
          <a:p>
            <a:r>
              <a:rPr lang="en-US" sz="3200" dirty="0" err="1" smtClean="0"/>
              <a:t>Bendradarbiavimas</a:t>
            </a:r>
            <a:r>
              <a:rPr lang="en-US" sz="3200" dirty="0" smtClean="0"/>
              <a:t> </a:t>
            </a:r>
            <a:r>
              <a:rPr lang="en-US" sz="3200" dirty="0" err="1" smtClean="0"/>
              <a:t>laikra</a:t>
            </a:r>
            <a:r>
              <a:rPr lang="lt-LT" sz="3200" dirty="0" smtClean="0"/>
              <a:t>š</a:t>
            </a:r>
            <a:r>
              <a:rPr lang="en-US" sz="3200" dirty="0" err="1" smtClean="0"/>
              <a:t>tyje</a:t>
            </a:r>
            <a:r>
              <a:rPr lang="en-US" sz="3200" dirty="0" smtClean="0"/>
              <a:t> </a:t>
            </a:r>
            <a:r>
              <a:rPr lang="lt-LT" sz="3200" dirty="0" smtClean="0"/>
              <a:t>„</a:t>
            </a:r>
            <a:r>
              <a:rPr lang="en-US" sz="3200" dirty="0" err="1" smtClean="0"/>
              <a:t>va</a:t>
            </a:r>
            <a:r>
              <a:rPr lang="lt-LT" sz="3200" dirty="0" err="1" smtClean="0"/>
              <a:t>rp</a:t>
            </a:r>
            <a:r>
              <a:rPr lang="en-US" sz="3200" dirty="0" smtClean="0"/>
              <a:t>as</a:t>
            </a:r>
            <a:r>
              <a:rPr lang="lt-LT" sz="3200" dirty="0" smtClean="0"/>
              <a:t>”</a:t>
            </a:r>
            <a:endParaRPr lang="lt-LT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755576" y="1196752"/>
            <a:ext cx="74888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 smtClean="0"/>
              <a:t>P. Vaičaitis bendradarbiavo laikraštyje „Varpas”, </a:t>
            </a:r>
            <a:r>
              <a:rPr lang="lt-LT" sz="2400" dirty="0" smtClean="0"/>
              <a:t>kur </a:t>
            </a:r>
            <a:r>
              <a:rPr lang="lt-LT" sz="2400" dirty="0" smtClean="0"/>
              <a:t>buvo spausdinami jo eilėraščiai. </a:t>
            </a:r>
            <a:r>
              <a:rPr lang="lt-LT" sz="2400" dirty="0" smtClean="0"/>
              <a:t>Laikraštyje </a:t>
            </a:r>
            <a:r>
              <a:rPr lang="lt-LT" sz="2400" dirty="0" smtClean="0"/>
              <a:t>pasirašydavo </a:t>
            </a:r>
            <a:r>
              <a:rPr lang="lt-LT" sz="2400" dirty="0" smtClean="0"/>
              <a:t>slapyvardžiu </a:t>
            </a:r>
            <a:r>
              <a:rPr lang="lt-LT" sz="2400" i="1" dirty="0" smtClean="0"/>
              <a:t>Pranciškus </a:t>
            </a:r>
            <a:r>
              <a:rPr lang="lt-LT" sz="2400" i="1" dirty="0" err="1" smtClean="0"/>
              <a:t>Sekupasaka</a:t>
            </a:r>
            <a:r>
              <a:rPr lang="lt-LT" sz="2400" i="1" dirty="0" smtClean="0"/>
              <a:t>.</a:t>
            </a:r>
            <a:endParaRPr lang="lt-LT" sz="2400" dirty="0"/>
          </a:p>
        </p:txBody>
      </p:sp>
      <p:pic>
        <p:nvPicPr>
          <p:cNvPr id="6" name="Paveikslėlis 5" descr="kud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2780928"/>
            <a:ext cx="2983186" cy="3861048"/>
          </a:xfrm>
          <a:prstGeom prst="rect">
            <a:avLst/>
          </a:prstGeom>
        </p:spPr>
      </p:pic>
      <p:pic>
        <p:nvPicPr>
          <p:cNvPr id="7" name="Paveikslėlis 6" descr="Varpas188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2786058"/>
            <a:ext cx="3048000" cy="3933056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lt-LT" dirty="0" smtClean="0"/>
              <a:t>Atostogos gimtuosiuose Santakuose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0" y="2060848"/>
            <a:ext cx="8964488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lt-LT" dirty="0" smtClean="0"/>
              <a:t>	</a:t>
            </a:r>
            <a:r>
              <a:rPr lang="lt-LT" sz="3600" dirty="0" smtClean="0"/>
              <a:t>Parvažiavęs atostogų, poetas </a:t>
            </a:r>
            <a:r>
              <a:rPr lang="lt-LT" sz="3600" dirty="0" smtClean="0"/>
              <a:t>nesėdėdavo </a:t>
            </a:r>
            <a:r>
              <a:rPr lang="lt-LT" sz="3600" dirty="0" smtClean="0"/>
              <a:t>šiaip sau, nesigėdindavo imtis fizinio darbo: dažnai </a:t>
            </a:r>
            <a:r>
              <a:rPr lang="lt-LT" sz="3600" dirty="0" err="1" smtClean="0"/>
              <a:t>šienaudovo</a:t>
            </a:r>
            <a:r>
              <a:rPr lang="lt-LT" sz="3600" dirty="0" smtClean="0"/>
              <a:t> </a:t>
            </a:r>
            <a:r>
              <a:rPr lang="lt-LT" sz="3600" dirty="0" smtClean="0"/>
              <a:t>pievą, tvarkydavo medžius. Mėgdavo jis popietėmis groti fleita, pasivaikščioti po sodą su knyga rankoje ar aplankyti savo sodintas vyšnias.</a:t>
            </a:r>
            <a:endParaRPr lang="lt-LT" sz="36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/>
          <a:lstStyle/>
          <a:p>
            <a:r>
              <a:rPr lang="lt-LT" dirty="0" smtClean="0"/>
              <a:t>Amžinojo poilsio vieta</a:t>
            </a:r>
            <a:endParaRPr lang="lt-LT" dirty="0"/>
          </a:p>
        </p:txBody>
      </p:sp>
      <p:pic>
        <p:nvPicPr>
          <p:cNvPr id="5" name="Paveikslėlis 4" descr="220px-PVaicaicio_kapa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9592" y="1340768"/>
            <a:ext cx="3727152" cy="496388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57818" y="2643182"/>
            <a:ext cx="335017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4400" dirty="0" smtClean="0"/>
              <a:t>P. Vaičaičio kapas Sintautuose</a:t>
            </a:r>
            <a:endParaRPr lang="lt-LT" sz="44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      P</a:t>
            </a:r>
            <a:r>
              <a:rPr lang="lt-LT" dirty="0" smtClean="0"/>
              <a:t>. Vaičaičio </a:t>
            </a:r>
            <a:r>
              <a:rPr lang="lt-LT" dirty="0" smtClean="0"/>
              <a:t>kūryba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323528" y="1772816"/>
            <a:ext cx="8155632" cy="4724400"/>
          </a:xfrm>
        </p:spPr>
        <p:txBody>
          <a:bodyPr/>
          <a:lstStyle/>
          <a:p>
            <a:pPr>
              <a:buNone/>
            </a:pPr>
            <a:r>
              <a:rPr lang="lt-LT" dirty="0" smtClean="0"/>
              <a:t>	</a:t>
            </a:r>
            <a:r>
              <a:rPr lang="lt-LT" sz="4800" dirty="0" smtClean="0"/>
              <a:t>P. Vaičaitis parašė eilėraščių, elegijų, sonetų, baladžių, eiliuotų satyrų, epigramų, iš viso 98 originalius eilėraščius.</a:t>
            </a:r>
          </a:p>
          <a:p>
            <a:pPr>
              <a:buNone/>
            </a:pPr>
            <a:r>
              <a:rPr lang="lt-LT" sz="4800" dirty="0" smtClean="0"/>
              <a:t>	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11560" y="3717032"/>
            <a:ext cx="8748464" cy="230832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lt-LT" sz="3600" dirty="0" smtClean="0"/>
              <a:t>Darbą atliko 8a klasės mokiniai Vikas Mackevičius ir Rokas </a:t>
            </a:r>
            <a:r>
              <a:rPr lang="lt-LT" sz="3600" dirty="0" err="1" smtClean="0"/>
              <a:t>Kryvošėja,Radviliškio</a:t>
            </a:r>
            <a:r>
              <a:rPr lang="lt-LT" sz="3600" dirty="0" smtClean="0"/>
              <a:t>  </a:t>
            </a:r>
            <a:r>
              <a:rPr lang="lt-LT" sz="3600" dirty="0" smtClean="0"/>
              <a:t>Gražinos pagrindinė mokykla</a:t>
            </a:r>
            <a:endParaRPr lang="lt-LT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395536" y="2132856"/>
            <a:ext cx="82089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8000" dirty="0" smtClean="0"/>
              <a:t>Ačiū už dėmesį !!!</a:t>
            </a:r>
            <a:endParaRPr lang="lt-LT" sz="80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197</TotalTime>
  <Words>82</Words>
  <Application>Microsoft Office PowerPoint</Application>
  <PresentationFormat>Demonstracija ekrane (4:3)</PresentationFormat>
  <Paragraphs>24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10</vt:i4>
      </vt:variant>
    </vt:vector>
  </HeadingPairs>
  <TitlesOfParts>
    <vt:vector size="11" baseType="lpstr">
      <vt:lpstr>Trek</vt:lpstr>
      <vt:lpstr>   Pranas Vaičaitis</vt:lpstr>
      <vt:lpstr>Poeto tėvai</vt:lpstr>
      <vt:lpstr>    Sintautų pradžios mokykla</vt:lpstr>
      <vt:lpstr>          Marijampolės gimnazija</vt:lpstr>
      <vt:lpstr>      Peterburgo universitetas</vt:lpstr>
      <vt:lpstr>Bendradarbiavimas laikraštyje „varpas”</vt:lpstr>
      <vt:lpstr>Atostogos gimtuosiuose Santakuose</vt:lpstr>
      <vt:lpstr>Amžinojo poilsio vieta</vt:lpstr>
      <vt:lpstr>      P. Vaičaičio kūryba</vt:lpstr>
      <vt:lpstr>Skaidrė 10</vt:lpstr>
    </vt:vector>
  </TitlesOfParts>
  <Company>Deftones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Pranas Vaičaitis</dc:title>
  <dc:creator>SAVASAS</dc:creator>
  <cp:lastModifiedBy>Default</cp:lastModifiedBy>
  <cp:revision>25</cp:revision>
  <dcterms:created xsi:type="dcterms:W3CDTF">2016-11-26T10:59:07Z</dcterms:created>
  <dcterms:modified xsi:type="dcterms:W3CDTF">2016-12-02T10:00:09Z</dcterms:modified>
</cp:coreProperties>
</file>