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6DDF-4C7B-4159-B45F-39EE8AAFC9AB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D061-6D86-4FE2-A4F9-AAB95EC3551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9700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6DDF-4C7B-4159-B45F-39EE8AAFC9AB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D061-6D86-4FE2-A4F9-AAB95EC3551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74869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6DDF-4C7B-4159-B45F-39EE8AAFC9AB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D061-6D86-4FE2-A4F9-AAB95EC3551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62171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6DDF-4C7B-4159-B45F-39EE8AAFC9AB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D061-6D86-4FE2-A4F9-AAB95EC3551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10416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6DDF-4C7B-4159-B45F-39EE8AAFC9AB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D061-6D86-4FE2-A4F9-AAB95EC3551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64093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6DDF-4C7B-4159-B45F-39EE8AAFC9AB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D061-6D86-4FE2-A4F9-AAB95EC3551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4990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6DDF-4C7B-4159-B45F-39EE8AAFC9AB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D061-6D86-4FE2-A4F9-AAB95EC3551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0648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6DDF-4C7B-4159-B45F-39EE8AAFC9AB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D061-6D86-4FE2-A4F9-AAB95EC3551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00715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6DDF-4C7B-4159-B45F-39EE8AAFC9AB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D061-6D86-4FE2-A4F9-AAB95EC3551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19158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6DDF-4C7B-4159-B45F-39EE8AAFC9AB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D061-6D86-4FE2-A4F9-AAB95EC3551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65228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6DDF-4C7B-4159-B45F-39EE8AAFC9AB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D061-6D86-4FE2-A4F9-AAB95EC3551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69685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46DDF-4C7B-4159-B45F-39EE8AAFC9AB}" type="datetimeFigureOut">
              <a:rPr lang="lt-LT" smtClean="0"/>
              <a:t>2016-12-27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FD061-6D86-4FE2-A4F9-AAB95EC3551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67940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eia.libis.lt:8080/archyvas/viesas/20110116220047/http:/www.culture.lt/satenai/?leid_id=865&amp;kas=straipsnis&amp;st_id=1550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>
                <a:latin typeface="Times New Roman" pitchFamily="18" charset="0"/>
                <a:cs typeface="Times New Roman" pitchFamily="18" charset="0"/>
              </a:rPr>
              <a:t>S. Geda</a:t>
            </a:r>
            <a:br>
              <a:rPr lang="lt-LT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4000" b="1" dirty="0" smtClean="0">
                <a:latin typeface="Times New Roman" pitchFamily="18" charset="0"/>
                <a:cs typeface="Times New Roman" pitchFamily="18" charset="0"/>
              </a:rPr>
              <a:t>„Giesmė apie pasaulio medį“</a:t>
            </a:r>
            <a:endParaRPr lang="lt-LT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57829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4000" b="1" dirty="0" smtClean="0">
                <a:latin typeface="Times New Roman" pitchFamily="18" charset="0"/>
                <a:cs typeface="Times New Roman" pitchFamily="18" charset="0"/>
              </a:rPr>
              <a:t>Pasaulio medis</a:t>
            </a:r>
            <a:br>
              <a:rPr lang="lt-LT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4000" b="1" dirty="0" smtClean="0">
                <a:latin typeface="Times New Roman" pitchFamily="18" charset="0"/>
                <a:cs typeface="Times New Roman" pitchFamily="18" charset="0"/>
              </a:rPr>
              <a:t>KĄ ŽINOME?</a:t>
            </a:r>
            <a:endParaRPr lang="lt-LT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56792"/>
            <a:ext cx="5400600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0229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Kūrinio komentuojamasis skaitymas</a:t>
            </a:r>
            <a:endParaRPr lang="lt-L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lt-LT" dirty="0" smtClean="0"/>
              <a:t>S. Geda. „Giesmė apie pasaulio medį“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973965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Pasaulio samprata </a:t>
            </a:r>
            <a:endParaRPr lang="lt-LT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Turinio vietos rezervavimo ženklas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8551964"/>
              </p:ext>
            </p:extLst>
          </p:nvPr>
        </p:nvGraphicFramePr>
        <p:xfrm>
          <a:off x="457200" y="1600200"/>
          <a:ext cx="8229600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ANKSČIAU</a:t>
                      </a:r>
                      <a:endParaRPr lang="lt-L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DABAR</a:t>
                      </a:r>
                      <a:endParaRPr lang="lt-LT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lt-LT" dirty="0" smtClean="0"/>
                    </a:p>
                    <a:p>
                      <a:endParaRPr lang="lt-LT" dirty="0" smtClean="0"/>
                    </a:p>
                    <a:p>
                      <a:endParaRPr lang="lt-LT" dirty="0" smtClean="0"/>
                    </a:p>
                    <a:p>
                      <a:endParaRPr lang="lt-LT" dirty="0" smtClean="0"/>
                    </a:p>
                    <a:p>
                      <a:endParaRPr lang="lt-LT" dirty="0" smtClean="0"/>
                    </a:p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lt-LT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Išvada:</a:t>
                      </a:r>
                      <a:endParaRPr lang="lt-LT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9763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>
                <a:latin typeface="Times New Roman" pitchFamily="18" charset="0"/>
                <a:cs typeface="Times New Roman" pitchFamily="18" charset="0"/>
              </a:rPr>
              <a:t>Apibendrinimas</a:t>
            </a:r>
            <a:endParaRPr lang="lt-LT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Kokios temos nagrinėjamos S. Gedos eilėraštyje „Giesmė apie pasaulio medį“?</a:t>
            </a:r>
          </a:p>
          <a:p>
            <a:pPr marL="0" indent="0"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Kokius įvaizdžius galima rasti eilėraštyje „Giesmė apie pasaulio medį“?</a:t>
            </a:r>
          </a:p>
          <a:p>
            <a:pPr marL="0" indent="0"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Kokį pasaulį įsivaizdavo lietuviai? Ką reiškė būti lietuviu?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294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Šaltiniai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>
                <a:hlinkClick r:id="rId2"/>
              </a:rPr>
              <a:t>http://eia.libis.lt:8080/archyvas/</a:t>
            </a:r>
            <a:r>
              <a:rPr lang="lt-LT" dirty="0" err="1">
                <a:hlinkClick r:id="rId2"/>
              </a:rPr>
              <a:t>viesas</a:t>
            </a:r>
            <a:r>
              <a:rPr lang="lt-LT" dirty="0">
                <a:hlinkClick r:id="rId2"/>
              </a:rPr>
              <a:t>/20110116220047/http://</a:t>
            </a:r>
            <a:r>
              <a:rPr lang="lt-LT" dirty="0" err="1">
                <a:hlinkClick r:id="rId2"/>
              </a:rPr>
              <a:t>www.culture.lt</a:t>
            </a:r>
            <a:r>
              <a:rPr lang="lt-LT" dirty="0">
                <a:hlinkClick r:id="rId2"/>
              </a:rPr>
              <a:t>/</a:t>
            </a:r>
            <a:r>
              <a:rPr lang="lt-LT" dirty="0" err="1">
                <a:hlinkClick r:id="rId2"/>
              </a:rPr>
              <a:t>satenai</a:t>
            </a:r>
            <a:r>
              <a:rPr lang="lt-LT" dirty="0">
                <a:hlinkClick r:id="rId2"/>
              </a:rPr>
              <a:t>/?</a:t>
            </a:r>
            <a:r>
              <a:rPr lang="lt-LT" dirty="0" smtClean="0">
                <a:hlinkClick r:id="rId2"/>
              </a:rPr>
              <a:t>leid_id=865&amp;kas=straipsnis&amp;st_id=15507</a:t>
            </a:r>
            <a:endParaRPr lang="lt-LT" dirty="0" smtClean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5386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67</Words>
  <Application>Microsoft Office PowerPoint</Application>
  <PresentationFormat>Demonstracija ekrane (4:3)</PresentationFormat>
  <Paragraphs>18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6</vt:i4>
      </vt:variant>
    </vt:vector>
  </HeadingPairs>
  <TitlesOfParts>
    <vt:vector size="7" baseType="lpstr">
      <vt:lpstr>Office tema</vt:lpstr>
      <vt:lpstr>S. Geda „Giesmė apie pasaulio medį“</vt:lpstr>
      <vt:lpstr>Pasaulio medis KĄ ŽINOME?</vt:lpstr>
      <vt:lpstr>Kūrinio komentuojamasis skaitymas</vt:lpstr>
      <vt:lpstr>Pasaulio samprata </vt:lpstr>
      <vt:lpstr>Apibendrinimas</vt:lpstr>
      <vt:lpstr>Šaltiniai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S. Geda „Giesmė apie pasaulio medį“</dc:title>
  <dc:creator>PC</dc:creator>
  <cp:lastModifiedBy>PC</cp:lastModifiedBy>
  <cp:revision>4</cp:revision>
  <dcterms:created xsi:type="dcterms:W3CDTF">2016-11-13T15:07:12Z</dcterms:created>
  <dcterms:modified xsi:type="dcterms:W3CDTF">2016-12-27T12:53:07Z</dcterms:modified>
</cp:coreProperties>
</file>