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6" r:id="rId9"/>
    <p:sldId id="267" r:id="rId10"/>
    <p:sldId id="268" r:id="rId11"/>
    <p:sldId id="269" r:id="rId12"/>
    <p:sldId id="270" r:id="rId13"/>
    <p:sldId id="271" r:id="rId14"/>
    <p:sldId id="272" r:id="rId15"/>
    <p:sldId id="273" r:id="rId16"/>
    <p:sldId id="274"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E8A520"/>
    <a:srgbClr val="660033"/>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70"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4" name="Picture 6" descr="CoverOverlay.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pSp>
        <p:nvGrpSpPr>
          <p:cNvPr id="5"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6" name="TextBox 8"/>
            <p:cNvSpPr txBox="1"/>
            <p:nvPr/>
          </p:nvSpPr>
          <p:spPr>
            <a:xfrm>
              <a:off x="4147073" y="1381459"/>
              <a:ext cx="877163" cy="923330"/>
            </a:xfrm>
            <a:prstGeom prst="rect">
              <a:avLst/>
            </a:prstGeom>
            <a:noFill/>
          </p:spPr>
          <p:txBody>
            <a:bodyPr wrap="none">
              <a:spAutoFit/>
            </a:bodyPr>
            <a:lstStyle/>
            <a:p>
              <a:pPr fontAlgn="auto">
                <a:spcBef>
                  <a:spcPts val="0"/>
                </a:spcBef>
                <a:spcAft>
                  <a:spcPts val="0"/>
                </a:spcAft>
                <a:defRPr/>
              </a:pPr>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cs typeface="+mn-cs"/>
                </a:rPr>
                <a:t></a:t>
              </a:r>
            </a:p>
          </p:txBody>
        </p:sp>
        <p:cxnSp>
          <p:nvCxnSpPr>
            <p:cNvPr id="7"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9" name="Date Placeholder 3"/>
          <p:cNvSpPr>
            <a:spLocks noGrp="1"/>
          </p:cNvSpPr>
          <p:nvPr>
            <p:ph type="dt" sz="half" idx="10"/>
          </p:nvPr>
        </p:nvSpPr>
        <p:spPr/>
        <p:txBody>
          <a:bodyPr/>
          <a:lstStyle>
            <a:lvl1pPr>
              <a:defRPr smtClean="0">
                <a:solidFill>
                  <a:schemeClr val="tx2"/>
                </a:solidFill>
              </a:defRPr>
            </a:lvl1pPr>
          </a:lstStyle>
          <a:p>
            <a:pPr>
              <a:defRPr/>
            </a:pPr>
            <a:fld id="{BB13CCF4-0DB4-424B-A9B4-368107F3A4D7}" type="datetimeFigureOut">
              <a:rPr lang="ru-RU"/>
              <a:pPr>
                <a:defRPr/>
              </a:pPr>
              <a:t>13.11.2016</a:t>
            </a:fld>
            <a:endParaRPr lang="ru-RU"/>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endParaRPr lang="ru-RU"/>
          </a:p>
        </p:txBody>
      </p:sp>
      <p:sp>
        <p:nvSpPr>
          <p:cNvPr id="11" name="Slide Number Placeholder 5"/>
          <p:cNvSpPr>
            <a:spLocks noGrp="1"/>
          </p:cNvSpPr>
          <p:nvPr>
            <p:ph type="sldNum" sz="quarter" idx="12"/>
          </p:nvPr>
        </p:nvSpPr>
        <p:spPr/>
        <p:txBody>
          <a:bodyPr/>
          <a:lstStyle>
            <a:lvl1pPr>
              <a:defRPr smtClean="0">
                <a:solidFill>
                  <a:schemeClr val="tx2"/>
                </a:solidFill>
              </a:defRPr>
            </a:lvl1pPr>
          </a:lstStyle>
          <a:p>
            <a:pPr>
              <a:defRPr/>
            </a:pPr>
            <a:fld id="{B2F9B72F-1527-4FBF-A68E-E83E1907142D}"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11"/>
          <p:cNvGrpSpPr>
            <a:grpSpLocks/>
          </p:cNvGrpSpPr>
          <p:nvPr/>
        </p:nvGrpSpPr>
        <p:grpSpPr bwMode="auto">
          <a:xfrm>
            <a:off x="1173163" y="1392238"/>
            <a:ext cx="6778625" cy="923925"/>
            <a:chOff x="1172584" y="1381459"/>
            <a:chExt cx="6779110" cy="923330"/>
          </a:xfrm>
        </p:grpSpPr>
        <p:sp>
          <p:nvSpPr>
            <p:cNvPr id="5" name="TextBox 12"/>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cs typeface="+mn-cs"/>
                </a:rPr>
                <a:t></a:t>
              </a:r>
            </a:p>
          </p:txBody>
        </p:sp>
        <p:cxnSp>
          <p:nvCxnSpPr>
            <p:cNvPr id="6" name="Straight Connector 13"/>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4"/>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8" name="Date Placeholder 3"/>
          <p:cNvSpPr>
            <a:spLocks noGrp="1"/>
          </p:cNvSpPr>
          <p:nvPr>
            <p:ph type="dt" sz="half" idx="10"/>
          </p:nvPr>
        </p:nvSpPr>
        <p:spPr/>
        <p:txBody>
          <a:bodyPr/>
          <a:lstStyle>
            <a:lvl1pPr>
              <a:defRPr/>
            </a:lvl1pPr>
          </a:lstStyle>
          <a:p>
            <a:pPr>
              <a:defRPr/>
            </a:pPr>
            <a:fld id="{979401B7-6B1C-4307-8F84-22A8126B5CEB}" type="datetimeFigureOut">
              <a:rPr lang="ru-RU"/>
              <a:pPr>
                <a:defRPr/>
              </a:pPr>
              <a:t>13.11.2016</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C2CF10BA-EFC4-4FE7-80B1-9A4FD8B57ACE}"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4" name="Picture 11" descr="Cove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pSp>
        <p:nvGrpSpPr>
          <p:cNvPr id="5" name="Group 7"/>
          <p:cNvGrpSpPr>
            <a:grpSpLocks/>
          </p:cNvGrpSpPr>
          <p:nvPr/>
        </p:nvGrpSpPr>
        <p:grpSpPr bwMode="auto">
          <a:xfrm>
            <a:off x="1173163" y="2887663"/>
            <a:ext cx="6778625" cy="923925"/>
            <a:chOff x="1172584" y="1381459"/>
            <a:chExt cx="6779110" cy="923330"/>
          </a:xfrm>
        </p:grpSpPr>
        <p:sp>
          <p:nvSpPr>
            <p:cNvPr id="6" name="TextBox 8"/>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cs typeface="+mn-cs"/>
                </a:rPr>
                <a:t></a:t>
              </a:r>
            </a:p>
          </p:txBody>
        </p:sp>
        <p:cxnSp>
          <p:nvCxnSpPr>
            <p:cNvPr id="7" name="Straight Connector 9"/>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3"/>
          <p:cNvSpPr>
            <a:spLocks noGrp="1"/>
          </p:cNvSpPr>
          <p:nvPr>
            <p:ph type="dt" sz="half" idx="10"/>
          </p:nvPr>
        </p:nvSpPr>
        <p:spPr/>
        <p:txBody>
          <a:bodyPr/>
          <a:lstStyle>
            <a:lvl1pPr>
              <a:defRPr/>
            </a:lvl1pPr>
          </a:lstStyle>
          <a:p>
            <a:pPr>
              <a:defRPr/>
            </a:pPr>
            <a:fld id="{25DBC279-DD9D-49F4-844E-1E8B3CF81806}" type="datetimeFigureOut">
              <a:rPr lang="ru-RU"/>
              <a:pPr>
                <a:defRPr/>
              </a:pPr>
              <a:t>13.11.2016</a:t>
            </a:fld>
            <a:endParaRPr lang="ru-RU"/>
          </a:p>
        </p:txBody>
      </p:sp>
      <p:sp>
        <p:nvSpPr>
          <p:cNvPr id="10" name="Footer Placeholder 4"/>
          <p:cNvSpPr>
            <a:spLocks noGrp="1"/>
          </p:cNvSpPr>
          <p:nvPr>
            <p:ph type="ftr" sz="quarter" idx="11"/>
          </p:nvPr>
        </p:nvSpPr>
        <p:spPr/>
        <p:txBody>
          <a:bodyPr/>
          <a:lstStyle>
            <a:lvl1pPr>
              <a:defRPr/>
            </a:lvl1pPr>
          </a:lstStyle>
          <a:p>
            <a:pPr>
              <a:defRPr/>
            </a:pPr>
            <a:endParaRPr lang="ru-RU"/>
          </a:p>
        </p:txBody>
      </p:sp>
      <p:sp>
        <p:nvSpPr>
          <p:cNvPr id="11" name="Slide Number Placeholder 5"/>
          <p:cNvSpPr>
            <a:spLocks noGrp="1"/>
          </p:cNvSpPr>
          <p:nvPr>
            <p:ph type="sldNum" sz="quarter" idx="12"/>
          </p:nvPr>
        </p:nvSpPr>
        <p:spPr/>
        <p:txBody>
          <a:bodyPr/>
          <a:lstStyle>
            <a:lvl1pPr>
              <a:defRPr/>
            </a:lvl1pPr>
          </a:lstStyle>
          <a:p>
            <a:pPr>
              <a:defRPr/>
            </a:pPr>
            <a:fld id="{5CD410A0-36CD-4BD5-827A-D8DF0E0792DE}"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Group 12"/>
          <p:cNvGrpSpPr>
            <a:grpSpLocks/>
          </p:cNvGrpSpPr>
          <p:nvPr/>
        </p:nvGrpSpPr>
        <p:grpSpPr bwMode="auto">
          <a:xfrm>
            <a:off x="1173163" y="1392238"/>
            <a:ext cx="6778625" cy="923925"/>
            <a:chOff x="1172584" y="1381459"/>
            <a:chExt cx="6779110" cy="923330"/>
          </a:xfrm>
        </p:grpSpPr>
        <p:sp>
          <p:nvSpPr>
            <p:cNvPr id="6" name="TextBox 13"/>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cs typeface="+mn-cs"/>
                </a:rPr>
                <a:t></a:t>
              </a:r>
            </a:p>
          </p:txBody>
        </p:sp>
        <p:cxnSp>
          <p:nvCxnSpPr>
            <p:cNvPr id="7"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Date Placeholder 4"/>
          <p:cNvSpPr>
            <a:spLocks noGrp="1"/>
          </p:cNvSpPr>
          <p:nvPr>
            <p:ph type="dt" sz="half" idx="15"/>
          </p:nvPr>
        </p:nvSpPr>
        <p:spPr/>
        <p:txBody>
          <a:bodyPr/>
          <a:lstStyle>
            <a:lvl1pPr>
              <a:defRPr/>
            </a:lvl1pPr>
          </a:lstStyle>
          <a:p>
            <a:pPr>
              <a:defRPr/>
            </a:pPr>
            <a:fld id="{60CCF7F0-E046-4C86-9464-A23E2FA27F8E}" type="datetimeFigureOut">
              <a:rPr lang="ru-RU"/>
              <a:pPr>
                <a:defRPr/>
              </a:pPr>
              <a:t>13.11.2016</a:t>
            </a:fld>
            <a:endParaRPr lang="ru-RU"/>
          </a:p>
        </p:txBody>
      </p:sp>
      <p:sp>
        <p:nvSpPr>
          <p:cNvPr id="13" name="Footer Placeholder 5"/>
          <p:cNvSpPr>
            <a:spLocks noGrp="1"/>
          </p:cNvSpPr>
          <p:nvPr>
            <p:ph type="ftr" sz="quarter" idx="16"/>
          </p:nvPr>
        </p:nvSpPr>
        <p:spPr/>
        <p:txBody>
          <a:bodyPr/>
          <a:lstStyle>
            <a:lvl1pPr>
              <a:defRPr/>
            </a:lvl1pPr>
          </a:lstStyle>
          <a:p>
            <a:pPr>
              <a:defRPr/>
            </a:pPr>
            <a:endParaRPr lang="ru-RU"/>
          </a:p>
        </p:txBody>
      </p:sp>
      <p:sp>
        <p:nvSpPr>
          <p:cNvPr id="14" name="Slide Number Placeholder 6"/>
          <p:cNvSpPr>
            <a:spLocks noGrp="1"/>
          </p:cNvSpPr>
          <p:nvPr>
            <p:ph type="sldNum" sz="quarter" idx="17"/>
          </p:nvPr>
        </p:nvSpPr>
        <p:spPr/>
        <p:txBody>
          <a:bodyPr/>
          <a:lstStyle>
            <a:lvl1pPr>
              <a:defRPr/>
            </a:lvl1pPr>
          </a:lstStyle>
          <a:p>
            <a:pPr>
              <a:defRPr/>
            </a:pPr>
            <a:fld id="{BCB73A27-B286-436F-B9FB-51A2BF55F18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Group 13"/>
          <p:cNvGrpSpPr>
            <a:grpSpLocks/>
          </p:cNvGrpSpPr>
          <p:nvPr/>
        </p:nvGrpSpPr>
        <p:grpSpPr bwMode="auto">
          <a:xfrm>
            <a:off x="1173163" y="1392238"/>
            <a:ext cx="6778625" cy="923925"/>
            <a:chOff x="1172584" y="1381459"/>
            <a:chExt cx="6779110" cy="923330"/>
          </a:xfrm>
        </p:grpSpPr>
        <p:sp>
          <p:nvSpPr>
            <p:cNvPr id="8" name="TextBox 15"/>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cs typeface="+mn-cs"/>
                </a:rPr>
                <a:t></a:t>
              </a:r>
            </a:p>
          </p:txBody>
        </p:sp>
        <p:cxnSp>
          <p:nvCxnSpPr>
            <p:cNvPr id="9" name="Straight Connector 1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17"/>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6"/>
          <p:cNvSpPr>
            <a:spLocks noGrp="1"/>
          </p:cNvSpPr>
          <p:nvPr>
            <p:ph type="dt" sz="half" idx="10"/>
          </p:nvPr>
        </p:nvSpPr>
        <p:spPr/>
        <p:txBody>
          <a:bodyPr/>
          <a:lstStyle>
            <a:lvl1pPr>
              <a:defRPr/>
            </a:lvl1pPr>
          </a:lstStyle>
          <a:p>
            <a:pPr>
              <a:defRPr/>
            </a:pPr>
            <a:fld id="{81B18C82-CE4A-4D08-9AFA-7EC51169C891}" type="datetimeFigureOut">
              <a:rPr lang="ru-RU"/>
              <a:pPr>
                <a:defRPr/>
              </a:pPr>
              <a:t>13.11.2016</a:t>
            </a:fld>
            <a:endParaRPr lang="ru-RU"/>
          </a:p>
        </p:txBody>
      </p:sp>
      <p:sp>
        <p:nvSpPr>
          <p:cNvPr id="12" name="Footer Placeholder 7"/>
          <p:cNvSpPr>
            <a:spLocks noGrp="1"/>
          </p:cNvSpPr>
          <p:nvPr>
            <p:ph type="ftr" sz="quarter" idx="11"/>
          </p:nvPr>
        </p:nvSpPr>
        <p:spPr/>
        <p:txBody>
          <a:bodyPr/>
          <a:lstStyle>
            <a:lvl1pPr>
              <a:defRPr/>
            </a:lvl1pPr>
          </a:lstStyle>
          <a:p>
            <a:pPr>
              <a:defRPr/>
            </a:pPr>
            <a:endParaRPr lang="ru-RU"/>
          </a:p>
        </p:txBody>
      </p:sp>
      <p:sp>
        <p:nvSpPr>
          <p:cNvPr id="13" name="Slide Number Placeholder 8"/>
          <p:cNvSpPr>
            <a:spLocks noGrp="1"/>
          </p:cNvSpPr>
          <p:nvPr>
            <p:ph type="sldNum" sz="quarter" idx="12"/>
          </p:nvPr>
        </p:nvSpPr>
        <p:spPr/>
        <p:txBody>
          <a:bodyPr/>
          <a:lstStyle>
            <a:lvl1pPr>
              <a:defRPr/>
            </a:lvl1pPr>
          </a:lstStyle>
          <a:p>
            <a:pPr>
              <a:defRPr/>
            </a:pPr>
            <a:fld id="{C0B68EBE-9571-4936-ACC2-6F46A04B46A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Group 9"/>
          <p:cNvGrpSpPr>
            <a:grpSpLocks/>
          </p:cNvGrpSpPr>
          <p:nvPr/>
        </p:nvGrpSpPr>
        <p:grpSpPr bwMode="auto">
          <a:xfrm>
            <a:off x="1173163" y="1392238"/>
            <a:ext cx="6778625" cy="923925"/>
            <a:chOff x="1172584" y="1381459"/>
            <a:chExt cx="6779110" cy="923330"/>
          </a:xfrm>
        </p:grpSpPr>
        <p:sp>
          <p:nvSpPr>
            <p:cNvPr id="4" name="TextBox 13"/>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cs typeface="+mn-cs"/>
                </a:rPr>
                <a:t></a:t>
              </a:r>
            </a:p>
          </p:txBody>
        </p:sp>
        <p:cxnSp>
          <p:nvCxnSpPr>
            <p:cNvPr id="5"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lvl1pPr>
              <a:defRPr/>
            </a:lvl1pPr>
          </a:lstStyle>
          <a:p>
            <a:pPr>
              <a:defRPr/>
            </a:pPr>
            <a:fld id="{E34933E3-583C-4BF5-A0E3-AE27EA974D79}" type="datetimeFigureOut">
              <a:rPr lang="ru-RU"/>
              <a:pPr>
                <a:defRPr/>
              </a:pPr>
              <a:t>13.11.2016</a:t>
            </a:fld>
            <a:endParaRPr lang="ru-RU"/>
          </a:p>
        </p:txBody>
      </p:sp>
      <p:sp>
        <p:nvSpPr>
          <p:cNvPr id="8" name="Footer Placeholder 3"/>
          <p:cNvSpPr>
            <a:spLocks noGrp="1"/>
          </p:cNvSpPr>
          <p:nvPr>
            <p:ph type="ftr" sz="quarter" idx="11"/>
          </p:nvPr>
        </p:nvSpPr>
        <p:spPr/>
        <p:txBody>
          <a:bodyPr/>
          <a:lstStyle>
            <a:lvl1pPr>
              <a:defRPr/>
            </a:lvl1pPr>
          </a:lstStyle>
          <a:p>
            <a:pPr>
              <a:defRPr/>
            </a:pPr>
            <a:endParaRPr lang="ru-RU"/>
          </a:p>
        </p:txBody>
      </p:sp>
      <p:sp>
        <p:nvSpPr>
          <p:cNvPr id="9" name="Slide Number Placeholder 4"/>
          <p:cNvSpPr>
            <a:spLocks noGrp="1"/>
          </p:cNvSpPr>
          <p:nvPr>
            <p:ph type="sldNum" sz="quarter" idx="12"/>
          </p:nvPr>
        </p:nvSpPr>
        <p:spPr/>
        <p:txBody>
          <a:bodyPr/>
          <a:lstStyle>
            <a:lvl1pPr>
              <a:defRPr/>
            </a:lvl1pPr>
          </a:lstStyle>
          <a:p>
            <a:pPr>
              <a:defRPr/>
            </a:pPr>
            <a:fld id="{B85F2258-88D5-4F64-AD17-2D42A913104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9813DF3-F1E1-4569-84AB-D37524DA2B29}" type="datetimeFigureOut">
              <a:rPr lang="ru-RU"/>
              <a:pPr>
                <a:defRPr/>
              </a:pPr>
              <a:t>13.11.2016</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082D04DE-B8FD-4875-9BCC-F6F5CBEF863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F30E84B0-B309-495F-A6D4-10035351E1BD}" type="datetimeFigureOut">
              <a:rPr lang="ru-RU"/>
              <a:pPr>
                <a:defRPr/>
              </a:pPr>
              <a:t>13.11.2016</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B959B4F0-F027-488A-BA7D-F229F033EEEC}"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F883CBEC-83D3-43B1-8273-090871B5BECA}" type="datetimeFigureOut">
              <a:rPr lang="ru-RU"/>
              <a:pPr>
                <a:defRPr/>
              </a:pPr>
              <a:t>13.11.2016</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9CA32794-DC66-4DC8-8627-F0150DC43D81}"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Group 10"/>
          <p:cNvGrpSpPr>
            <a:grpSpLocks/>
          </p:cNvGrpSpPr>
          <p:nvPr/>
        </p:nvGrpSpPr>
        <p:grpSpPr bwMode="auto">
          <a:xfrm>
            <a:off x="1173163" y="1392238"/>
            <a:ext cx="6778625" cy="923925"/>
            <a:chOff x="1172584" y="1381459"/>
            <a:chExt cx="6779110" cy="923330"/>
          </a:xfrm>
        </p:grpSpPr>
        <p:sp>
          <p:nvSpPr>
            <p:cNvPr id="5" name="TextBox 14"/>
            <p:cNvSpPr txBox="1"/>
            <p:nvPr/>
          </p:nvSpPr>
          <p:spPr>
            <a:xfrm>
              <a:off x="4147772" y="1381459"/>
              <a:ext cx="876363"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cs typeface="+mn-cs"/>
                </a:rPr>
                <a:t></a:t>
              </a:r>
            </a:p>
          </p:txBody>
        </p:sp>
        <p:cxnSp>
          <p:nvCxnSpPr>
            <p:cNvPr id="6" name="Straight Connector 1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0E237055-97AE-4CAA-898A-4306F5BA83B8}" type="datetimeFigureOut">
              <a:rPr lang="ru-RU"/>
              <a:pPr>
                <a:defRPr/>
              </a:pPr>
              <a:t>13.11.2016</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9FA26CED-C0D0-4E00-B380-29619201657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4" name="Group 10"/>
          <p:cNvGrpSpPr>
            <a:grpSpLocks/>
          </p:cNvGrpSpPr>
          <p:nvPr/>
        </p:nvGrpSpPr>
        <p:grpSpPr bwMode="auto">
          <a:xfrm rot="5400000">
            <a:off x="3908425" y="2881313"/>
            <a:ext cx="5481637" cy="922338"/>
            <a:chOff x="1815339" y="1381459"/>
            <a:chExt cx="5480154" cy="923330"/>
          </a:xfrm>
        </p:grpSpPr>
        <p:sp>
          <p:nvSpPr>
            <p:cNvPr id="5" name="TextBox 11"/>
            <p:cNvSpPr txBox="1"/>
            <p:nvPr/>
          </p:nvSpPr>
          <p:spPr>
            <a:xfrm>
              <a:off x="4146745" y="1381458"/>
              <a:ext cx="877650" cy="923330"/>
            </a:xfrm>
            <a:prstGeom prst="rect">
              <a:avLst/>
            </a:prstGeom>
            <a:noFill/>
          </p:spPr>
          <p:txBody>
            <a:bodyPr wrap="none">
              <a:spAutoFit/>
            </a:bodyPr>
            <a:lstStyle/>
            <a:p>
              <a:pPr fontAlgn="auto">
                <a:spcBef>
                  <a:spcPts val="0"/>
                </a:spcBef>
                <a:spcAft>
                  <a:spcPts val="0"/>
                </a:spcAft>
                <a:defRPr/>
              </a:pPr>
              <a:r>
                <a:rPr lang="en-US" sz="5400" dirty="0">
                  <a:solidFill>
                    <a:schemeClr val="tx2">
                      <a:lumMod val="60000"/>
                      <a:lumOff val="40000"/>
                    </a:schemeClr>
                  </a:solidFill>
                  <a:latin typeface="Wingdings" pitchFamily="2" charset="2"/>
                  <a:cs typeface="+mn-cs"/>
                </a:rPr>
                <a:t></a:t>
              </a:r>
            </a:p>
          </p:txBody>
        </p:sp>
        <p:cxnSp>
          <p:nvCxnSpPr>
            <p:cNvPr id="6" name="Straight Connector 12"/>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3"/>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17A82C3E-4BA5-4139-B03C-F7FC83CC0A80}" type="datetimeFigureOut">
              <a:rPr lang="ru-RU"/>
              <a:pPr>
                <a:defRPr/>
              </a:pPr>
              <a:t>13.11.2016</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D8448C88-697D-420D-BF5C-AE40B0C0B87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9" name="Title Placeholder 1"/>
          <p:cNvSpPr>
            <a:spLocks noGrp="1"/>
          </p:cNvSpPr>
          <p:nvPr>
            <p:ph type="title"/>
          </p:nvPr>
        </p:nvSpPr>
        <p:spPr bwMode="auto">
          <a:xfrm>
            <a:off x="688975" y="569913"/>
            <a:ext cx="7756525" cy="10541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30" name="Text Placeholder 2"/>
          <p:cNvSpPr>
            <a:spLocks noGrp="1"/>
          </p:cNvSpPr>
          <p:nvPr>
            <p:ph type="body" idx="1"/>
          </p:nvPr>
        </p:nvSpPr>
        <p:spPr bwMode="auto">
          <a:xfrm>
            <a:off x="698500" y="2247900"/>
            <a:ext cx="7747000" cy="3878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360363" y="6161088"/>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cs typeface="+mn-cs"/>
              </a:defRPr>
            </a:lvl1pPr>
          </a:lstStyle>
          <a:p>
            <a:pPr>
              <a:defRPr/>
            </a:pPr>
            <a:fld id="{2B874879-AB81-4DE8-9BDE-D1640A0A995E}" type="datetimeFigureOut">
              <a:rPr lang="ru-RU"/>
              <a:pPr>
                <a:defRPr/>
              </a:pPr>
              <a:t>13.11.2016</a:t>
            </a:fld>
            <a:endParaRPr lang="ru-RU"/>
          </a:p>
        </p:txBody>
      </p:sp>
      <p:sp>
        <p:nvSpPr>
          <p:cNvPr id="5" name="Footer Placeholder 4"/>
          <p:cNvSpPr>
            <a:spLocks noGrp="1"/>
          </p:cNvSpPr>
          <p:nvPr>
            <p:ph type="ftr" sz="quarter" idx="3"/>
          </p:nvPr>
        </p:nvSpPr>
        <p:spPr>
          <a:xfrm>
            <a:off x="3124200" y="6161088"/>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6638925" y="616108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2"/>
                </a:solidFill>
                <a:latin typeface="+mn-lt"/>
                <a:cs typeface="+mn-cs"/>
              </a:defRPr>
            </a:lvl1pPr>
          </a:lstStyle>
          <a:p>
            <a:pPr>
              <a:defRPr/>
            </a:pPr>
            <a:fld id="{621463D4-9AFC-4ABE-9531-AD74A6F81CE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65" r:id="rId7"/>
    <p:sldLayoutId id="2147483766" r:id="rId8"/>
    <p:sldLayoutId id="2147483767" r:id="rId9"/>
    <p:sldLayoutId id="2147483774" r:id="rId10"/>
    <p:sldLayoutId id="2147483775" r:id="rId11"/>
  </p:sldLayoutIdLst>
  <p:txStyles>
    <p:titleStyle>
      <a:lvl1pPr algn="ctr" rtl="0" fontAlgn="base">
        <a:spcBef>
          <a:spcPct val="0"/>
        </a:spcBef>
        <a:spcAft>
          <a:spcPct val="0"/>
        </a:spcAft>
        <a:defRPr sz="5400" kern="1200">
          <a:solidFill>
            <a:schemeClr val="tx2"/>
          </a:solidFill>
          <a:latin typeface="+mj-lt"/>
          <a:ea typeface="+mj-ea"/>
          <a:cs typeface="+mj-cs"/>
        </a:defRPr>
      </a:lvl1pPr>
      <a:lvl2pPr algn="ctr" rtl="0" fontAlgn="base">
        <a:spcBef>
          <a:spcPct val="0"/>
        </a:spcBef>
        <a:spcAft>
          <a:spcPct val="0"/>
        </a:spcAft>
        <a:defRPr sz="5400">
          <a:solidFill>
            <a:schemeClr val="tx2"/>
          </a:solidFill>
          <a:latin typeface="Times New Roman" pitchFamily="18" charset="0"/>
        </a:defRPr>
      </a:lvl2pPr>
      <a:lvl3pPr algn="ctr" rtl="0" fontAlgn="base">
        <a:spcBef>
          <a:spcPct val="0"/>
        </a:spcBef>
        <a:spcAft>
          <a:spcPct val="0"/>
        </a:spcAft>
        <a:defRPr sz="5400">
          <a:solidFill>
            <a:schemeClr val="tx2"/>
          </a:solidFill>
          <a:latin typeface="Times New Roman" pitchFamily="18" charset="0"/>
        </a:defRPr>
      </a:lvl3pPr>
      <a:lvl4pPr algn="ctr" rtl="0" fontAlgn="base">
        <a:spcBef>
          <a:spcPct val="0"/>
        </a:spcBef>
        <a:spcAft>
          <a:spcPct val="0"/>
        </a:spcAft>
        <a:defRPr sz="5400">
          <a:solidFill>
            <a:schemeClr val="tx2"/>
          </a:solidFill>
          <a:latin typeface="Times New Roman" pitchFamily="18" charset="0"/>
        </a:defRPr>
      </a:lvl4pPr>
      <a:lvl5pPr algn="ctr" rtl="0" fontAlgn="base">
        <a:spcBef>
          <a:spcPct val="0"/>
        </a:spcBef>
        <a:spcAft>
          <a:spcPct val="0"/>
        </a:spcAft>
        <a:defRPr sz="5400">
          <a:solidFill>
            <a:schemeClr val="tx2"/>
          </a:solidFill>
          <a:latin typeface="Times New Roman"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fontAlgn="base">
        <a:spcBef>
          <a:spcPct val="20000"/>
        </a:spcBef>
        <a:spcAft>
          <a:spcPct val="0"/>
        </a:spcAft>
        <a:buClr>
          <a:schemeClr val="accent1"/>
        </a:buClr>
        <a:buFont typeface="Wingdings" pitchFamily="2" charset="2"/>
        <a:buChar char=""/>
        <a:defRPr sz="2400" kern="1200">
          <a:solidFill>
            <a:srgbClr val="262626"/>
          </a:solidFill>
          <a:latin typeface="+mn-lt"/>
          <a:ea typeface="+mn-ea"/>
          <a:cs typeface="+mn-cs"/>
        </a:defRPr>
      </a:lvl1pPr>
      <a:lvl2pPr marL="776288" indent="-365125" algn="l" rtl="0" fontAlgn="base">
        <a:spcBef>
          <a:spcPct val="20000"/>
        </a:spcBef>
        <a:spcAft>
          <a:spcPct val="0"/>
        </a:spcAft>
        <a:buClr>
          <a:schemeClr val="accent1"/>
        </a:buClr>
        <a:buFont typeface="Wingdings" pitchFamily="2" charset="2"/>
        <a:buChar char=""/>
        <a:defRPr sz="2200" kern="1200">
          <a:solidFill>
            <a:srgbClr val="262626"/>
          </a:solidFill>
          <a:latin typeface="+mn-lt"/>
          <a:ea typeface="+mn-ea"/>
          <a:cs typeface="+mn-cs"/>
        </a:defRPr>
      </a:lvl2pPr>
      <a:lvl3pPr marL="1143000" indent="-365125" algn="l" rtl="0" fontAlgn="base">
        <a:spcBef>
          <a:spcPct val="20000"/>
        </a:spcBef>
        <a:spcAft>
          <a:spcPct val="0"/>
        </a:spcAft>
        <a:buClr>
          <a:schemeClr val="accent1"/>
        </a:buClr>
        <a:buFont typeface="Wingdings" pitchFamily="2" charset="2"/>
        <a:buChar char=""/>
        <a:defRPr sz="2000" kern="1200">
          <a:solidFill>
            <a:srgbClr val="262626"/>
          </a:solidFill>
          <a:latin typeface="+mn-lt"/>
          <a:ea typeface="+mn-ea"/>
          <a:cs typeface="+mn-cs"/>
        </a:defRPr>
      </a:lvl3pPr>
      <a:lvl4pPr marL="1508125" indent="-319088" algn="l" rtl="0" fontAlgn="base">
        <a:spcBef>
          <a:spcPct val="20000"/>
        </a:spcBef>
        <a:spcAft>
          <a:spcPct val="0"/>
        </a:spcAft>
        <a:buClr>
          <a:schemeClr val="accent1"/>
        </a:buClr>
        <a:buFont typeface="Wingdings" pitchFamily="2" charset="2"/>
        <a:buChar char=""/>
        <a:defRPr kern="1200">
          <a:solidFill>
            <a:srgbClr val="262626"/>
          </a:solidFill>
          <a:latin typeface="+mn-lt"/>
          <a:ea typeface="+mn-ea"/>
          <a:cs typeface="+mn-cs"/>
        </a:defRPr>
      </a:lvl4pPr>
      <a:lvl5pPr marL="1828800" indent="-319088" algn="l" rtl="0" fontAlgn="base">
        <a:spcBef>
          <a:spcPct val="20000"/>
        </a:spcBef>
        <a:spcAft>
          <a:spcPct val="0"/>
        </a:spcAft>
        <a:buClr>
          <a:schemeClr val="accent1"/>
        </a:buClr>
        <a:buFont typeface="Wingdings"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rtlCol="0">
            <a:noAutofit/>
          </a:bodyPr>
          <a:lstStyle/>
          <a:p>
            <a:pPr fontAlgn="auto">
              <a:spcAft>
                <a:spcPts val="0"/>
              </a:spcAft>
              <a:defRPr/>
            </a:pPr>
            <a:r>
              <a:rPr lang="en-US" sz="9600" i="1" dirty="0" err="1" smtClean="0">
                <a:solidFill>
                  <a:schemeClr val="accent5">
                    <a:lumMod val="60000"/>
                    <a:lumOff val="40000"/>
                  </a:schemeClr>
                </a:solidFill>
              </a:rPr>
              <a:t>B</a:t>
            </a:r>
            <a:r>
              <a:rPr lang="en-US" sz="9600" dirty="0" err="1" smtClean="0"/>
              <a:t>arokas</a:t>
            </a:r>
            <a:endParaRPr lang="ru-RU" sz="9600" dirty="0"/>
          </a:p>
        </p:txBody>
      </p:sp>
      <p:sp>
        <p:nvSpPr>
          <p:cNvPr id="3" name="Подзаголовок 2"/>
          <p:cNvSpPr>
            <a:spLocks noGrp="1"/>
          </p:cNvSpPr>
          <p:nvPr>
            <p:ph type="subTitle" idx="1"/>
          </p:nvPr>
        </p:nvSpPr>
        <p:spPr>
          <a:xfrm>
            <a:off x="2339975" y="3860800"/>
            <a:ext cx="6224588" cy="1752600"/>
          </a:xfrm>
        </p:spPr>
        <p:txBody>
          <a:bodyPr>
            <a:normAutofit/>
          </a:bodyPr>
          <a:lstStyle/>
          <a:p>
            <a:pPr algn="r"/>
            <a:r>
              <a:rPr lang="en-US" sz="2800" i="1" smtClean="0">
                <a:solidFill>
                  <a:srgbClr val="00FFFF"/>
                </a:solidFill>
                <a:effectLst>
                  <a:outerShdw blurRad="38100" dist="38100" dir="2700000" algn="tl">
                    <a:srgbClr val="FFFFFF"/>
                  </a:outerShdw>
                </a:effectLst>
              </a:rPr>
              <a:t>.</a:t>
            </a:r>
            <a:endParaRPr lang="ru-RU" sz="2800" i="1" dirty="0" smtClean="0">
              <a:solidFill>
                <a:srgbClr val="00FFFF"/>
              </a:solidFill>
              <a:effectLst>
                <a:outerShdw blurRad="38100" dist="38100" dir="2700000" algn="tl">
                  <a:srgbClr val="FFFFFF"/>
                </a:outerShdw>
              </a:effectLst>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060575"/>
            <a:ext cx="9144000" cy="4797425"/>
          </a:xfrm>
        </p:spPr>
        <p:txBody>
          <a:bodyPr rtlCol="0">
            <a:normAutofit/>
          </a:bodyPr>
          <a:lstStyle/>
          <a:p>
            <a:pPr marL="365760" indent="-365760" fontAlgn="auto">
              <a:spcAft>
                <a:spcPts val="0"/>
              </a:spcAft>
              <a:defRPr/>
            </a:pPr>
            <a:r>
              <a:rPr lang="lt-LT" sz="3200" u="sng" dirty="0">
                <a:solidFill>
                  <a:schemeClr val="accent5">
                    <a:lumMod val="60000"/>
                    <a:lumOff val="40000"/>
                  </a:schemeClr>
                </a:solidFill>
                <a:latin typeface="Baskerville Old Face" pitchFamily="18" charset="0"/>
              </a:rPr>
              <a:t>Barokas</a:t>
            </a:r>
            <a:r>
              <a:rPr lang="lt-LT" sz="3200" dirty="0">
                <a:solidFill>
                  <a:schemeClr val="tx1">
                    <a:lumMod val="85000"/>
                    <a:lumOff val="15000"/>
                  </a:schemeClr>
                </a:solidFill>
                <a:latin typeface="Baskerville Old Face" pitchFamily="18" charset="0"/>
              </a:rPr>
              <a:t> </a:t>
            </a:r>
            <a:r>
              <a:rPr lang="lt-LT" sz="2800" dirty="0">
                <a:solidFill>
                  <a:schemeClr val="tx1">
                    <a:lumMod val="85000"/>
                    <a:lumOff val="15000"/>
                  </a:schemeClr>
                </a:solidFill>
                <a:latin typeface="Baskerville Old Face" pitchFamily="18" charset="0"/>
              </a:rPr>
              <a:t>pradėjo formuotis XVI a. pabaigoje Italijoje </a:t>
            </a:r>
            <a:r>
              <a:rPr lang="lt-LT" sz="2000" dirty="0">
                <a:solidFill>
                  <a:schemeClr val="tx1">
                    <a:lumMod val="65000"/>
                    <a:lumOff val="35000"/>
                  </a:schemeClr>
                </a:solidFill>
                <a:latin typeface="Baskerville Old Face" pitchFamily="18" charset="0"/>
              </a:rPr>
              <a:t>(keitė vėlyvąjį renesansą ir manierizmą). </a:t>
            </a:r>
            <a:r>
              <a:rPr lang="lt-LT" sz="2800" dirty="0">
                <a:solidFill>
                  <a:schemeClr val="tx1">
                    <a:lumMod val="85000"/>
                    <a:lumOff val="15000"/>
                  </a:schemeClr>
                </a:solidFill>
                <a:latin typeface="Baskerville Old Face" pitchFamily="18" charset="0"/>
              </a:rPr>
              <a:t>XVII a. paplito daugumoje Europos </a:t>
            </a:r>
            <a:r>
              <a:rPr lang="lt-LT" sz="2800" dirty="0" smtClean="0">
                <a:solidFill>
                  <a:schemeClr val="tx1">
                    <a:lumMod val="85000"/>
                    <a:lumOff val="15000"/>
                  </a:schemeClr>
                </a:solidFill>
                <a:latin typeface="Baskerville Old Face" pitchFamily="18" charset="0"/>
              </a:rPr>
              <a:t>šalių</a:t>
            </a:r>
            <a:r>
              <a:rPr lang="en-US" sz="2800" dirty="0" smtClean="0">
                <a:solidFill>
                  <a:schemeClr val="tx1">
                    <a:lumMod val="85000"/>
                    <a:lumOff val="15000"/>
                  </a:schemeClr>
                </a:solidFill>
                <a:latin typeface="Baskerville Old Face" pitchFamily="18" charset="0"/>
              </a:rPr>
              <a:t>.</a:t>
            </a:r>
            <a:endParaRPr lang="lt-LT" sz="2800" dirty="0">
              <a:solidFill>
                <a:schemeClr val="tx1">
                  <a:lumMod val="85000"/>
                  <a:lumOff val="15000"/>
                </a:schemeClr>
              </a:solidFill>
              <a:latin typeface="Baskerville Old Face" pitchFamily="18" charset="0"/>
            </a:endParaRPr>
          </a:p>
          <a:p>
            <a:pPr marL="365760" indent="-365760" fontAlgn="auto">
              <a:spcAft>
                <a:spcPts val="0"/>
              </a:spcAft>
              <a:defRPr/>
            </a:pPr>
            <a:endParaRPr lang="ru-RU" dirty="0">
              <a:solidFill>
                <a:schemeClr val="tx1">
                  <a:lumMod val="85000"/>
                  <a:lumOff val="15000"/>
                </a:schemeClr>
              </a:solidFill>
            </a:endParaRPr>
          </a:p>
        </p:txBody>
      </p:sp>
      <p:sp>
        <p:nvSpPr>
          <p:cNvPr id="2" name="Заголовок 1"/>
          <p:cNvSpPr>
            <a:spLocks noGrp="1"/>
          </p:cNvSpPr>
          <p:nvPr>
            <p:ph type="title"/>
          </p:nvPr>
        </p:nvSpPr>
        <p:spPr>
          <a:xfrm>
            <a:off x="250825" y="115888"/>
            <a:ext cx="8569325" cy="2017712"/>
          </a:xfrm>
        </p:spPr>
        <p:txBody>
          <a:bodyPr rtlCol="0">
            <a:noAutofit/>
          </a:bodyPr>
          <a:lstStyle/>
          <a:p>
            <a:pPr fontAlgn="auto">
              <a:spcAft>
                <a:spcPts val="0"/>
              </a:spcAft>
              <a:defRPr/>
            </a:pPr>
            <a:r>
              <a:rPr lang="en-US" sz="6000" b="1" dirty="0" err="1">
                <a:solidFill>
                  <a:schemeClr val="accent5">
                    <a:lumMod val="60000"/>
                    <a:lumOff val="40000"/>
                  </a:schemeClr>
                </a:solidFill>
                <a:latin typeface="Nyala" pitchFamily="2" charset="0"/>
              </a:rPr>
              <a:t>Barokas</a:t>
            </a:r>
            <a:r>
              <a:rPr lang="en-US" sz="2000" dirty="0">
                <a:solidFill>
                  <a:schemeClr val="accent5">
                    <a:lumMod val="60000"/>
                    <a:lumOff val="40000"/>
                  </a:schemeClr>
                </a:solidFill>
                <a:latin typeface="Nyala" pitchFamily="2" charset="0"/>
              </a:rPr>
              <a:t> </a:t>
            </a:r>
            <a:r>
              <a:rPr lang="en-US" sz="2800" dirty="0">
                <a:solidFill>
                  <a:schemeClr val="accent1">
                    <a:lumMod val="75000"/>
                  </a:schemeClr>
                </a:solidFill>
              </a:rPr>
              <a:t>(it. </a:t>
            </a:r>
            <a:r>
              <a:rPr lang="en-US" sz="2800" dirty="0" err="1">
                <a:solidFill>
                  <a:schemeClr val="accent1">
                    <a:lumMod val="75000"/>
                  </a:schemeClr>
                </a:solidFill>
              </a:rPr>
              <a:t>barocco</a:t>
            </a:r>
            <a:r>
              <a:rPr lang="en-US" sz="2800" dirty="0">
                <a:solidFill>
                  <a:schemeClr val="accent1">
                    <a:lumMod val="75000"/>
                  </a:schemeClr>
                </a:solidFill>
              </a:rPr>
              <a:t> – </a:t>
            </a:r>
            <a:r>
              <a:rPr lang="en-US" sz="2800" dirty="0" err="1">
                <a:solidFill>
                  <a:schemeClr val="accent1">
                    <a:lumMod val="75000"/>
                  </a:schemeClr>
                </a:solidFill>
              </a:rPr>
              <a:t>keistas</a:t>
            </a:r>
            <a:r>
              <a:rPr lang="en-US" sz="2800" dirty="0">
                <a:solidFill>
                  <a:schemeClr val="accent1">
                    <a:lumMod val="75000"/>
                  </a:schemeClr>
                </a:solidFill>
              </a:rPr>
              <a:t>, </a:t>
            </a:r>
            <a:r>
              <a:rPr lang="en-US" sz="2800" dirty="0" err="1">
                <a:solidFill>
                  <a:schemeClr val="accent1">
                    <a:lumMod val="75000"/>
                  </a:schemeClr>
                </a:solidFill>
              </a:rPr>
              <a:t>įmantrus</a:t>
            </a:r>
            <a:r>
              <a:rPr lang="en-US" sz="2800" dirty="0">
                <a:solidFill>
                  <a:schemeClr val="accent1">
                    <a:lumMod val="75000"/>
                  </a:schemeClr>
                </a:solidFill>
              </a:rPr>
              <a:t>)</a:t>
            </a:r>
            <a:r>
              <a:rPr lang="en-US" sz="3600" dirty="0">
                <a:solidFill>
                  <a:schemeClr val="accent1">
                    <a:lumMod val="75000"/>
                  </a:schemeClr>
                </a:solidFill>
              </a:rPr>
              <a:t> </a:t>
            </a:r>
            <a:r>
              <a:rPr lang="en-US" sz="3600" dirty="0"/>
              <a:t>– </a:t>
            </a:r>
            <a:r>
              <a:rPr lang="en-US" sz="3200" u="sng" dirty="0" err="1">
                <a:solidFill>
                  <a:schemeClr val="accent1">
                    <a:lumMod val="75000"/>
                  </a:schemeClr>
                </a:solidFill>
              </a:rPr>
              <a:t>kultūros</a:t>
            </a:r>
            <a:r>
              <a:rPr lang="en-US" sz="3200" u="sng" dirty="0">
                <a:solidFill>
                  <a:schemeClr val="accent1">
                    <a:lumMod val="75000"/>
                  </a:schemeClr>
                </a:solidFill>
              </a:rPr>
              <a:t> </a:t>
            </a:r>
            <a:r>
              <a:rPr lang="en-US" sz="3200" u="sng" dirty="0" err="1">
                <a:solidFill>
                  <a:schemeClr val="accent1">
                    <a:lumMod val="75000"/>
                  </a:schemeClr>
                </a:solidFill>
              </a:rPr>
              <a:t>epocha</a:t>
            </a:r>
            <a:r>
              <a:rPr lang="en-US" sz="3200" u="sng" dirty="0">
                <a:solidFill>
                  <a:schemeClr val="accent1">
                    <a:lumMod val="75000"/>
                  </a:schemeClr>
                </a:solidFill>
              </a:rPr>
              <a:t> </a:t>
            </a:r>
            <a:r>
              <a:rPr lang="en-US" sz="3200" u="sng" dirty="0" err="1">
                <a:solidFill>
                  <a:schemeClr val="accent1">
                    <a:lumMod val="75000"/>
                  </a:schemeClr>
                </a:solidFill>
              </a:rPr>
              <a:t>ir</a:t>
            </a:r>
            <a:r>
              <a:rPr lang="en-US" sz="3200" u="sng" dirty="0">
                <a:solidFill>
                  <a:schemeClr val="accent1">
                    <a:lumMod val="75000"/>
                  </a:schemeClr>
                </a:solidFill>
              </a:rPr>
              <a:t> </a:t>
            </a:r>
            <a:r>
              <a:rPr lang="en-US" sz="3200" u="sng" dirty="0" err="1">
                <a:solidFill>
                  <a:schemeClr val="accent1">
                    <a:lumMod val="75000"/>
                  </a:schemeClr>
                </a:solidFill>
              </a:rPr>
              <a:t>meno</a:t>
            </a:r>
            <a:r>
              <a:rPr lang="en-US" sz="3200" u="sng" dirty="0">
                <a:solidFill>
                  <a:schemeClr val="accent1">
                    <a:lumMod val="75000"/>
                  </a:schemeClr>
                </a:solidFill>
              </a:rPr>
              <a:t> </a:t>
            </a:r>
            <a:r>
              <a:rPr lang="en-US" sz="3200" u="sng" dirty="0" err="1" smtClean="0">
                <a:solidFill>
                  <a:schemeClr val="accent1">
                    <a:lumMod val="75000"/>
                  </a:schemeClr>
                </a:solidFill>
              </a:rPr>
              <a:t>kryptis</a:t>
            </a:r>
            <a:r>
              <a:rPr lang="en-US" sz="3200" u="sng" dirty="0">
                <a:solidFill>
                  <a:schemeClr val="accent1">
                    <a:lumMod val="75000"/>
                  </a:schemeClr>
                </a:solidFill>
              </a:rPr>
              <a:t>.</a:t>
            </a:r>
            <a:r>
              <a:rPr lang="en-US" sz="1800" dirty="0"/>
              <a:t/>
            </a:r>
            <a:br>
              <a:rPr lang="en-US" sz="1800" dirty="0"/>
            </a:br>
            <a:endParaRPr lang="ru-RU" sz="1800" dirty="0"/>
          </a:p>
        </p:txBody>
      </p:sp>
      <p:pic>
        <p:nvPicPr>
          <p:cNvPr id="4" name="Рисунок 3"/>
          <p:cNvPicPr>
            <a:picLocks noChangeAspect="1"/>
          </p:cNvPicPr>
          <p:nvPr/>
        </p:nvPicPr>
        <p:blipFill>
          <a:blip r:embed="rId2">
            <a:extLst/>
          </a:blip>
          <a:stretch>
            <a:fillRect/>
          </a:stretch>
        </p:blipFill>
        <p:spPr>
          <a:xfrm>
            <a:off x="3995936" y="3140967"/>
            <a:ext cx="4896544" cy="3685349"/>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133600"/>
            <a:ext cx="9144000" cy="4724400"/>
          </a:xfrm>
        </p:spPr>
        <p:txBody>
          <a:bodyPr rtlCol="0">
            <a:normAutofit/>
          </a:bodyPr>
          <a:lstStyle/>
          <a:p>
            <a:pPr marL="365760" indent="-365760" fontAlgn="auto">
              <a:spcAft>
                <a:spcPts val="0"/>
              </a:spcAft>
              <a:defRPr/>
            </a:pPr>
            <a:r>
              <a:rPr lang="lt-LT" sz="2800" b="1" dirty="0" smtClean="0">
                <a:solidFill>
                  <a:schemeClr val="accent5">
                    <a:lumMod val="75000"/>
                  </a:schemeClr>
                </a:solidFill>
                <a:latin typeface="Batang" pitchFamily="18" charset="-127"/>
                <a:ea typeface="Batang" pitchFamily="18" charset="-127"/>
              </a:rPr>
              <a:t>Sudėtingumas, </a:t>
            </a:r>
            <a:r>
              <a:rPr lang="lt-LT" sz="2800" dirty="0">
                <a:solidFill>
                  <a:schemeClr val="accent5">
                    <a:lumMod val="75000"/>
                  </a:schemeClr>
                </a:solidFill>
                <a:latin typeface="Batang" pitchFamily="18" charset="-127"/>
                <a:ea typeface="Batang" pitchFamily="18" charset="-127"/>
              </a:rPr>
              <a:t>įmantrumas</a:t>
            </a:r>
            <a:r>
              <a:rPr lang="lt-LT" sz="2800" b="1" dirty="0">
                <a:solidFill>
                  <a:schemeClr val="accent5">
                    <a:lumMod val="75000"/>
                  </a:schemeClr>
                </a:solidFill>
                <a:latin typeface="Batang" pitchFamily="18" charset="-127"/>
                <a:ea typeface="Batang" pitchFamily="18" charset="-127"/>
              </a:rPr>
              <a:t>, jausmingumas, </a:t>
            </a:r>
            <a:r>
              <a:rPr lang="lt-LT" sz="2800" dirty="0">
                <a:solidFill>
                  <a:schemeClr val="accent5">
                    <a:lumMod val="75000"/>
                  </a:schemeClr>
                </a:solidFill>
                <a:latin typeface="Batang" pitchFamily="18" charset="-127"/>
                <a:ea typeface="Batang" pitchFamily="18" charset="-127"/>
              </a:rPr>
              <a:t>impulsyvumas, </a:t>
            </a:r>
            <a:r>
              <a:rPr lang="lt-LT" sz="2800" b="1" dirty="0">
                <a:solidFill>
                  <a:schemeClr val="accent5">
                    <a:lumMod val="75000"/>
                  </a:schemeClr>
                </a:solidFill>
                <a:latin typeface="Batang" pitchFamily="18" charset="-127"/>
                <a:ea typeface="Batang" pitchFamily="18" charset="-127"/>
              </a:rPr>
              <a:t>tapybiškumas, </a:t>
            </a:r>
            <a:r>
              <a:rPr lang="lt-LT" sz="2800" dirty="0">
                <a:solidFill>
                  <a:schemeClr val="accent5">
                    <a:lumMod val="75000"/>
                  </a:schemeClr>
                </a:solidFill>
                <a:latin typeface="Batang" pitchFamily="18" charset="-127"/>
                <a:ea typeface="Batang" pitchFamily="18" charset="-127"/>
              </a:rPr>
              <a:t>dinamiškumas</a:t>
            </a:r>
            <a:r>
              <a:rPr lang="lt-LT" sz="2800" b="1" dirty="0">
                <a:solidFill>
                  <a:schemeClr val="accent5">
                    <a:lumMod val="75000"/>
                  </a:schemeClr>
                </a:solidFill>
                <a:latin typeface="Batang" pitchFamily="18" charset="-127"/>
                <a:ea typeface="Batang" pitchFamily="18" charset="-127"/>
              </a:rPr>
              <a:t>, dramatiškumas, </a:t>
            </a:r>
            <a:r>
              <a:rPr lang="lt-LT" sz="2800" dirty="0">
                <a:solidFill>
                  <a:schemeClr val="accent5">
                    <a:lumMod val="75000"/>
                  </a:schemeClr>
                </a:solidFill>
                <a:latin typeface="Batang" pitchFamily="18" charset="-127"/>
                <a:ea typeface="Batang" pitchFamily="18" charset="-127"/>
              </a:rPr>
              <a:t>patetiškumas</a:t>
            </a:r>
            <a:r>
              <a:rPr lang="lt-LT" sz="2800" b="1" dirty="0">
                <a:solidFill>
                  <a:schemeClr val="accent5">
                    <a:lumMod val="75000"/>
                  </a:schemeClr>
                </a:solidFill>
                <a:latin typeface="Batang" pitchFamily="18" charset="-127"/>
                <a:ea typeface="Batang" pitchFamily="18" charset="-127"/>
              </a:rPr>
              <a:t>, polinkis į didybę, </a:t>
            </a:r>
            <a:r>
              <a:rPr lang="lt-LT" sz="2800" dirty="0">
                <a:solidFill>
                  <a:schemeClr val="accent5">
                    <a:lumMod val="75000"/>
                  </a:schemeClr>
                </a:solidFill>
                <a:latin typeface="Batang" pitchFamily="18" charset="-127"/>
                <a:ea typeface="Batang" pitchFamily="18" charset="-127"/>
              </a:rPr>
              <a:t>ansambliškumas.</a:t>
            </a:r>
            <a:endParaRPr lang="ru-RU" sz="2800" dirty="0">
              <a:solidFill>
                <a:schemeClr val="accent5">
                  <a:lumMod val="75000"/>
                </a:schemeClr>
              </a:solidFill>
              <a:latin typeface="Batang" pitchFamily="18" charset="-127"/>
              <a:ea typeface="Batang" pitchFamily="18" charset="-127"/>
            </a:endParaRPr>
          </a:p>
        </p:txBody>
      </p:sp>
      <p:sp>
        <p:nvSpPr>
          <p:cNvPr id="2" name="Заголовок 1"/>
          <p:cNvSpPr>
            <a:spLocks noGrp="1"/>
          </p:cNvSpPr>
          <p:nvPr>
            <p:ph type="title"/>
          </p:nvPr>
        </p:nvSpPr>
        <p:spPr>
          <a:xfrm>
            <a:off x="250825" y="115888"/>
            <a:ext cx="8642350" cy="1584325"/>
          </a:xfrm>
        </p:spPr>
        <p:txBody>
          <a:bodyPr rtlCol="0">
            <a:noAutofit/>
          </a:bodyPr>
          <a:lstStyle/>
          <a:p>
            <a:pPr fontAlgn="auto">
              <a:spcAft>
                <a:spcPts val="0"/>
              </a:spcAft>
              <a:defRPr/>
            </a:pPr>
            <a:r>
              <a:rPr lang="en-US" b="1" dirty="0" err="1">
                <a:solidFill>
                  <a:schemeClr val="accent5">
                    <a:lumMod val="60000"/>
                    <a:lumOff val="40000"/>
                  </a:schemeClr>
                </a:solidFill>
                <a:latin typeface="Nyala" pitchFamily="2" charset="0"/>
              </a:rPr>
              <a:t>Esminiai</a:t>
            </a:r>
            <a:r>
              <a:rPr lang="en-US" b="1" dirty="0">
                <a:solidFill>
                  <a:schemeClr val="accent5">
                    <a:lumMod val="60000"/>
                    <a:lumOff val="40000"/>
                  </a:schemeClr>
                </a:solidFill>
                <a:latin typeface="Nyala" pitchFamily="2" charset="0"/>
              </a:rPr>
              <a:t> </a:t>
            </a:r>
            <a:r>
              <a:rPr lang="en-US" b="1" dirty="0" err="1">
                <a:solidFill>
                  <a:schemeClr val="accent5">
                    <a:lumMod val="60000"/>
                    <a:lumOff val="40000"/>
                  </a:schemeClr>
                </a:solidFill>
                <a:latin typeface="Nyala" pitchFamily="2" charset="0"/>
              </a:rPr>
              <a:t>baroko</a:t>
            </a:r>
            <a:r>
              <a:rPr lang="en-US" b="1" dirty="0">
                <a:solidFill>
                  <a:schemeClr val="accent5">
                    <a:lumMod val="60000"/>
                    <a:lumOff val="40000"/>
                  </a:schemeClr>
                </a:solidFill>
                <a:latin typeface="Nyala" pitchFamily="2" charset="0"/>
              </a:rPr>
              <a:t> </a:t>
            </a:r>
            <a:r>
              <a:rPr lang="en-US" b="1" dirty="0" err="1">
                <a:solidFill>
                  <a:schemeClr val="accent5">
                    <a:lumMod val="60000"/>
                    <a:lumOff val="40000"/>
                  </a:schemeClr>
                </a:solidFill>
                <a:latin typeface="Nyala" pitchFamily="2" charset="0"/>
              </a:rPr>
              <a:t>stiliaus</a:t>
            </a:r>
            <a:r>
              <a:rPr lang="en-US" b="1" dirty="0">
                <a:solidFill>
                  <a:schemeClr val="accent5">
                    <a:lumMod val="60000"/>
                    <a:lumOff val="40000"/>
                  </a:schemeClr>
                </a:solidFill>
                <a:latin typeface="Nyala" pitchFamily="2" charset="0"/>
              </a:rPr>
              <a:t> </a:t>
            </a:r>
            <a:r>
              <a:rPr lang="en-US" b="1" dirty="0" smtClean="0">
                <a:solidFill>
                  <a:schemeClr val="accent5">
                    <a:lumMod val="60000"/>
                    <a:lumOff val="40000"/>
                  </a:schemeClr>
                </a:solidFill>
                <a:latin typeface="Nyala" pitchFamily="2" charset="0"/>
              </a:rPr>
              <a:t/>
            </a:r>
            <a:br>
              <a:rPr lang="en-US" b="1" dirty="0" smtClean="0">
                <a:solidFill>
                  <a:schemeClr val="accent5">
                    <a:lumMod val="60000"/>
                    <a:lumOff val="40000"/>
                  </a:schemeClr>
                </a:solidFill>
                <a:latin typeface="Nyala" pitchFamily="2" charset="0"/>
              </a:rPr>
            </a:br>
            <a:r>
              <a:rPr lang="en-US" b="1" dirty="0" err="1" smtClean="0">
                <a:solidFill>
                  <a:schemeClr val="accent5">
                    <a:lumMod val="60000"/>
                    <a:lumOff val="40000"/>
                  </a:schemeClr>
                </a:solidFill>
                <a:latin typeface="Nyala" pitchFamily="2" charset="0"/>
              </a:rPr>
              <a:t>bruožai</a:t>
            </a:r>
            <a:r>
              <a:rPr lang="en-US" b="1" dirty="0" smtClean="0">
                <a:solidFill>
                  <a:schemeClr val="accent5">
                    <a:lumMod val="60000"/>
                    <a:lumOff val="40000"/>
                  </a:schemeClr>
                </a:solidFill>
                <a:latin typeface="Nyala" pitchFamily="2" charset="0"/>
              </a:rPr>
              <a:t>-</a:t>
            </a:r>
            <a:endParaRPr lang="ru-RU" b="1" dirty="0">
              <a:solidFill>
                <a:schemeClr val="accent5">
                  <a:lumMod val="60000"/>
                  <a:lumOff val="40000"/>
                </a:schemeClr>
              </a:solidFill>
            </a:endParaRPr>
          </a:p>
        </p:txBody>
      </p:sp>
      <p:pic>
        <p:nvPicPr>
          <p:cNvPr id="6" name="Рисунок 5"/>
          <p:cNvPicPr>
            <a:picLocks noChangeAspect="1"/>
          </p:cNvPicPr>
          <p:nvPr/>
        </p:nvPicPr>
        <p:blipFill>
          <a:blip r:embed="rId2">
            <a:extLst/>
          </a:blip>
          <a:stretch>
            <a:fillRect/>
          </a:stretch>
        </p:blipFill>
        <p:spPr>
          <a:xfrm>
            <a:off x="0" y="4005064"/>
            <a:ext cx="9144000" cy="2852936"/>
          </a:xfrm>
          <a:prstGeom prst="rect">
            <a:avLst/>
          </a:prstGeom>
          <a:ln>
            <a:noFill/>
          </a:ln>
          <a:effectLst>
            <a:softEdge rad="112500"/>
          </a:effectLst>
        </p:spPr>
      </p:pic>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133600"/>
            <a:ext cx="9144000" cy="4724400"/>
          </a:xfrm>
        </p:spPr>
        <p:txBody>
          <a:bodyPr rtlCol="0">
            <a:normAutofit/>
          </a:bodyPr>
          <a:lstStyle/>
          <a:p>
            <a:pPr marL="365760" indent="-365760" fontAlgn="auto">
              <a:spcAft>
                <a:spcPts val="0"/>
              </a:spcAft>
              <a:defRPr/>
            </a:pPr>
            <a:r>
              <a:rPr lang="lt-LT" dirty="0">
                <a:solidFill>
                  <a:schemeClr val="tx1">
                    <a:lumMod val="85000"/>
                    <a:lumOff val="15000"/>
                  </a:schemeClr>
                </a:solidFill>
                <a:latin typeface="Euphemia" pitchFamily="34" charset="0"/>
              </a:rPr>
              <a:t>Dominuojančios </a:t>
            </a:r>
            <a:r>
              <a:rPr lang="lt-LT" u="sng" dirty="0">
                <a:solidFill>
                  <a:schemeClr val="accent5">
                    <a:lumMod val="60000"/>
                    <a:lumOff val="40000"/>
                  </a:schemeClr>
                </a:solidFill>
                <a:latin typeface="Euphemia" pitchFamily="34" charset="0"/>
              </a:rPr>
              <a:t>baroko</a:t>
            </a:r>
            <a:r>
              <a:rPr lang="lt-LT" u="sng" dirty="0">
                <a:solidFill>
                  <a:schemeClr val="tx1">
                    <a:lumMod val="85000"/>
                    <a:lumOff val="15000"/>
                  </a:schemeClr>
                </a:solidFill>
                <a:latin typeface="Euphemia" pitchFamily="34" charset="0"/>
              </a:rPr>
              <a:t> </a:t>
            </a:r>
            <a:r>
              <a:rPr lang="lt-LT" i="1" u="sng" dirty="0">
                <a:solidFill>
                  <a:schemeClr val="tx1">
                    <a:lumMod val="85000"/>
                    <a:lumOff val="15000"/>
                  </a:schemeClr>
                </a:solidFill>
                <a:latin typeface="Euphemia" pitchFamily="34" charset="0"/>
              </a:rPr>
              <a:t>architektūros</a:t>
            </a:r>
            <a:r>
              <a:rPr lang="lt-LT" u="sng" dirty="0">
                <a:solidFill>
                  <a:schemeClr val="tx1">
                    <a:lumMod val="85000"/>
                    <a:lumOff val="15000"/>
                  </a:schemeClr>
                </a:solidFill>
                <a:latin typeface="Euphemia" pitchFamily="34" charset="0"/>
              </a:rPr>
              <a:t> </a:t>
            </a:r>
            <a:r>
              <a:rPr lang="lt-LT" dirty="0">
                <a:solidFill>
                  <a:schemeClr val="tx1">
                    <a:lumMod val="85000"/>
                    <a:lumOff val="15000"/>
                  </a:schemeClr>
                </a:solidFill>
                <a:latin typeface="Euphemia" pitchFamily="34" charset="0"/>
              </a:rPr>
              <a:t>formos ir linijos išsirutuliojo iš </a:t>
            </a:r>
            <a:r>
              <a:rPr lang="lt-LT" dirty="0">
                <a:solidFill>
                  <a:schemeClr val="accent5">
                    <a:lumMod val="60000"/>
                    <a:lumOff val="40000"/>
                  </a:schemeClr>
                </a:solidFill>
                <a:latin typeface="Euphemia" pitchFamily="34" charset="0"/>
              </a:rPr>
              <a:t>renesanso</a:t>
            </a:r>
            <a:r>
              <a:rPr lang="lt-LT" dirty="0">
                <a:solidFill>
                  <a:schemeClr val="tx1">
                    <a:lumMod val="85000"/>
                    <a:lumOff val="15000"/>
                  </a:schemeClr>
                </a:solidFill>
                <a:latin typeface="Euphemia" pitchFamily="34" charset="0"/>
              </a:rPr>
              <a:t> </a:t>
            </a:r>
            <a:r>
              <a:rPr lang="lt-LT" i="1" dirty="0">
                <a:solidFill>
                  <a:schemeClr val="tx1">
                    <a:lumMod val="85000"/>
                    <a:lumOff val="15000"/>
                  </a:schemeClr>
                </a:solidFill>
                <a:latin typeface="Euphemia" pitchFamily="34" charset="0"/>
              </a:rPr>
              <a:t>architektūros</a:t>
            </a:r>
            <a:r>
              <a:rPr lang="lt-LT" dirty="0">
                <a:solidFill>
                  <a:schemeClr val="tx1">
                    <a:lumMod val="85000"/>
                    <a:lumOff val="15000"/>
                  </a:schemeClr>
                </a:solidFill>
                <a:latin typeface="Euphemia" pitchFamily="34" charset="0"/>
              </a:rPr>
              <a:t> sprendimų, tačiau barokinio pastato visuma ir detalės yra </a:t>
            </a:r>
            <a:r>
              <a:rPr lang="lt-LT" dirty="0">
                <a:solidFill>
                  <a:srgbClr val="002060"/>
                </a:solidFill>
                <a:latin typeface="Courier New" pitchFamily="49" charset="0"/>
                <a:cs typeface="Courier New" pitchFamily="49" charset="0"/>
              </a:rPr>
              <a:t>dinamiškesnės</a:t>
            </a:r>
            <a:r>
              <a:rPr lang="lt-LT" dirty="0">
                <a:solidFill>
                  <a:schemeClr val="tx1">
                    <a:lumMod val="85000"/>
                    <a:lumOff val="15000"/>
                  </a:schemeClr>
                </a:solidFill>
              </a:rPr>
              <a:t>, </a:t>
            </a:r>
            <a:r>
              <a:rPr lang="lt-LT" b="1" dirty="0">
                <a:solidFill>
                  <a:srgbClr val="FF0000"/>
                </a:solidFill>
                <a:latin typeface="Bradley Hand ITC" pitchFamily="66" charset="0"/>
              </a:rPr>
              <a:t>sudėtingesnės</a:t>
            </a:r>
            <a:r>
              <a:rPr lang="lt-LT" dirty="0">
                <a:solidFill>
                  <a:schemeClr val="tx1">
                    <a:lumMod val="85000"/>
                    <a:lumOff val="15000"/>
                  </a:schemeClr>
                </a:solidFill>
              </a:rPr>
              <a:t>, </a:t>
            </a:r>
            <a:r>
              <a:rPr lang="lt-LT" sz="3200" b="1" dirty="0">
                <a:solidFill>
                  <a:schemeClr val="accent1">
                    <a:lumMod val="75000"/>
                  </a:schemeClr>
                </a:solidFill>
                <a:latin typeface="Berlin Sans FB Demi" pitchFamily="34" charset="0"/>
              </a:rPr>
              <a:t>didingesnės</a:t>
            </a:r>
            <a:r>
              <a:rPr lang="lt-LT" dirty="0">
                <a:solidFill>
                  <a:schemeClr val="tx1">
                    <a:lumMod val="85000"/>
                    <a:lumOff val="15000"/>
                  </a:schemeClr>
                </a:solidFill>
              </a:rPr>
              <a:t>. </a:t>
            </a:r>
            <a:endParaRPr lang="ru-RU" dirty="0">
              <a:solidFill>
                <a:schemeClr val="tx1">
                  <a:lumMod val="85000"/>
                  <a:lumOff val="15000"/>
                </a:schemeClr>
              </a:solidFill>
            </a:endParaRPr>
          </a:p>
        </p:txBody>
      </p:sp>
      <p:sp>
        <p:nvSpPr>
          <p:cNvPr id="2" name="Заголовок 1"/>
          <p:cNvSpPr>
            <a:spLocks noGrp="1"/>
          </p:cNvSpPr>
          <p:nvPr>
            <p:ph type="title"/>
          </p:nvPr>
        </p:nvSpPr>
        <p:spPr>
          <a:xfrm>
            <a:off x="250825" y="115888"/>
            <a:ext cx="8497888" cy="1728787"/>
          </a:xfrm>
        </p:spPr>
        <p:txBody>
          <a:bodyPr rtlCol="0">
            <a:noAutofit/>
          </a:bodyPr>
          <a:lstStyle/>
          <a:p>
            <a:pPr fontAlgn="auto">
              <a:spcAft>
                <a:spcPts val="0"/>
              </a:spcAft>
              <a:defRPr/>
            </a:pPr>
            <a:r>
              <a:rPr lang="en-US" sz="6000" b="1" dirty="0" err="1" smtClean="0">
                <a:solidFill>
                  <a:schemeClr val="accent5">
                    <a:lumMod val="60000"/>
                    <a:lumOff val="40000"/>
                  </a:schemeClr>
                </a:solidFill>
                <a:latin typeface="Nyala" pitchFamily="2" charset="0"/>
              </a:rPr>
              <a:t>Barokas</a:t>
            </a:r>
            <a:r>
              <a:rPr lang="en-US" sz="6000" b="1" dirty="0">
                <a:solidFill>
                  <a:schemeClr val="accent5">
                    <a:lumMod val="60000"/>
                    <a:lumOff val="40000"/>
                  </a:schemeClr>
                </a:solidFill>
                <a:latin typeface="Nyala" pitchFamily="2" charset="0"/>
              </a:rPr>
              <a:t> </a:t>
            </a:r>
            <a:r>
              <a:rPr lang="en-US" i="1" u="sng" dirty="0" err="1" smtClean="0">
                <a:solidFill>
                  <a:schemeClr val="accent1">
                    <a:lumMod val="60000"/>
                    <a:lumOff val="40000"/>
                  </a:schemeClr>
                </a:solidFill>
                <a:latin typeface="Bradley Hand ITC" pitchFamily="66" charset="0"/>
              </a:rPr>
              <a:t>Architektūroje</a:t>
            </a:r>
            <a:endParaRPr lang="ru-RU" i="1" u="sng" dirty="0">
              <a:solidFill>
                <a:schemeClr val="accent1">
                  <a:lumMod val="60000"/>
                  <a:lumOff val="40000"/>
                </a:schemeClr>
              </a:solidFill>
            </a:endParaRPr>
          </a:p>
        </p:txBody>
      </p:sp>
      <p:pic>
        <p:nvPicPr>
          <p:cNvPr id="4" name="Рисунок 3"/>
          <p:cNvPicPr>
            <a:picLocks noChangeAspect="1"/>
          </p:cNvPicPr>
          <p:nvPr/>
        </p:nvPicPr>
        <p:blipFill>
          <a:blip r:embed="rId2">
            <a:extLst/>
          </a:blip>
          <a:stretch>
            <a:fillRect/>
          </a:stretch>
        </p:blipFill>
        <p:spPr>
          <a:xfrm>
            <a:off x="0" y="3742896"/>
            <a:ext cx="9144000" cy="3115103"/>
          </a:xfrm>
          <a:prstGeom prst="rect">
            <a:avLst/>
          </a:prstGeom>
          <a:ln>
            <a:noFill/>
          </a:ln>
          <a:effectLst>
            <a:softEdge rad="112500"/>
          </a:effectLst>
        </p:spPr>
      </p:pic>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467544" y="1484784"/>
            <a:ext cx="8352928" cy="5472608"/>
          </a:xfrm>
          <a:effectLst>
            <a:softEdge rad="112500"/>
          </a:effectLst>
        </p:spPr>
      </p:pic>
      <p:sp>
        <p:nvSpPr>
          <p:cNvPr id="2" name="Заголовок 1"/>
          <p:cNvSpPr>
            <a:spLocks noGrp="1"/>
          </p:cNvSpPr>
          <p:nvPr>
            <p:ph type="title"/>
          </p:nvPr>
        </p:nvSpPr>
        <p:spPr>
          <a:xfrm>
            <a:off x="107950" y="0"/>
            <a:ext cx="9036050" cy="1773238"/>
          </a:xfrm>
        </p:spPr>
        <p:txBody>
          <a:bodyPr rtlCol="0">
            <a:noAutofit/>
          </a:bodyPr>
          <a:lstStyle/>
          <a:p>
            <a:pPr fontAlgn="auto">
              <a:spcAft>
                <a:spcPts val="0"/>
              </a:spcAft>
              <a:defRPr/>
            </a:pPr>
            <a:r>
              <a:rPr lang="lt-LT" sz="3200" dirty="0"/>
              <a:t> </a:t>
            </a:r>
            <a:r>
              <a:rPr lang="lt-LT" sz="3200" dirty="0">
                <a:solidFill>
                  <a:schemeClr val="tx1">
                    <a:lumMod val="75000"/>
                    <a:lumOff val="25000"/>
                  </a:schemeClr>
                </a:solidFill>
                <a:latin typeface="Century" pitchFamily="18" charset="0"/>
              </a:rPr>
              <a:t>Vietoje aiškių renesansinių fasadų, planinių sprendimų, barokinėje architektūroje ypač vertintas sudėtingumo pradas.</a:t>
            </a:r>
            <a:endParaRPr lang="ru-RU" sz="3200" dirty="0">
              <a:solidFill>
                <a:schemeClr val="tx1">
                  <a:lumMod val="75000"/>
                  <a:lumOff val="25000"/>
                </a:schemeClr>
              </a:solidFill>
              <a:latin typeface="Century" pitchFamily="18"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0" y="0"/>
            <a:ext cx="9144000" cy="6858000"/>
          </a:xfrm>
          <a:effectLst>
            <a:softEdge rad="112500"/>
          </a:effectLst>
        </p:spPr>
      </p:pic>
      <p:sp>
        <p:nvSpPr>
          <p:cNvPr id="18434" name="Заголовок 1"/>
          <p:cNvSpPr>
            <a:spLocks noGrp="1"/>
          </p:cNvSpPr>
          <p:nvPr>
            <p:ph type="title"/>
          </p:nvPr>
        </p:nvSpPr>
        <p:spPr>
          <a:xfrm>
            <a:off x="11196638" y="569913"/>
            <a:ext cx="360362" cy="122237"/>
          </a:xfrm>
        </p:spPr>
        <p:txBody>
          <a:bodyPr/>
          <a:lstStyle/>
          <a:p>
            <a:endParaRPr lang="en-US" smtClean="0">
              <a:latin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blip>
          <a:stretch>
            <a:fillRect/>
          </a:stretch>
        </p:blipFill>
        <p:spPr>
          <a:xfrm>
            <a:off x="0" y="2132856"/>
            <a:ext cx="9144000" cy="4725144"/>
          </a:xfrm>
          <a:effectLst>
            <a:softEdge rad="112500"/>
          </a:effectLst>
        </p:spPr>
      </p:pic>
      <p:sp>
        <p:nvSpPr>
          <p:cNvPr id="2" name="Заголовок 1"/>
          <p:cNvSpPr>
            <a:spLocks noGrp="1"/>
          </p:cNvSpPr>
          <p:nvPr>
            <p:ph type="title"/>
          </p:nvPr>
        </p:nvSpPr>
        <p:spPr>
          <a:xfrm>
            <a:off x="0" y="0"/>
            <a:ext cx="9144000" cy="1916113"/>
          </a:xfrm>
        </p:spPr>
        <p:txBody>
          <a:bodyPr rtlCol="0">
            <a:noAutofit/>
          </a:bodyPr>
          <a:lstStyle/>
          <a:p>
            <a:pPr fontAlgn="auto">
              <a:spcAft>
                <a:spcPts val="0"/>
              </a:spcAft>
              <a:defRPr/>
            </a:pPr>
            <a:r>
              <a:rPr lang="en-US" sz="3200" dirty="0" err="1">
                <a:solidFill>
                  <a:schemeClr val="tx1">
                    <a:lumMod val="75000"/>
                    <a:lumOff val="25000"/>
                  </a:schemeClr>
                </a:solidFill>
                <a:latin typeface="Century" pitchFamily="18" charset="0"/>
              </a:rPr>
              <a:t>Baroko</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architektūrai</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yra</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būdingas</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neišbaigtumo</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ir</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veržlumo</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įspūdis</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joje</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siekiama</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spindinčios</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prabangos</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ir</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rafinuoto</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puošnumo</a:t>
            </a:r>
            <a:r>
              <a:rPr lang="en-US" sz="3200" dirty="0">
                <a:solidFill>
                  <a:schemeClr val="tx1">
                    <a:lumMod val="75000"/>
                    <a:lumOff val="25000"/>
                  </a:schemeClr>
                </a:solidFill>
                <a:latin typeface="Century" pitchFamily="18" charset="0"/>
              </a:rPr>
              <a:t> </a:t>
            </a:r>
            <a:r>
              <a:rPr lang="en-US" sz="3200" dirty="0" err="1">
                <a:solidFill>
                  <a:schemeClr val="tx1">
                    <a:lumMod val="75000"/>
                    <a:lumOff val="25000"/>
                  </a:schemeClr>
                </a:solidFill>
                <a:latin typeface="Century" pitchFamily="18" charset="0"/>
              </a:rPr>
              <a:t>efekto</a:t>
            </a:r>
            <a:r>
              <a:rPr lang="en-US" sz="3200" dirty="0">
                <a:solidFill>
                  <a:schemeClr val="tx1">
                    <a:lumMod val="75000"/>
                    <a:lumOff val="25000"/>
                  </a:schemeClr>
                </a:solidFill>
                <a:latin typeface="Century" pitchFamily="18" charset="0"/>
              </a:rPr>
              <a:t>.</a:t>
            </a:r>
            <a:endParaRPr lang="ru-RU" sz="3200" dirty="0">
              <a:solidFill>
                <a:schemeClr val="tx1">
                  <a:lumMod val="75000"/>
                  <a:lumOff val="25000"/>
                </a:schemeClr>
              </a:solidFill>
              <a:latin typeface="Century" pitchFamily="18" charset="0"/>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0" y="1484784"/>
            <a:ext cx="9144000" cy="5369666"/>
          </a:xfrm>
          <a:effectLst>
            <a:softEdge rad="112500"/>
          </a:effectLst>
        </p:spPr>
      </p:pic>
      <p:sp>
        <p:nvSpPr>
          <p:cNvPr id="2" name="Заголовок 1"/>
          <p:cNvSpPr>
            <a:spLocks noGrp="1"/>
          </p:cNvSpPr>
          <p:nvPr>
            <p:ph type="title"/>
          </p:nvPr>
        </p:nvSpPr>
        <p:spPr>
          <a:xfrm>
            <a:off x="9525" y="15875"/>
            <a:ext cx="9134475" cy="1757363"/>
          </a:xfrm>
        </p:spPr>
        <p:txBody>
          <a:bodyPr rtlCol="0">
            <a:noAutofit/>
          </a:bodyPr>
          <a:lstStyle/>
          <a:p>
            <a:pPr fontAlgn="auto">
              <a:spcAft>
                <a:spcPts val="0"/>
              </a:spcAft>
              <a:defRPr/>
            </a:pPr>
            <a:r>
              <a:rPr lang="lt-LT" sz="3200" dirty="0">
                <a:solidFill>
                  <a:schemeClr val="tx1">
                    <a:lumMod val="75000"/>
                    <a:lumOff val="25000"/>
                  </a:schemeClr>
                </a:solidFill>
                <a:latin typeface="Century" pitchFamily="18" charset="0"/>
              </a:rPr>
              <a:t>Barokinė architektūra yra teatrališka, reprezentatyvi, paradiška. </a:t>
            </a:r>
            <a:endParaRPr lang="ru-RU" sz="3200" dirty="0">
              <a:solidFill>
                <a:schemeClr val="tx1">
                  <a:lumMod val="75000"/>
                  <a:lumOff val="25000"/>
                </a:schemeClr>
              </a:solidFill>
              <a:latin typeface="Century" pitchFamily="18" charset="0"/>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755576" y="1556792"/>
            <a:ext cx="7560840" cy="5301208"/>
          </a:xfrm>
          <a:effectLst>
            <a:softEdge rad="112500"/>
          </a:effectLst>
        </p:spPr>
      </p:pic>
      <p:sp>
        <p:nvSpPr>
          <p:cNvPr id="2" name="Заголовок 1"/>
          <p:cNvSpPr>
            <a:spLocks noGrp="1"/>
          </p:cNvSpPr>
          <p:nvPr>
            <p:ph type="title"/>
          </p:nvPr>
        </p:nvSpPr>
        <p:spPr>
          <a:xfrm>
            <a:off x="0" y="0"/>
            <a:ext cx="9144000" cy="1773238"/>
          </a:xfrm>
        </p:spPr>
        <p:txBody>
          <a:bodyPr rtlCol="0">
            <a:noAutofit/>
          </a:bodyPr>
          <a:lstStyle/>
          <a:p>
            <a:pPr fontAlgn="auto">
              <a:spcAft>
                <a:spcPts val="0"/>
              </a:spcAft>
              <a:defRPr/>
            </a:pPr>
            <a:r>
              <a:rPr lang="lt-LT" sz="2800" dirty="0">
                <a:solidFill>
                  <a:schemeClr val="tx1">
                    <a:lumMod val="75000"/>
                    <a:lumOff val="25000"/>
                  </a:schemeClr>
                </a:solidFill>
                <a:latin typeface="Century" pitchFamily="18" charset="0"/>
              </a:rPr>
              <a:t>Joje ypač gausiai naudotos įvairios puošybinės detalės, prabangios, kontrastingos medžiagos (įvairių spalvų marmuras, smiltainis, auksuotos detalės).</a:t>
            </a:r>
            <a:endParaRPr lang="ru-RU" sz="2800" dirty="0">
              <a:solidFill>
                <a:schemeClr val="tx1">
                  <a:lumMod val="75000"/>
                  <a:lumOff val="25000"/>
                </a:schemeClr>
              </a:solidFill>
              <a:latin typeface="Century" pitchFamily="18"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blip>
          <a:stretch>
            <a:fillRect/>
          </a:stretch>
        </p:blipFill>
        <p:spPr>
          <a:xfrm>
            <a:off x="21257" y="1974828"/>
            <a:ext cx="2908798" cy="3655389"/>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2" name="Заголовок 1"/>
          <p:cNvSpPr>
            <a:spLocks noGrp="1"/>
          </p:cNvSpPr>
          <p:nvPr>
            <p:ph type="title"/>
          </p:nvPr>
        </p:nvSpPr>
        <p:spPr>
          <a:xfrm>
            <a:off x="0" y="0"/>
            <a:ext cx="9144000" cy="1844675"/>
          </a:xfrm>
        </p:spPr>
        <p:txBody>
          <a:bodyPr rtlCol="0">
            <a:noAutofit/>
          </a:bodyPr>
          <a:lstStyle/>
          <a:p>
            <a:pPr fontAlgn="auto">
              <a:spcAft>
                <a:spcPts val="0"/>
              </a:spcAft>
              <a:defRPr/>
            </a:pPr>
            <a:r>
              <a:rPr lang="lt-LT" sz="2400" dirty="0">
                <a:solidFill>
                  <a:schemeClr val="tx1">
                    <a:lumMod val="75000"/>
                    <a:lumOff val="25000"/>
                  </a:schemeClr>
                </a:solidFill>
                <a:latin typeface="Century" pitchFamily="18" charset="0"/>
              </a:rPr>
              <a:t>Barokinės architektūros tikslas buvo sukrėsti, sujaudinti žiūrovą. Sakralinėje architektūroje norėta pažadinti stebėtojo religingumą, mistinius išgyvenimus, pasaulietinėje (rūmų) architektūroje stengtasi sukelti pagarbą monarchui ar magnatui.</a:t>
            </a:r>
            <a:endParaRPr lang="ru-RU" sz="2400" dirty="0">
              <a:solidFill>
                <a:schemeClr val="tx1">
                  <a:lumMod val="75000"/>
                  <a:lumOff val="25000"/>
                </a:schemeClr>
              </a:solidFill>
              <a:latin typeface="Century" pitchFamily="18" charset="0"/>
            </a:endParaRPr>
          </a:p>
        </p:txBody>
      </p:sp>
      <p:pic>
        <p:nvPicPr>
          <p:cNvPr id="5" name="Рисунок 4"/>
          <p:cNvPicPr>
            <a:picLocks noChangeAspect="1"/>
          </p:cNvPicPr>
          <p:nvPr/>
        </p:nvPicPr>
        <p:blipFill>
          <a:blip r:embed="rId3">
            <a:extLst/>
          </a:blip>
          <a:stretch>
            <a:fillRect/>
          </a:stretch>
        </p:blipFill>
        <p:spPr>
          <a:xfrm>
            <a:off x="5148064" y="1944556"/>
            <a:ext cx="3995936" cy="4872543"/>
          </a:xfrm>
          <a:prstGeom prst="rect">
            <a:avLst/>
          </a:prstGeom>
          <a:ln>
            <a:noFill/>
          </a:ln>
          <a:effectLst>
            <a:softEdge rad="112500"/>
          </a:effectLst>
        </p:spPr>
      </p:pic>
      <p:pic>
        <p:nvPicPr>
          <p:cNvPr id="6" name="Рисунок 5"/>
          <p:cNvPicPr>
            <a:picLocks noChangeAspect="1"/>
          </p:cNvPicPr>
          <p:nvPr/>
        </p:nvPicPr>
        <p:blipFill>
          <a:blip r:embed="rId4">
            <a:extLst/>
          </a:blip>
          <a:stretch>
            <a:fillRect/>
          </a:stretch>
        </p:blipFill>
        <p:spPr>
          <a:xfrm>
            <a:off x="2971669" y="2127623"/>
            <a:ext cx="2176395" cy="31238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Заголовок 1"/>
          <p:cNvSpPr>
            <a:spLocks noGrp="1"/>
          </p:cNvSpPr>
          <p:nvPr>
            <p:ph type="title"/>
          </p:nvPr>
        </p:nvSpPr>
        <p:spPr>
          <a:xfrm>
            <a:off x="10764838" y="569913"/>
            <a:ext cx="863600" cy="771525"/>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2">
            <a:extLst/>
          </a:blip>
          <a:stretch>
            <a:fillRect/>
          </a:stretch>
        </p:blipFill>
        <p:spPr>
          <a:xfrm>
            <a:off x="0" y="871"/>
            <a:ext cx="9144000" cy="6858000"/>
          </a:xfrm>
          <a:prstGeom prst="rect">
            <a:avLst/>
          </a:prstGeom>
          <a:ln>
            <a:noFill/>
          </a:ln>
          <a:effectLst>
            <a:softEdge rad="112500"/>
          </a:effectLst>
        </p:spPr>
      </p:pic>
      <p:sp>
        <p:nvSpPr>
          <p:cNvPr id="23555" name="Объект 5"/>
          <p:cNvSpPr>
            <a:spLocks noGrp="1"/>
          </p:cNvSpPr>
          <p:nvPr>
            <p:ph idx="1"/>
          </p:nvPr>
        </p:nvSpPr>
        <p:spPr>
          <a:xfrm flipH="1">
            <a:off x="10620375" y="2060575"/>
            <a:ext cx="1152525" cy="2160588"/>
          </a:xfrm>
        </p:spPr>
        <p:txBody>
          <a:bodyPr/>
          <a:lstStyle/>
          <a:p>
            <a:endParaRPr lang="en-US" smtClean="0">
              <a:latin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31847" y="1628800"/>
            <a:ext cx="4999115" cy="5229200"/>
          </a:xfrm>
          <a:effectLst>
            <a:softEdge rad="112500"/>
          </a:effectLst>
        </p:spPr>
      </p:pic>
      <p:sp>
        <p:nvSpPr>
          <p:cNvPr id="2" name="Заголовок 1"/>
          <p:cNvSpPr>
            <a:spLocks noGrp="1"/>
          </p:cNvSpPr>
          <p:nvPr>
            <p:ph type="title"/>
          </p:nvPr>
        </p:nvSpPr>
        <p:spPr>
          <a:xfrm>
            <a:off x="0" y="15875"/>
            <a:ext cx="9144000" cy="1684338"/>
          </a:xfrm>
        </p:spPr>
        <p:txBody>
          <a:bodyPr rtlCol="0">
            <a:noAutofit/>
          </a:bodyPr>
          <a:lstStyle/>
          <a:p>
            <a:pPr fontAlgn="auto">
              <a:spcAft>
                <a:spcPts val="0"/>
              </a:spcAft>
              <a:defRPr/>
            </a:pPr>
            <a:r>
              <a:rPr lang="lt-LT" sz="2400" dirty="0">
                <a:solidFill>
                  <a:schemeClr val="tx1">
                    <a:lumMod val="75000"/>
                    <a:lumOff val="25000"/>
                  </a:schemeClr>
                </a:solidFill>
                <a:latin typeface="Century" pitchFamily="18" charset="0"/>
              </a:rPr>
              <a:t>Barokinė architektūra yra simbolinė. Pastatų planai, motyvuotas įvairių funkcinių elementų naudojimas (durų, langų, patalpų kiekis), atskiros detalės simboliškai reikšdavo kokią nors mintį arba idėją.</a:t>
            </a:r>
            <a:endParaRPr lang="ru-RU" sz="2400" dirty="0">
              <a:solidFill>
                <a:schemeClr val="tx1">
                  <a:lumMod val="75000"/>
                  <a:lumOff val="25000"/>
                </a:schemeClr>
              </a:solidFill>
              <a:latin typeface="Century" pitchFamily="18" charset="0"/>
            </a:endParaRPr>
          </a:p>
        </p:txBody>
      </p:sp>
      <p:pic>
        <p:nvPicPr>
          <p:cNvPr id="5" name="Рисунок 4"/>
          <p:cNvPicPr>
            <a:picLocks noChangeAspect="1"/>
          </p:cNvPicPr>
          <p:nvPr/>
        </p:nvPicPr>
        <p:blipFill>
          <a:blip r:embed="rId3" cstate="print">
            <a:extLst/>
          </a:blip>
          <a:stretch>
            <a:fillRect/>
          </a:stretch>
        </p:blipFill>
        <p:spPr>
          <a:xfrm>
            <a:off x="4572649" y="1772816"/>
            <a:ext cx="4572000" cy="2282190"/>
          </a:xfrm>
          <a:prstGeom prst="rect">
            <a:avLst/>
          </a:prstGeom>
          <a:ln>
            <a:noFill/>
          </a:ln>
          <a:effectLst>
            <a:softEdge rad="112500"/>
          </a:effectLst>
        </p:spPr>
      </p:pic>
      <p:pic>
        <p:nvPicPr>
          <p:cNvPr id="6" name="Рисунок 5"/>
          <p:cNvPicPr>
            <a:picLocks noChangeAspect="1"/>
          </p:cNvPicPr>
          <p:nvPr/>
        </p:nvPicPr>
        <p:blipFill>
          <a:blip r:embed="rId4" cstate="print">
            <a:extLst/>
          </a:blip>
          <a:stretch>
            <a:fillRect/>
          </a:stretch>
        </p:blipFill>
        <p:spPr>
          <a:xfrm>
            <a:off x="5796136" y="3829902"/>
            <a:ext cx="2088232" cy="3092948"/>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32170" y="0"/>
            <a:ext cx="7196458" cy="6875003"/>
          </a:xfrm>
          <a:effectLst>
            <a:softEdge rad="112500"/>
          </a:effectLst>
        </p:spPr>
      </p:pic>
      <p:sp>
        <p:nvSpPr>
          <p:cNvPr id="25602" name="Заголовок 1"/>
          <p:cNvSpPr>
            <a:spLocks noGrp="1"/>
          </p:cNvSpPr>
          <p:nvPr>
            <p:ph type="title"/>
          </p:nvPr>
        </p:nvSpPr>
        <p:spPr>
          <a:xfrm>
            <a:off x="10836275" y="569913"/>
            <a:ext cx="360363" cy="698500"/>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3">
            <a:extLst/>
          </a:blip>
          <a:stretch>
            <a:fillRect/>
          </a:stretch>
        </p:blipFill>
        <p:spPr>
          <a:xfrm>
            <a:off x="7103076" y="0"/>
            <a:ext cx="2040924" cy="6858000"/>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noGrp="1"/>
          </p:cNvSpPr>
          <p:nvPr>
            <p:ph type="title"/>
          </p:nvPr>
        </p:nvSpPr>
        <p:spPr>
          <a:xfrm>
            <a:off x="10333038" y="569913"/>
            <a:ext cx="431800" cy="1922462"/>
          </a:xfrm>
        </p:spPr>
        <p:txBody>
          <a:bodyPr/>
          <a:lstStyle/>
          <a:p>
            <a:endParaRPr lang="en-US" smtClean="0">
              <a:latin typeface="Times New Roman" pitchFamily="18" charset="0"/>
            </a:endParaRPr>
          </a:p>
        </p:txBody>
      </p:sp>
      <p:pic>
        <p:nvPicPr>
          <p:cNvPr id="13" name="Объект 12"/>
          <p:cNvPicPr>
            <a:picLocks noGrp="1" noChangeAspect="1"/>
          </p:cNvPicPr>
          <p:nvPr>
            <p:ph idx="1"/>
          </p:nvPr>
        </p:nvPicPr>
        <p:blipFill>
          <a:blip r:embed="rId2">
            <a:extLst/>
          </a:blip>
          <a:stretch>
            <a:fillRect/>
          </a:stretch>
        </p:blipFill>
        <p:spPr>
          <a:xfrm>
            <a:off x="0" y="0"/>
            <a:ext cx="5148064" cy="6859763"/>
          </a:xfrm>
          <a:effectLst>
            <a:softEdge rad="112500"/>
          </a:effectLst>
        </p:spPr>
      </p:pic>
      <p:pic>
        <p:nvPicPr>
          <p:cNvPr id="14" name="Рисунок 13"/>
          <p:cNvPicPr>
            <a:picLocks noChangeAspect="1"/>
          </p:cNvPicPr>
          <p:nvPr/>
        </p:nvPicPr>
        <p:blipFill>
          <a:blip r:embed="rId3">
            <a:extLst/>
          </a:blip>
          <a:stretch>
            <a:fillRect/>
          </a:stretch>
        </p:blipFill>
        <p:spPr>
          <a:xfrm>
            <a:off x="4995485" y="1340768"/>
            <a:ext cx="4148515" cy="3416424"/>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blip>
          <a:stretch>
            <a:fillRect/>
          </a:stretch>
        </p:blipFill>
        <p:spPr>
          <a:xfrm>
            <a:off x="9290" y="0"/>
            <a:ext cx="9134710" cy="6858000"/>
          </a:xfrm>
          <a:effectLst>
            <a:softEdge rad="112500"/>
          </a:effectLst>
        </p:spPr>
      </p:pic>
      <p:sp>
        <p:nvSpPr>
          <p:cNvPr id="27650" name="Заголовок 1"/>
          <p:cNvSpPr>
            <a:spLocks noGrp="1"/>
          </p:cNvSpPr>
          <p:nvPr>
            <p:ph type="title"/>
          </p:nvPr>
        </p:nvSpPr>
        <p:spPr>
          <a:xfrm>
            <a:off x="10548938" y="569913"/>
            <a:ext cx="144462" cy="2066925"/>
          </a:xfrm>
        </p:spPr>
        <p:txBody>
          <a:bodyPr/>
          <a:lstStyle/>
          <a:p>
            <a:endParaRPr lang="en-US" smtClean="0">
              <a:latin typeface="Times New Roman" pitchFamily="18" charset="0"/>
            </a:endParaRPr>
          </a:p>
        </p:txBody>
      </p:sp>
    </p:spTree>
  </p:cSld>
  <p:clrMapOvr>
    <a:masterClrMapping/>
  </p:clrMapOvr>
  <p:transition spd="slow">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blip>
          <a:stretch>
            <a:fillRect/>
          </a:stretch>
        </p:blipFill>
        <p:spPr>
          <a:xfrm>
            <a:off x="6458579" y="-14453"/>
            <a:ext cx="2692843" cy="3515462"/>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28674" name="Заголовок 1"/>
          <p:cNvSpPr>
            <a:spLocks noGrp="1"/>
          </p:cNvSpPr>
          <p:nvPr>
            <p:ph type="title"/>
          </p:nvPr>
        </p:nvSpPr>
        <p:spPr>
          <a:xfrm flipH="1">
            <a:off x="10117138" y="569913"/>
            <a:ext cx="1008062" cy="3003550"/>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3">
            <a:extLst/>
          </a:blip>
          <a:stretch>
            <a:fillRect/>
          </a:stretch>
        </p:blipFill>
        <p:spPr>
          <a:xfrm>
            <a:off x="5076056" y="3200400"/>
            <a:ext cx="2340864" cy="3657600"/>
          </a:xfrm>
          <a:prstGeom prst="rect">
            <a:avLst/>
          </a:prstGeom>
          <a:ln>
            <a:noFill/>
          </a:ln>
          <a:effectLst>
            <a:softEdge rad="112500"/>
          </a:effectLst>
        </p:spPr>
      </p:pic>
      <p:pic>
        <p:nvPicPr>
          <p:cNvPr id="6" name="Рисунок 5"/>
          <p:cNvPicPr>
            <a:picLocks noChangeAspect="1"/>
          </p:cNvPicPr>
          <p:nvPr/>
        </p:nvPicPr>
        <p:blipFill>
          <a:blip r:embed="rId4">
            <a:extLst/>
          </a:blip>
          <a:stretch>
            <a:fillRect/>
          </a:stretch>
        </p:blipFill>
        <p:spPr>
          <a:xfrm>
            <a:off x="-35152" y="-14455"/>
            <a:ext cx="4967192" cy="58299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2060575"/>
            <a:ext cx="9144000" cy="4797425"/>
          </a:xfrm>
        </p:spPr>
        <p:txBody>
          <a:bodyPr rtlCol="0">
            <a:normAutofit/>
          </a:bodyPr>
          <a:lstStyle/>
          <a:p>
            <a:pPr marL="365760" indent="-365760" fontAlgn="auto">
              <a:spcAft>
                <a:spcPts val="0"/>
              </a:spcAft>
              <a:defRPr/>
            </a:pPr>
            <a:r>
              <a:rPr lang="lt-LT" sz="3600" dirty="0">
                <a:solidFill>
                  <a:schemeClr val="tx1">
                    <a:lumMod val="85000"/>
                    <a:lumOff val="15000"/>
                  </a:schemeClr>
                </a:solidFill>
              </a:rPr>
              <a:t>Barokinė architektūra Lietuvą </a:t>
            </a:r>
            <a:r>
              <a:rPr lang="en-US" sz="3600" dirty="0" smtClean="0">
                <a:solidFill>
                  <a:schemeClr val="tx1">
                    <a:lumMod val="85000"/>
                    <a:lumOff val="15000"/>
                  </a:schemeClr>
                </a:solidFill>
              </a:rPr>
              <a:t/>
            </a:r>
            <a:br>
              <a:rPr lang="en-US" sz="3600" dirty="0" smtClean="0">
                <a:solidFill>
                  <a:schemeClr val="tx1">
                    <a:lumMod val="85000"/>
                    <a:lumOff val="15000"/>
                  </a:schemeClr>
                </a:solidFill>
              </a:rPr>
            </a:br>
            <a:r>
              <a:rPr lang="lt-LT" sz="3600" dirty="0" smtClean="0">
                <a:solidFill>
                  <a:schemeClr val="tx1">
                    <a:lumMod val="85000"/>
                    <a:lumOff val="15000"/>
                  </a:schemeClr>
                </a:solidFill>
              </a:rPr>
              <a:t>pasiekė </a:t>
            </a:r>
            <a:r>
              <a:rPr lang="lt-LT" sz="3600" dirty="0">
                <a:solidFill>
                  <a:schemeClr val="tx1">
                    <a:lumMod val="85000"/>
                    <a:lumOff val="15000"/>
                  </a:schemeClr>
                </a:solidFill>
              </a:rPr>
              <a:t>XVI amžiaus pabaigoje. </a:t>
            </a:r>
            <a:r>
              <a:rPr lang="en-US" sz="3600" dirty="0" smtClean="0">
                <a:solidFill>
                  <a:schemeClr val="tx1">
                    <a:lumMod val="85000"/>
                    <a:lumOff val="15000"/>
                  </a:schemeClr>
                </a:solidFill>
              </a:rPr>
              <a:t/>
            </a:r>
            <a:br>
              <a:rPr lang="en-US" sz="3600" dirty="0" smtClean="0">
                <a:solidFill>
                  <a:schemeClr val="tx1">
                    <a:lumMod val="85000"/>
                    <a:lumOff val="15000"/>
                  </a:schemeClr>
                </a:solidFill>
              </a:rPr>
            </a:br>
            <a:r>
              <a:rPr lang="lt-LT" sz="3600" dirty="0" smtClean="0">
                <a:solidFill>
                  <a:schemeClr val="tx1">
                    <a:lumMod val="85000"/>
                    <a:lumOff val="15000"/>
                  </a:schemeClr>
                </a:solidFill>
              </a:rPr>
              <a:t>Lietuvos </a:t>
            </a:r>
            <a:r>
              <a:rPr lang="lt-LT" sz="3600" dirty="0">
                <a:solidFill>
                  <a:schemeClr val="tx1">
                    <a:lumMod val="85000"/>
                    <a:lumOff val="15000"/>
                  </a:schemeClr>
                </a:solidFill>
              </a:rPr>
              <a:t>barokas skirstomas </a:t>
            </a:r>
            <a:r>
              <a:rPr lang="en-US" sz="3600" dirty="0" smtClean="0">
                <a:solidFill>
                  <a:schemeClr val="tx1">
                    <a:lumMod val="85000"/>
                    <a:lumOff val="15000"/>
                  </a:schemeClr>
                </a:solidFill>
              </a:rPr>
              <a:t/>
            </a:r>
            <a:br>
              <a:rPr lang="en-US" sz="3600" dirty="0" smtClean="0">
                <a:solidFill>
                  <a:schemeClr val="tx1">
                    <a:lumMod val="85000"/>
                    <a:lumOff val="15000"/>
                  </a:schemeClr>
                </a:solidFill>
              </a:rPr>
            </a:br>
            <a:r>
              <a:rPr lang="lt-LT" sz="3600" dirty="0" smtClean="0">
                <a:solidFill>
                  <a:schemeClr val="accent5">
                    <a:lumMod val="60000"/>
                    <a:lumOff val="40000"/>
                  </a:schemeClr>
                </a:solidFill>
              </a:rPr>
              <a:t>į </a:t>
            </a:r>
            <a:r>
              <a:rPr lang="lt-LT" sz="3600" dirty="0">
                <a:solidFill>
                  <a:schemeClr val="accent5">
                    <a:lumMod val="60000"/>
                    <a:lumOff val="40000"/>
                  </a:schemeClr>
                </a:solidFill>
              </a:rPr>
              <a:t>ankstyvąjį </a:t>
            </a:r>
            <a:r>
              <a:rPr lang="lt-LT" sz="3600" dirty="0">
                <a:solidFill>
                  <a:srgbClr val="0070C0"/>
                </a:solidFill>
              </a:rPr>
              <a:t>(1600–1650), </a:t>
            </a:r>
            <a:r>
              <a:rPr lang="en-US" sz="3600" dirty="0" smtClean="0">
                <a:solidFill>
                  <a:schemeClr val="tx1">
                    <a:lumMod val="85000"/>
                    <a:lumOff val="15000"/>
                  </a:schemeClr>
                </a:solidFill>
              </a:rPr>
              <a:t/>
            </a:r>
            <a:br>
              <a:rPr lang="en-US" sz="3600" dirty="0" smtClean="0">
                <a:solidFill>
                  <a:schemeClr val="tx1">
                    <a:lumMod val="85000"/>
                    <a:lumOff val="15000"/>
                  </a:schemeClr>
                </a:solidFill>
              </a:rPr>
            </a:br>
            <a:r>
              <a:rPr lang="lt-LT" sz="3600" dirty="0" smtClean="0">
                <a:solidFill>
                  <a:schemeClr val="bg2">
                    <a:lumMod val="50000"/>
                  </a:schemeClr>
                </a:solidFill>
              </a:rPr>
              <a:t>brandųjį</a:t>
            </a:r>
            <a:r>
              <a:rPr lang="lt-LT" sz="3600" dirty="0" smtClean="0">
                <a:solidFill>
                  <a:schemeClr val="tx1">
                    <a:lumMod val="85000"/>
                    <a:lumOff val="15000"/>
                  </a:schemeClr>
                </a:solidFill>
              </a:rPr>
              <a:t> </a:t>
            </a:r>
            <a:r>
              <a:rPr lang="lt-LT" sz="3600" dirty="0">
                <a:solidFill>
                  <a:srgbClr val="0070C0"/>
                </a:solidFill>
              </a:rPr>
              <a:t>(1650–1730) </a:t>
            </a:r>
            <a:r>
              <a:rPr lang="lt-LT" sz="3600" dirty="0">
                <a:solidFill>
                  <a:schemeClr val="tx1">
                    <a:lumMod val="85000"/>
                    <a:lumOff val="15000"/>
                  </a:schemeClr>
                </a:solidFill>
              </a:rPr>
              <a:t>ir </a:t>
            </a:r>
            <a:r>
              <a:rPr lang="en-US" sz="3600" dirty="0" smtClean="0">
                <a:solidFill>
                  <a:schemeClr val="tx1">
                    <a:lumMod val="85000"/>
                    <a:lumOff val="15000"/>
                  </a:schemeClr>
                </a:solidFill>
              </a:rPr>
              <a:t/>
            </a:r>
            <a:br>
              <a:rPr lang="en-US" sz="3600" dirty="0" smtClean="0">
                <a:solidFill>
                  <a:schemeClr val="tx1">
                    <a:lumMod val="85000"/>
                    <a:lumOff val="15000"/>
                  </a:schemeClr>
                </a:solidFill>
              </a:rPr>
            </a:br>
            <a:r>
              <a:rPr lang="lt-LT" sz="3600" dirty="0" smtClean="0">
                <a:solidFill>
                  <a:schemeClr val="accent6">
                    <a:lumMod val="50000"/>
                  </a:schemeClr>
                </a:solidFill>
              </a:rPr>
              <a:t>vėlyvąjį</a:t>
            </a:r>
            <a:r>
              <a:rPr lang="lt-LT" sz="3600" dirty="0" smtClean="0">
                <a:solidFill>
                  <a:schemeClr val="tx1">
                    <a:lumMod val="85000"/>
                    <a:lumOff val="15000"/>
                  </a:schemeClr>
                </a:solidFill>
              </a:rPr>
              <a:t> </a:t>
            </a:r>
            <a:r>
              <a:rPr lang="lt-LT" sz="3600" dirty="0">
                <a:solidFill>
                  <a:srgbClr val="0070C0"/>
                </a:solidFill>
              </a:rPr>
              <a:t>(1730–1790).</a:t>
            </a:r>
            <a:endParaRPr lang="ru-RU" sz="3600" dirty="0">
              <a:solidFill>
                <a:srgbClr val="0070C0"/>
              </a:solidFill>
            </a:endParaRPr>
          </a:p>
        </p:txBody>
      </p:sp>
      <p:sp>
        <p:nvSpPr>
          <p:cNvPr id="3" name="Заголовок 2"/>
          <p:cNvSpPr>
            <a:spLocks noGrp="1"/>
          </p:cNvSpPr>
          <p:nvPr>
            <p:ph type="title"/>
          </p:nvPr>
        </p:nvSpPr>
        <p:spPr>
          <a:xfrm>
            <a:off x="0" y="0"/>
            <a:ext cx="9144000" cy="1916113"/>
          </a:xfrm>
        </p:spPr>
        <p:txBody>
          <a:bodyPr rtlCol="0">
            <a:noAutofit/>
          </a:bodyPr>
          <a:lstStyle/>
          <a:p>
            <a:pPr fontAlgn="auto">
              <a:spcAft>
                <a:spcPts val="0"/>
              </a:spcAft>
              <a:defRPr/>
            </a:pPr>
            <a:r>
              <a:rPr lang="lt-LT" sz="6000" b="1" dirty="0">
                <a:solidFill>
                  <a:schemeClr val="accent5">
                    <a:lumMod val="60000"/>
                    <a:lumOff val="40000"/>
                  </a:schemeClr>
                </a:solidFill>
                <a:latin typeface="Nyala" pitchFamily="2" charset="0"/>
              </a:rPr>
              <a:t>Barokinė</a:t>
            </a:r>
            <a:r>
              <a:rPr lang="lt-LT" dirty="0"/>
              <a:t> </a:t>
            </a:r>
            <a:r>
              <a:rPr lang="lt-LT" i="1" u="sng" dirty="0">
                <a:solidFill>
                  <a:schemeClr val="accent1">
                    <a:lumMod val="60000"/>
                    <a:lumOff val="40000"/>
                  </a:schemeClr>
                </a:solidFill>
                <a:latin typeface="Bradley Hand ITC" pitchFamily="66" charset="0"/>
              </a:rPr>
              <a:t>architektūra</a:t>
            </a:r>
            <a:r>
              <a:rPr lang="lt-LT" dirty="0"/>
              <a:t> </a:t>
            </a:r>
            <a:r>
              <a:rPr lang="lt-LT" dirty="0">
                <a:solidFill>
                  <a:schemeClr val="tx1">
                    <a:lumMod val="95000"/>
                    <a:lumOff val="5000"/>
                  </a:schemeClr>
                </a:solidFill>
                <a:latin typeface="Aharoni" pitchFamily="2" charset="-79"/>
                <a:cs typeface="Aharoni" pitchFamily="2" charset="-79"/>
              </a:rPr>
              <a:t>Lietuvoje</a:t>
            </a:r>
            <a:endParaRPr lang="ru-RU" dirty="0">
              <a:solidFill>
                <a:schemeClr val="tx1">
                  <a:lumMod val="95000"/>
                  <a:lumOff val="5000"/>
                </a:schemeClr>
              </a:solidFill>
              <a:cs typeface="Aharoni" pitchFamily="2" charset="-79"/>
            </a:endParaRPr>
          </a:p>
        </p:txBody>
      </p:sp>
      <p:pic>
        <p:nvPicPr>
          <p:cNvPr id="4" name="Рисунок 3"/>
          <p:cNvPicPr>
            <a:picLocks noChangeAspect="1"/>
          </p:cNvPicPr>
          <p:nvPr/>
        </p:nvPicPr>
        <p:blipFill>
          <a:blip r:embed="rId2" cstate="print">
            <a:extLst/>
          </a:blip>
          <a:stretch>
            <a:fillRect/>
          </a:stretch>
        </p:blipFill>
        <p:spPr>
          <a:xfrm>
            <a:off x="6444208" y="3465261"/>
            <a:ext cx="2699792" cy="3392739"/>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32372" y="1412776"/>
            <a:ext cx="9111628" cy="5445224"/>
          </a:xfrm>
          <a:effectLst>
            <a:softEdge rad="112500"/>
          </a:effectLst>
        </p:spPr>
      </p:pic>
      <p:sp>
        <p:nvSpPr>
          <p:cNvPr id="3" name="Заголовок 2"/>
          <p:cNvSpPr>
            <a:spLocks noGrp="1"/>
          </p:cNvSpPr>
          <p:nvPr>
            <p:ph type="title"/>
          </p:nvPr>
        </p:nvSpPr>
        <p:spPr>
          <a:xfrm>
            <a:off x="688975" y="188913"/>
            <a:ext cx="7756525" cy="1079500"/>
          </a:xfrm>
        </p:spPr>
        <p:txBody>
          <a:bodyPr rtlCol="0">
            <a:noAutofit/>
          </a:bodyPr>
          <a:lstStyle/>
          <a:p>
            <a:pPr fontAlgn="auto">
              <a:spcAft>
                <a:spcPts val="0"/>
              </a:spcAft>
              <a:defRPr/>
            </a:pPr>
            <a:r>
              <a:rPr lang="lt-LT" sz="4000" dirty="0">
                <a:solidFill>
                  <a:schemeClr val="accent6">
                    <a:lumMod val="50000"/>
                  </a:schemeClr>
                </a:solidFill>
              </a:rPr>
              <a:t>Trejybės bažnyčia Liškiavoje – vėlyvojo baroko pavyzdys</a:t>
            </a:r>
            <a:endParaRPr lang="ru-RU" sz="4000" dirty="0">
              <a:solidFill>
                <a:schemeClr val="accent6">
                  <a:lumMod val="50000"/>
                </a:schemeClr>
              </a:solidFill>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rtlCol="0">
            <a:noAutofit/>
          </a:bodyPr>
          <a:lstStyle/>
          <a:p>
            <a:pPr fontAlgn="auto">
              <a:spcAft>
                <a:spcPts val="0"/>
              </a:spcAft>
              <a:defRPr/>
            </a:pPr>
            <a:r>
              <a:rPr lang="en-US" sz="6000" b="1" dirty="0" err="1">
                <a:solidFill>
                  <a:schemeClr val="accent5">
                    <a:lumMod val="60000"/>
                    <a:lumOff val="40000"/>
                  </a:schemeClr>
                </a:solidFill>
                <a:latin typeface="Century" pitchFamily="18" charset="0"/>
              </a:rPr>
              <a:t>Barokas</a:t>
            </a:r>
            <a:r>
              <a:rPr lang="en-US" dirty="0"/>
              <a:t> </a:t>
            </a:r>
            <a:r>
              <a:rPr lang="lt-LT" i="1" u="sng" dirty="0" smtClean="0">
                <a:solidFill>
                  <a:schemeClr val="accent1">
                    <a:lumMod val="60000"/>
                    <a:lumOff val="40000"/>
                  </a:schemeClr>
                </a:solidFill>
                <a:latin typeface="Bradley Hand ITC" pitchFamily="66" charset="0"/>
              </a:rPr>
              <a:t>Dailė</a:t>
            </a:r>
            <a:r>
              <a:rPr lang="en-US" i="1" u="sng" dirty="0" smtClean="0">
                <a:solidFill>
                  <a:schemeClr val="accent1">
                    <a:lumMod val="60000"/>
                    <a:lumOff val="40000"/>
                  </a:schemeClr>
                </a:solidFill>
                <a:latin typeface="Bradley Hand ITC" pitchFamily="66" charset="0"/>
              </a:rPr>
              <a:t>je</a:t>
            </a:r>
            <a:endParaRPr lang="ru-RU" i="1" u="sng" dirty="0">
              <a:solidFill>
                <a:schemeClr val="accent1">
                  <a:lumMod val="60000"/>
                  <a:lumOff val="40000"/>
                </a:schemeClr>
              </a:solidFill>
            </a:endParaRPr>
          </a:p>
        </p:txBody>
      </p:sp>
      <p:pic>
        <p:nvPicPr>
          <p:cNvPr id="4" name="Объект 3"/>
          <p:cNvPicPr>
            <a:picLocks noGrp="1" noChangeAspect="1"/>
          </p:cNvPicPr>
          <p:nvPr>
            <p:ph idx="1"/>
          </p:nvPr>
        </p:nvPicPr>
        <p:blipFill>
          <a:blip r:embed="rId2">
            <a:extLst/>
          </a:blip>
          <a:stretch>
            <a:fillRect/>
          </a:stretch>
        </p:blipFill>
        <p:spPr>
          <a:xfrm>
            <a:off x="0" y="2276872"/>
            <a:ext cx="9144000" cy="3982064"/>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3750469" y="2564905"/>
            <a:ext cx="5379819" cy="4293096"/>
          </a:xfrm>
          <a:effectLst>
            <a:softEdge rad="112500"/>
          </a:effectLst>
        </p:spPr>
      </p:pic>
      <p:sp>
        <p:nvSpPr>
          <p:cNvPr id="3" name="Заголовок 2"/>
          <p:cNvSpPr>
            <a:spLocks noGrp="1"/>
          </p:cNvSpPr>
          <p:nvPr>
            <p:ph type="title"/>
          </p:nvPr>
        </p:nvSpPr>
        <p:spPr>
          <a:xfrm>
            <a:off x="0" y="0"/>
            <a:ext cx="9144000" cy="1773238"/>
          </a:xfrm>
        </p:spPr>
        <p:txBody>
          <a:bodyPr rtlCol="0">
            <a:noAutofit/>
          </a:bodyPr>
          <a:lstStyle/>
          <a:p>
            <a:pPr fontAlgn="auto">
              <a:spcAft>
                <a:spcPts val="0"/>
              </a:spcAft>
              <a:defRPr/>
            </a:pPr>
            <a:r>
              <a:rPr lang="en-US" sz="3600" b="1" dirty="0" err="1">
                <a:solidFill>
                  <a:schemeClr val="accent5">
                    <a:lumMod val="60000"/>
                    <a:lumOff val="40000"/>
                  </a:schemeClr>
                </a:solidFill>
              </a:rPr>
              <a:t>Baroko</a:t>
            </a:r>
            <a:r>
              <a:rPr lang="en-US" sz="3600" dirty="0"/>
              <a:t> </a:t>
            </a:r>
            <a:r>
              <a:rPr lang="en-US" sz="3600" b="1" i="1" u="sng" dirty="0" err="1">
                <a:solidFill>
                  <a:schemeClr val="accent1">
                    <a:lumMod val="60000"/>
                    <a:lumOff val="40000"/>
                  </a:schemeClr>
                </a:solidFill>
                <a:latin typeface="Bradley Hand ITC" pitchFamily="66" charset="0"/>
              </a:rPr>
              <a:t>dailei</a:t>
            </a:r>
            <a:r>
              <a:rPr lang="en-US" sz="3600" dirty="0"/>
              <a:t> </a:t>
            </a:r>
            <a:r>
              <a:rPr lang="en-US" sz="3600" dirty="0" smtClean="0"/>
              <a:t> </a:t>
            </a:r>
            <a:r>
              <a:rPr lang="en-US" sz="3600" dirty="0" err="1" smtClean="0">
                <a:solidFill>
                  <a:schemeClr val="tx1">
                    <a:lumMod val="65000"/>
                    <a:lumOff val="35000"/>
                  </a:schemeClr>
                </a:solidFill>
              </a:rPr>
              <a:t>būdingi</a:t>
            </a:r>
            <a:r>
              <a:rPr lang="en-US" sz="3600" dirty="0" smtClean="0">
                <a:solidFill>
                  <a:schemeClr val="tx1">
                    <a:lumMod val="65000"/>
                    <a:lumOff val="35000"/>
                  </a:schemeClr>
                </a:solidFill>
              </a:rPr>
              <a:t> </a:t>
            </a:r>
            <a:r>
              <a:rPr lang="en-US" sz="3600" dirty="0" err="1">
                <a:solidFill>
                  <a:schemeClr val="tx1">
                    <a:lumMod val="65000"/>
                    <a:lumOff val="35000"/>
                  </a:schemeClr>
                </a:solidFill>
              </a:rPr>
              <a:t>kraštutinumai</a:t>
            </a:r>
            <a:r>
              <a:rPr lang="en-US" sz="3600" dirty="0">
                <a:solidFill>
                  <a:schemeClr val="tx1">
                    <a:lumMod val="65000"/>
                    <a:lumOff val="35000"/>
                  </a:schemeClr>
                </a:solidFill>
              </a:rPr>
              <a:t> – </a:t>
            </a:r>
            <a:r>
              <a:rPr lang="en-US" sz="3600" dirty="0" err="1">
                <a:solidFill>
                  <a:srgbClr val="002060"/>
                </a:solidFill>
                <a:latin typeface="Aharoni" pitchFamily="2" charset="-79"/>
                <a:cs typeface="Aharoni" pitchFamily="2" charset="-79"/>
              </a:rPr>
              <a:t>realizmas</a:t>
            </a:r>
            <a:r>
              <a:rPr lang="en-US" sz="3600" dirty="0">
                <a:solidFill>
                  <a:srgbClr val="002060"/>
                </a:solidFill>
              </a:rPr>
              <a:t> </a:t>
            </a:r>
            <a:r>
              <a:rPr lang="en-US" sz="3600" dirty="0" err="1">
                <a:solidFill>
                  <a:schemeClr val="tx1">
                    <a:lumMod val="65000"/>
                    <a:lumOff val="35000"/>
                  </a:schemeClr>
                </a:solidFill>
              </a:rPr>
              <a:t>ir</a:t>
            </a:r>
            <a:r>
              <a:rPr lang="en-US" sz="3600" dirty="0">
                <a:solidFill>
                  <a:schemeClr val="tx1">
                    <a:lumMod val="65000"/>
                    <a:lumOff val="35000"/>
                  </a:schemeClr>
                </a:solidFill>
              </a:rPr>
              <a:t> </a:t>
            </a:r>
            <a:r>
              <a:rPr lang="en-US" sz="3600" dirty="0" err="1">
                <a:solidFill>
                  <a:srgbClr val="002060"/>
                </a:solidFill>
                <a:latin typeface="Aharoni" pitchFamily="2" charset="-79"/>
                <a:cs typeface="Aharoni" pitchFamily="2" charset="-79"/>
              </a:rPr>
              <a:t>misticizmas</a:t>
            </a:r>
            <a:r>
              <a:rPr lang="en-US" sz="3600" dirty="0">
                <a:solidFill>
                  <a:schemeClr val="tx1">
                    <a:lumMod val="65000"/>
                    <a:lumOff val="35000"/>
                  </a:schemeClr>
                </a:solidFill>
              </a:rPr>
              <a:t>, </a:t>
            </a:r>
            <a:r>
              <a:rPr lang="en-US" sz="3600" dirty="0" err="1">
                <a:solidFill>
                  <a:srgbClr val="002060"/>
                </a:solidFill>
                <a:latin typeface="Aharoni" pitchFamily="2" charset="-79"/>
                <a:cs typeface="Aharoni" pitchFamily="2" charset="-79"/>
              </a:rPr>
              <a:t>sąlygiškumas</a:t>
            </a:r>
            <a:r>
              <a:rPr lang="en-US" sz="3600" dirty="0">
                <a:solidFill>
                  <a:schemeClr val="tx1">
                    <a:lumMod val="65000"/>
                    <a:lumOff val="35000"/>
                  </a:schemeClr>
                </a:solidFill>
              </a:rPr>
              <a:t> </a:t>
            </a:r>
            <a:r>
              <a:rPr lang="en-US" sz="3600" dirty="0" err="1">
                <a:solidFill>
                  <a:schemeClr val="tx1">
                    <a:lumMod val="65000"/>
                    <a:lumOff val="35000"/>
                  </a:schemeClr>
                </a:solidFill>
              </a:rPr>
              <a:t>ir</a:t>
            </a:r>
            <a:r>
              <a:rPr lang="en-US" sz="3600" dirty="0">
                <a:solidFill>
                  <a:schemeClr val="tx1">
                    <a:lumMod val="65000"/>
                    <a:lumOff val="35000"/>
                  </a:schemeClr>
                </a:solidFill>
              </a:rPr>
              <a:t> </a:t>
            </a:r>
            <a:r>
              <a:rPr lang="en-US" sz="3600" dirty="0" err="1">
                <a:solidFill>
                  <a:srgbClr val="002060"/>
                </a:solidFill>
                <a:latin typeface="Aharoni" pitchFamily="2" charset="-79"/>
                <a:cs typeface="Aharoni" pitchFamily="2" charset="-79"/>
              </a:rPr>
              <a:t>konkretumas</a:t>
            </a:r>
            <a:r>
              <a:rPr lang="en-US" sz="3600" dirty="0">
                <a:solidFill>
                  <a:schemeClr val="tx1">
                    <a:lumMod val="65000"/>
                    <a:lumOff val="35000"/>
                  </a:schemeClr>
                </a:solidFill>
              </a:rPr>
              <a:t>.</a:t>
            </a:r>
            <a:endParaRPr lang="ru-RU" sz="3600" dirty="0">
              <a:solidFill>
                <a:schemeClr val="tx1">
                  <a:lumMod val="65000"/>
                  <a:lumOff val="35000"/>
                </a:schemeClr>
              </a:solidFill>
            </a:endParaRPr>
          </a:p>
        </p:txBody>
      </p:sp>
      <p:pic>
        <p:nvPicPr>
          <p:cNvPr id="5" name="Рисунок 4"/>
          <p:cNvPicPr>
            <a:picLocks noChangeAspect="1"/>
          </p:cNvPicPr>
          <p:nvPr/>
        </p:nvPicPr>
        <p:blipFill>
          <a:blip r:embed="rId3" cstate="print">
            <a:extLst/>
          </a:blip>
          <a:stretch>
            <a:fillRect/>
          </a:stretch>
        </p:blipFill>
        <p:spPr>
          <a:xfrm>
            <a:off x="-22678" y="2132856"/>
            <a:ext cx="3824821" cy="32147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2060575"/>
            <a:ext cx="9144000" cy="4797425"/>
          </a:xfrm>
        </p:spPr>
        <p:txBody>
          <a:bodyPr rtlCol="0">
            <a:normAutofit/>
          </a:bodyPr>
          <a:lstStyle/>
          <a:p>
            <a:pPr marL="365760" indent="-365760" fontAlgn="auto">
              <a:spcAft>
                <a:spcPts val="0"/>
              </a:spcAft>
              <a:defRPr/>
            </a:pPr>
            <a:r>
              <a:rPr lang="en-US" sz="2800" b="1" dirty="0" smtClean="0">
                <a:solidFill>
                  <a:schemeClr val="accent5">
                    <a:lumMod val="75000"/>
                  </a:schemeClr>
                </a:solidFill>
                <a:latin typeface="Batang" pitchFamily="18" charset="-127"/>
                <a:ea typeface="Batang" pitchFamily="18" charset="-127"/>
              </a:rPr>
              <a:t> </a:t>
            </a:r>
            <a:r>
              <a:rPr lang="lt-LT" sz="2800" dirty="0" smtClean="0">
                <a:solidFill>
                  <a:schemeClr val="accent5">
                    <a:lumMod val="75000"/>
                  </a:schemeClr>
                </a:solidFill>
                <a:latin typeface="Batang" pitchFamily="18" charset="-127"/>
                <a:ea typeface="Batang" pitchFamily="18" charset="-127"/>
              </a:rPr>
              <a:t>dinamika</a:t>
            </a:r>
            <a:r>
              <a:rPr lang="lt-LT" sz="2800" b="1" dirty="0">
                <a:solidFill>
                  <a:schemeClr val="accent5">
                    <a:lumMod val="75000"/>
                  </a:schemeClr>
                </a:solidFill>
                <a:latin typeface="Batang" pitchFamily="18" charset="-127"/>
                <a:ea typeface="Batang" pitchFamily="18" charset="-127"/>
              </a:rPr>
              <a:t>, puošnumas, </a:t>
            </a:r>
            <a:r>
              <a:rPr lang="lt-LT" sz="2800" dirty="0">
                <a:solidFill>
                  <a:schemeClr val="accent5">
                    <a:lumMod val="75000"/>
                  </a:schemeClr>
                </a:solidFill>
                <a:latin typeface="Batang" pitchFamily="18" charset="-127"/>
                <a:ea typeface="Batang" pitchFamily="18" charset="-127"/>
              </a:rPr>
              <a:t>dramatiškumas,</a:t>
            </a:r>
            <a:r>
              <a:rPr lang="lt-LT" sz="2800" b="1" dirty="0">
                <a:solidFill>
                  <a:schemeClr val="accent5">
                    <a:lumMod val="75000"/>
                  </a:schemeClr>
                </a:solidFill>
                <a:latin typeface="Batang" pitchFamily="18" charset="-127"/>
                <a:ea typeface="Batang" pitchFamily="18" charset="-127"/>
              </a:rPr>
              <a:t> sudėtingi perspektyviniai </a:t>
            </a:r>
            <a:r>
              <a:rPr lang="lt-LT" sz="2800" dirty="0">
                <a:solidFill>
                  <a:schemeClr val="accent5">
                    <a:lumMod val="75000"/>
                  </a:schemeClr>
                </a:solidFill>
                <a:latin typeface="Batang" pitchFamily="18" charset="-127"/>
                <a:ea typeface="Batang" pitchFamily="18" charset="-127"/>
              </a:rPr>
              <a:t>efektai. </a:t>
            </a:r>
            <a:endParaRPr lang="ru-RU" sz="2800" dirty="0">
              <a:solidFill>
                <a:schemeClr val="accent5">
                  <a:lumMod val="75000"/>
                </a:schemeClr>
              </a:solidFill>
              <a:latin typeface="Batang" pitchFamily="18" charset="-127"/>
              <a:ea typeface="Batang" pitchFamily="18" charset="-127"/>
            </a:endParaRPr>
          </a:p>
        </p:txBody>
      </p:sp>
      <p:sp>
        <p:nvSpPr>
          <p:cNvPr id="3" name="Заголовок 2"/>
          <p:cNvSpPr>
            <a:spLocks noGrp="1"/>
          </p:cNvSpPr>
          <p:nvPr>
            <p:ph type="title"/>
          </p:nvPr>
        </p:nvSpPr>
        <p:spPr>
          <a:xfrm>
            <a:off x="0" y="0"/>
            <a:ext cx="9144000" cy="1844675"/>
          </a:xfrm>
        </p:spPr>
        <p:txBody>
          <a:bodyPr rtlCol="0">
            <a:noAutofit/>
          </a:bodyPr>
          <a:lstStyle/>
          <a:p>
            <a:pPr fontAlgn="auto">
              <a:spcAft>
                <a:spcPts val="0"/>
              </a:spcAft>
              <a:defRPr/>
            </a:pPr>
            <a:r>
              <a:rPr lang="lt-LT" b="1" dirty="0">
                <a:solidFill>
                  <a:schemeClr val="accent5">
                    <a:lumMod val="60000"/>
                    <a:lumOff val="40000"/>
                  </a:schemeClr>
                </a:solidFill>
                <a:latin typeface="Nyala" pitchFamily="2" charset="0"/>
              </a:rPr>
              <a:t>Bendrieji barokinės dailės </a:t>
            </a:r>
            <a:r>
              <a:rPr lang="en-US" b="1" dirty="0" smtClean="0">
                <a:solidFill>
                  <a:schemeClr val="accent5">
                    <a:lumMod val="60000"/>
                    <a:lumOff val="40000"/>
                  </a:schemeClr>
                </a:solidFill>
                <a:latin typeface="Nyala" pitchFamily="2" charset="0"/>
              </a:rPr>
              <a:t/>
            </a:r>
            <a:br>
              <a:rPr lang="en-US" b="1" dirty="0" smtClean="0">
                <a:solidFill>
                  <a:schemeClr val="accent5">
                    <a:lumMod val="60000"/>
                    <a:lumOff val="40000"/>
                  </a:schemeClr>
                </a:solidFill>
                <a:latin typeface="Nyala" pitchFamily="2" charset="0"/>
              </a:rPr>
            </a:br>
            <a:r>
              <a:rPr lang="lt-LT" b="1" dirty="0" smtClean="0">
                <a:solidFill>
                  <a:schemeClr val="accent5">
                    <a:lumMod val="60000"/>
                    <a:lumOff val="40000"/>
                  </a:schemeClr>
                </a:solidFill>
                <a:latin typeface="Nyala" pitchFamily="2" charset="0"/>
              </a:rPr>
              <a:t>bruožai </a:t>
            </a:r>
            <a:r>
              <a:rPr lang="lt-LT" b="1" dirty="0">
                <a:solidFill>
                  <a:schemeClr val="accent5">
                    <a:lumMod val="60000"/>
                    <a:lumOff val="40000"/>
                  </a:schemeClr>
                </a:solidFill>
                <a:latin typeface="Nyala" pitchFamily="2" charset="0"/>
              </a:rPr>
              <a:t>– </a:t>
            </a:r>
            <a:r>
              <a:rPr lang="lt-LT" b="1" dirty="0" smtClean="0">
                <a:solidFill>
                  <a:schemeClr val="accent5">
                    <a:lumMod val="60000"/>
                    <a:lumOff val="40000"/>
                  </a:schemeClr>
                </a:solidFill>
                <a:latin typeface="Nyala" pitchFamily="2" charset="0"/>
              </a:rPr>
              <a:t> </a:t>
            </a:r>
            <a:endParaRPr lang="ru-RU" b="1" dirty="0">
              <a:solidFill>
                <a:schemeClr val="accent5">
                  <a:lumMod val="60000"/>
                  <a:lumOff val="40000"/>
                </a:schemeClr>
              </a:solidFill>
            </a:endParaRPr>
          </a:p>
        </p:txBody>
      </p:sp>
      <p:pic>
        <p:nvPicPr>
          <p:cNvPr id="4" name="Рисунок 3"/>
          <p:cNvPicPr>
            <a:picLocks noChangeAspect="1"/>
          </p:cNvPicPr>
          <p:nvPr/>
        </p:nvPicPr>
        <p:blipFill>
          <a:blip r:embed="rId2">
            <a:extLst/>
          </a:blip>
          <a:stretch>
            <a:fillRect/>
          </a:stretch>
        </p:blipFill>
        <p:spPr>
          <a:xfrm>
            <a:off x="0" y="2996952"/>
            <a:ext cx="9144000" cy="3861048"/>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14686" y="1484784"/>
            <a:ext cx="9158686" cy="5374283"/>
          </a:xfrm>
          <a:effectLst>
            <a:softEdge rad="112500"/>
          </a:effectLst>
        </p:spPr>
      </p:pic>
      <p:sp>
        <p:nvSpPr>
          <p:cNvPr id="3" name="Заголовок 2"/>
          <p:cNvSpPr>
            <a:spLocks noGrp="1"/>
          </p:cNvSpPr>
          <p:nvPr>
            <p:ph type="title"/>
          </p:nvPr>
        </p:nvSpPr>
        <p:spPr>
          <a:xfrm>
            <a:off x="0" y="0"/>
            <a:ext cx="9144000" cy="1773238"/>
          </a:xfrm>
        </p:spPr>
        <p:txBody>
          <a:bodyPr rtlCol="0">
            <a:noAutofit/>
          </a:bodyPr>
          <a:lstStyle/>
          <a:p>
            <a:pPr fontAlgn="auto">
              <a:spcAft>
                <a:spcPts val="0"/>
              </a:spcAft>
              <a:defRPr/>
            </a:pPr>
            <a:r>
              <a:rPr lang="lt-LT" sz="3200" b="1" dirty="0">
                <a:solidFill>
                  <a:schemeClr val="accent5">
                    <a:lumMod val="60000"/>
                    <a:lumOff val="40000"/>
                  </a:schemeClr>
                </a:solidFill>
              </a:rPr>
              <a:t>Baroke</a:t>
            </a:r>
            <a:r>
              <a:rPr lang="lt-LT" sz="3200" dirty="0">
                <a:solidFill>
                  <a:schemeClr val="tx1">
                    <a:lumMod val="85000"/>
                    <a:lumOff val="15000"/>
                  </a:schemeClr>
                </a:solidFill>
              </a:rPr>
              <a:t> mėgstamos </a:t>
            </a:r>
            <a:r>
              <a:rPr lang="lt-LT" sz="3200" i="1" dirty="0">
                <a:solidFill>
                  <a:schemeClr val="accent5">
                    <a:lumMod val="75000"/>
                  </a:schemeClr>
                </a:solidFill>
              </a:rPr>
              <a:t>kreivos linijos</a:t>
            </a:r>
            <a:r>
              <a:rPr lang="lt-LT" sz="3200" dirty="0">
                <a:solidFill>
                  <a:schemeClr val="tx1">
                    <a:lumMod val="85000"/>
                    <a:lumOff val="15000"/>
                  </a:schemeClr>
                </a:solidFill>
              </a:rPr>
              <a:t>, </a:t>
            </a:r>
            <a:r>
              <a:rPr lang="lt-LT" sz="3200" i="1" dirty="0">
                <a:solidFill>
                  <a:schemeClr val="bg2">
                    <a:lumMod val="25000"/>
                  </a:schemeClr>
                </a:solidFill>
              </a:rPr>
              <a:t>apimčių modeliavimas dėmių pagalba</a:t>
            </a:r>
            <a:r>
              <a:rPr lang="lt-LT" sz="3200" dirty="0">
                <a:solidFill>
                  <a:schemeClr val="tx1">
                    <a:lumMod val="85000"/>
                    <a:lumOff val="15000"/>
                  </a:schemeClr>
                </a:solidFill>
              </a:rPr>
              <a:t>, </a:t>
            </a:r>
            <a:r>
              <a:rPr lang="lt-LT" sz="3200" i="1" dirty="0">
                <a:solidFill>
                  <a:srgbClr val="92D050"/>
                </a:solidFill>
              </a:rPr>
              <a:t>ryškūs spalvų</a:t>
            </a:r>
            <a:r>
              <a:rPr lang="lt-LT" sz="3200" dirty="0">
                <a:solidFill>
                  <a:schemeClr val="tx1">
                    <a:lumMod val="85000"/>
                    <a:lumOff val="15000"/>
                  </a:schemeClr>
                </a:solidFill>
              </a:rPr>
              <a:t> ir </a:t>
            </a:r>
            <a:r>
              <a:rPr lang="lt-LT" sz="3200" i="1" dirty="0">
                <a:solidFill>
                  <a:srgbClr val="FF0000"/>
                </a:solidFill>
              </a:rPr>
              <a:t>šviesų kontrastai.</a:t>
            </a:r>
            <a:r>
              <a:rPr lang="lt-LT" sz="3200" dirty="0">
                <a:solidFill>
                  <a:schemeClr val="tx1">
                    <a:lumMod val="85000"/>
                    <a:lumOff val="15000"/>
                  </a:schemeClr>
                </a:solidFill>
              </a:rPr>
              <a:t> </a:t>
            </a:r>
            <a:endParaRPr lang="ru-RU" sz="3200" dirty="0">
              <a:solidFill>
                <a:schemeClr val="tx1">
                  <a:lumMod val="85000"/>
                  <a:lumOff val="15000"/>
                </a:schemeClr>
              </a:solidFill>
            </a:endParaRPr>
          </a:p>
        </p:txBody>
      </p:sp>
    </p:spTree>
  </p:cSld>
  <p:clrMapOvr>
    <a:masterClrMapping/>
  </p:clrMapOvr>
  <p:transition spd="slow">
    <p:check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6101528" y="1196752"/>
            <a:ext cx="3041051" cy="5629565"/>
          </a:xfrm>
          <a:effectLst>
            <a:softEdge rad="112500"/>
          </a:effectLst>
        </p:spPr>
      </p:pic>
      <p:sp>
        <p:nvSpPr>
          <p:cNvPr id="3" name="Заголовок 2"/>
          <p:cNvSpPr>
            <a:spLocks noGrp="1"/>
          </p:cNvSpPr>
          <p:nvPr>
            <p:ph type="title"/>
          </p:nvPr>
        </p:nvSpPr>
        <p:spPr>
          <a:xfrm>
            <a:off x="0" y="0"/>
            <a:ext cx="9144000" cy="1844675"/>
          </a:xfrm>
        </p:spPr>
        <p:txBody>
          <a:bodyPr rtlCol="0">
            <a:noAutofit/>
          </a:bodyPr>
          <a:lstStyle/>
          <a:p>
            <a:pPr fontAlgn="auto">
              <a:spcAft>
                <a:spcPts val="0"/>
              </a:spcAft>
              <a:defRPr/>
            </a:pPr>
            <a:r>
              <a:rPr lang="en-US" sz="3200" dirty="0" smtClean="0">
                <a:solidFill>
                  <a:schemeClr val="tx1">
                    <a:lumMod val="85000"/>
                    <a:lumOff val="15000"/>
                  </a:schemeClr>
                </a:solidFill>
              </a:rPr>
              <a:t/>
            </a:r>
            <a:br>
              <a:rPr lang="en-US" sz="3200" dirty="0" smtClean="0">
                <a:solidFill>
                  <a:schemeClr val="tx1">
                    <a:lumMod val="85000"/>
                    <a:lumOff val="15000"/>
                  </a:schemeClr>
                </a:solidFill>
              </a:rPr>
            </a:br>
            <a:r>
              <a:rPr lang="en-US" sz="3200" dirty="0">
                <a:solidFill>
                  <a:schemeClr val="tx1">
                    <a:lumMod val="85000"/>
                    <a:lumOff val="15000"/>
                  </a:schemeClr>
                </a:solidFill>
              </a:rPr>
              <a:t/>
            </a:r>
            <a:br>
              <a:rPr lang="en-US" sz="3200" dirty="0">
                <a:solidFill>
                  <a:schemeClr val="tx1">
                    <a:lumMod val="85000"/>
                    <a:lumOff val="15000"/>
                  </a:schemeClr>
                </a:solidFill>
              </a:rPr>
            </a:br>
            <a:r>
              <a:rPr lang="en-US" sz="3200" dirty="0" smtClean="0">
                <a:solidFill>
                  <a:schemeClr val="tx1">
                    <a:lumMod val="85000"/>
                    <a:lumOff val="15000"/>
                  </a:schemeClr>
                </a:solidFill>
              </a:rPr>
              <a:t/>
            </a:r>
            <a:br>
              <a:rPr lang="en-US" sz="3200" dirty="0" smtClean="0">
                <a:solidFill>
                  <a:schemeClr val="tx1">
                    <a:lumMod val="85000"/>
                    <a:lumOff val="15000"/>
                  </a:schemeClr>
                </a:solidFill>
              </a:rPr>
            </a:br>
            <a:r>
              <a:rPr lang="lt-LT" sz="4000" dirty="0" smtClean="0">
                <a:solidFill>
                  <a:schemeClr val="tx1">
                    <a:lumMod val="85000"/>
                    <a:lumOff val="15000"/>
                  </a:schemeClr>
                </a:solidFill>
              </a:rPr>
              <a:t>Panašiai </a:t>
            </a:r>
            <a:r>
              <a:rPr lang="lt-LT" sz="4000" dirty="0">
                <a:solidFill>
                  <a:schemeClr val="tx1">
                    <a:lumMod val="85000"/>
                    <a:lumOff val="15000"/>
                  </a:schemeClr>
                </a:solidFill>
              </a:rPr>
              <a:t>kaip ir manierizme, daug dėmesio skirta </a:t>
            </a:r>
            <a:r>
              <a:rPr lang="lt-LT" sz="4000" u="sng" dirty="0">
                <a:solidFill>
                  <a:srgbClr val="002060"/>
                </a:solidFill>
              </a:rPr>
              <a:t>simboliams</a:t>
            </a:r>
            <a:r>
              <a:rPr lang="lt-LT" sz="4000" dirty="0">
                <a:solidFill>
                  <a:schemeClr val="tx1">
                    <a:lumMod val="85000"/>
                    <a:lumOff val="15000"/>
                  </a:schemeClr>
                </a:solidFill>
              </a:rPr>
              <a:t> ir </a:t>
            </a:r>
            <a:r>
              <a:rPr lang="lt-LT" sz="4000" u="sng" dirty="0">
                <a:solidFill>
                  <a:schemeClr val="accent6">
                    <a:lumMod val="75000"/>
                  </a:schemeClr>
                </a:solidFill>
              </a:rPr>
              <a:t>alegorijoms</a:t>
            </a:r>
            <a:r>
              <a:rPr lang="lt-LT" sz="4000" dirty="0">
                <a:solidFill>
                  <a:schemeClr val="tx1">
                    <a:lumMod val="85000"/>
                    <a:lumOff val="15000"/>
                  </a:schemeClr>
                </a:solidFill>
              </a:rPr>
              <a:t>.</a:t>
            </a:r>
            <a:r>
              <a:rPr lang="lt-LT" dirty="0"/>
              <a:t/>
            </a:r>
            <a:br>
              <a:rPr lang="lt-LT" dirty="0"/>
            </a:br>
            <a:r>
              <a:rPr lang="lt-LT" dirty="0"/>
              <a:t/>
            </a:r>
            <a:br>
              <a:rPr lang="lt-LT" dirty="0"/>
            </a:br>
            <a:endParaRPr lang="ru-RU" dirty="0"/>
          </a:p>
        </p:txBody>
      </p:sp>
      <p:pic>
        <p:nvPicPr>
          <p:cNvPr id="5" name="Рисунок 4"/>
          <p:cNvPicPr>
            <a:picLocks noChangeAspect="1"/>
          </p:cNvPicPr>
          <p:nvPr/>
        </p:nvPicPr>
        <p:blipFill>
          <a:blip r:embed="rId3">
            <a:extLst/>
          </a:blip>
          <a:stretch>
            <a:fillRect/>
          </a:stretch>
        </p:blipFill>
        <p:spPr>
          <a:xfrm>
            <a:off x="-9291" y="1556792"/>
            <a:ext cx="3949079" cy="5335958"/>
          </a:xfrm>
          <a:prstGeom prst="rect">
            <a:avLst/>
          </a:prstGeom>
          <a:ln>
            <a:noFill/>
          </a:ln>
          <a:effectLst>
            <a:softEdge rad="112500"/>
          </a:effectLst>
        </p:spPr>
      </p:pic>
      <p:pic>
        <p:nvPicPr>
          <p:cNvPr id="6" name="Рисунок 5"/>
          <p:cNvPicPr>
            <a:picLocks noChangeAspect="1"/>
          </p:cNvPicPr>
          <p:nvPr/>
        </p:nvPicPr>
        <p:blipFill>
          <a:blip r:embed="rId4">
            <a:extLst/>
          </a:blip>
          <a:stretch>
            <a:fillRect/>
          </a:stretch>
        </p:blipFill>
        <p:spPr>
          <a:xfrm>
            <a:off x="2355612" y="2276872"/>
            <a:ext cx="3168352" cy="3168352"/>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0"/>
            <a:ext cx="9144000" cy="2276475"/>
          </a:xfrm>
        </p:spPr>
        <p:txBody>
          <a:bodyPr rtlCol="0">
            <a:noAutofit/>
          </a:bodyPr>
          <a:lstStyle/>
          <a:p>
            <a:pPr fontAlgn="auto">
              <a:spcAft>
                <a:spcPts val="0"/>
              </a:spcAft>
              <a:defRPr/>
            </a:pPr>
            <a:r>
              <a:rPr lang="lt-LT" sz="2800" b="1" dirty="0">
                <a:solidFill>
                  <a:schemeClr val="accent5">
                    <a:lumMod val="60000"/>
                    <a:lumOff val="40000"/>
                  </a:schemeClr>
                </a:solidFill>
              </a:rPr>
              <a:t>Baroko </a:t>
            </a:r>
            <a:r>
              <a:rPr lang="lt-LT" sz="2800" dirty="0">
                <a:solidFill>
                  <a:schemeClr val="tx1">
                    <a:lumMod val="85000"/>
                    <a:lumOff val="15000"/>
                  </a:schemeClr>
                </a:solidFill>
              </a:rPr>
              <a:t>tapyboje kurti įvairių žanrų kūriniai. Dominavo </a:t>
            </a:r>
            <a:r>
              <a:rPr lang="lt-LT" sz="2800" i="1" dirty="0">
                <a:solidFill>
                  <a:srgbClr val="0070C0"/>
                </a:solidFill>
              </a:rPr>
              <a:t>religinio</a:t>
            </a:r>
            <a:r>
              <a:rPr lang="lt-LT" sz="2800" dirty="0">
                <a:solidFill>
                  <a:schemeClr val="tx1">
                    <a:lumMod val="85000"/>
                    <a:lumOff val="15000"/>
                  </a:schemeClr>
                </a:solidFill>
              </a:rPr>
              <a:t> turinio kūriniai. Buvo populiarūs </a:t>
            </a:r>
            <a:r>
              <a:rPr lang="lt-LT" sz="2800" i="1" dirty="0">
                <a:solidFill>
                  <a:srgbClr val="0070C0"/>
                </a:solidFill>
              </a:rPr>
              <a:t>paradiniai</a:t>
            </a:r>
            <a:r>
              <a:rPr lang="lt-LT" sz="2800" dirty="0">
                <a:solidFill>
                  <a:schemeClr val="tx1">
                    <a:lumMod val="85000"/>
                    <a:lumOff val="15000"/>
                  </a:schemeClr>
                </a:solidFill>
              </a:rPr>
              <a:t> ir psichologizuoti </a:t>
            </a:r>
            <a:r>
              <a:rPr lang="lt-LT" sz="2800" i="1" dirty="0">
                <a:solidFill>
                  <a:srgbClr val="0070C0"/>
                </a:solidFill>
              </a:rPr>
              <a:t>intymūs</a:t>
            </a:r>
            <a:r>
              <a:rPr lang="lt-LT" sz="2800" dirty="0">
                <a:solidFill>
                  <a:schemeClr val="tx1">
                    <a:lumMod val="85000"/>
                    <a:lumOff val="15000"/>
                  </a:schemeClr>
                </a:solidFill>
              </a:rPr>
              <a:t> portretai, </a:t>
            </a:r>
            <a:r>
              <a:rPr lang="lt-LT" sz="2800" i="1" dirty="0">
                <a:solidFill>
                  <a:srgbClr val="0070C0"/>
                </a:solidFill>
              </a:rPr>
              <a:t>buitinės </a:t>
            </a:r>
            <a:r>
              <a:rPr lang="lt-LT" sz="2800" dirty="0">
                <a:solidFill>
                  <a:schemeClr val="tx1">
                    <a:lumMod val="85000"/>
                    <a:lumOff val="15000"/>
                  </a:schemeClr>
                </a:solidFill>
              </a:rPr>
              <a:t>ir </a:t>
            </a:r>
            <a:r>
              <a:rPr lang="lt-LT" sz="2800" i="1" dirty="0">
                <a:solidFill>
                  <a:srgbClr val="0070C0"/>
                </a:solidFill>
              </a:rPr>
              <a:t>mitologinės</a:t>
            </a:r>
            <a:r>
              <a:rPr lang="lt-LT" sz="2800" dirty="0">
                <a:solidFill>
                  <a:schemeClr val="tx1">
                    <a:lumMod val="85000"/>
                    <a:lumOff val="15000"/>
                  </a:schemeClr>
                </a:solidFill>
              </a:rPr>
              <a:t> kompozicijos, </a:t>
            </a:r>
            <a:r>
              <a:rPr lang="en-US" sz="2800" dirty="0" smtClean="0">
                <a:solidFill>
                  <a:schemeClr val="tx1">
                    <a:lumMod val="85000"/>
                    <a:lumOff val="15000"/>
                  </a:schemeClr>
                </a:solidFill>
              </a:rPr>
              <a:t>                            </a:t>
            </a:r>
            <a:r>
              <a:rPr lang="lt-LT" sz="2800" i="1" dirty="0" smtClean="0">
                <a:solidFill>
                  <a:srgbClr val="0070C0"/>
                </a:solidFill>
              </a:rPr>
              <a:t>natiurmortai</a:t>
            </a:r>
            <a:r>
              <a:rPr lang="lt-LT" sz="2800" dirty="0" smtClean="0">
                <a:solidFill>
                  <a:schemeClr val="tx1">
                    <a:lumMod val="85000"/>
                    <a:lumOff val="15000"/>
                  </a:schemeClr>
                </a:solidFill>
              </a:rPr>
              <a:t> </a:t>
            </a:r>
            <a:r>
              <a:rPr lang="lt-LT" sz="2800" dirty="0">
                <a:solidFill>
                  <a:schemeClr val="tx1">
                    <a:lumMod val="85000"/>
                    <a:lumOff val="15000"/>
                  </a:schemeClr>
                </a:solidFill>
              </a:rPr>
              <a:t>ir </a:t>
            </a:r>
            <a:r>
              <a:rPr lang="lt-LT" sz="2800" i="1" dirty="0">
                <a:solidFill>
                  <a:srgbClr val="0070C0"/>
                </a:solidFill>
              </a:rPr>
              <a:t>peizažai</a:t>
            </a:r>
            <a:r>
              <a:rPr lang="lt-LT" sz="2800" dirty="0">
                <a:solidFill>
                  <a:schemeClr val="tx1">
                    <a:lumMod val="85000"/>
                    <a:lumOff val="15000"/>
                  </a:schemeClr>
                </a:solidFill>
              </a:rPr>
              <a:t>.</a:t>
            </a:r>
            <a:endParaRPr lang="ru-RU" sz="2800" dirty="0">
              <a:solidFill>
                <a:schemeClr val="tx1">
                  <a:lumMod val="85000"/>
                  <a:lumOff val="15000"/>
                </a:schemeClr>
              </a:solidFill>
            </a:endParaRPr>
          </a:p>
        </p:txBody>
      </p:sp>
      <p:pic>
        <p:nvPicPr>
          <p:cNvPr id="5" name="Рисунок 4"/>
          <p:cNvPicPr>
            <a:picLocks noChangeAspect="1"/>
          </p:cNvPicPr>
          <p:nvPr/>
        </p:nvPicPr>
        <p:blipFill>
          <a:blip r:embed="rId2">
            <a:extLst/>
          </a:blip>
          <a:stretch>
            <a:fillRect/>
          </a:stretch>
        </p:blipFill>
        <p:spPr>
          <a:xfrm>
            <a:off x="6369542" y="2132856"/>
            <a:ext cx="2774458" cy="3558903"/>
          </a:xfrm>
          <a:prstGeom prst="rect">
            <a:avLst/>
          </a:prstGeom>
          <a:ln>
            <a:noFill/>
          </a:ln>
          <a:effectLst>
            <a:softEdge rad="112500"/>
          </a:effectLst>
        </p:spPr>
      </p:pic>
      <p:pic>
        <p:nvPicPr>
          <p:cNvPr id="7" name="Рисунок 6"/>
          <p:cNvPicPr>
            <a:picLocks noChangeAspect="1"/>
          </p:cNvPicPr>
          <p:nvPr/>
        </p:nvPicPr>
        <p:blipFill>
          <a:blip r:embed="rId3" cstate="print">
            <a:extLst/>
          </a:blip>
          <a:stretch>
            <a:fillRect/>
          </a:stretch>
        </p:blipFill>
        <p:spPr>
          <a:xfrm>
            <a:off x="2766601" y="1556792"/>
            <a:ext cx="2386192" cy="3257600"/>
          </a:xfrm>
          <a:prstGeom prst="rect">
            <a:avLst/>
          </a:prstGeom>
          <a:ln>
            <a:noFill/>
          </a:ln>
          <a:effectLst>
            <a:softEdge rad="112500"/>
          </a:effectLst>
        </p:spPr>
      </p:pic>
      <p:pic>
        <p:nvPicPr>
          <p:cNvPr id="4" name="Объект 3"/>
          <p:cNvPicPr>
            <a:picLocks noGrp="1" noChangeAspect="1"/>
          </p:cNvPicPr>
          <p:nvPr>
            <p:ph idx="1"/>
          </p:nvPr>
        </p:nvPicPr>
        <p:blipFill>
          <a:blip r:embed="rId4">
            <a:extLst/>
          </a:blip>
          <a:stretch>
            <a:fillRect/>
          </a:stretch>
        </p:blipFill>
        <p:spPr>
          <a:xfrm>
            <a:off x="0" y="4002879"/>
            <a:ext cx="3856601" cy="2808312"/>
          </a:xfrm>
          <a:effectLst>
            <a:softEdge rad="112500"/>
          </a:effectLst>
        </p:spPr>
      </p:pic>
      <p:pic>
        <p:nvPicPr>
          <p:cNvPr id="6" name="Рисунок 5"/>
          <p:cNvPicPr>
            <a:picLocks noChangeAspect="1"/>
          </p:cNvPicPr>
          <p:nvPr/>
        </p:nvPicPr>
        <p:blipFill>
          <a:blip r:embed="rId5">
            <a:extLst/>
          </a:blip>
          <a:stretch>
            <a:fillRect/>
          </a:stretch>
        </p:blipFill>
        <p:spPr>
          <a:xfrm>
            <a:off x="3785955" y="4381500"/>
            <a:ext cx="2733675" cy="2476500"/>
          </a:xfrm>
          <a:prstGeom prst="rect">
            <a:avLst/>
          </a:prstGeom>
          <a:ln>
            <a:noFill/>
          </a:ln>
          <a:effectLst>
            <a:softEdge rad="112500"/>
          </a:effectLst>
        </p:spPr>
      </p:pic>
    </p:spTree>
  </p:cSld>
  <p:clrMapOvr>
    <a:masterClrMapping/>
  </p:clrMapOvr>
  <p:transition spd="slow">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0" y="2852936"/>
            <a:ext cx="9144000" cy="4029814"/>
          </a:xfrm>
          <a:effectLst>
            <a:softEdge rad="112500"/>
          </a:effectLst>
        </p:spPr>
      </p:pic>
      <p:sp>
        <p:nvSpPr>
          <p:cNvPr id="3" name="Заголовок 2"/>
          <p:cNvSpPr>
            <a:spLocks noGrp="1"/>
          </p:cNvSpPr>
          <p:nvPr>
            <p:ph type="title"/>
          </p:nvPr>
        </p:nvSpPr>
        <p:spPr>
          <a:xfrm>
            <a:off x="0" y="0"/>
            <a:ext cx="9144000" cy="3068638"/>
          </a:xfrm>
        </p:spPr>
        <p:txBody>
          <a:bodyPr rtlCol="0">
            <a:noAutofit/>
          </a:bodyPr>
          <a:lstStyle/>
          <a:p>
            <a:pPr algn="l" fontAlgn="auto">
              <a:spcAft>
                <a:spcPts val="0"/>
              </a:spcAft>
              <a:defRPr/>
            </a:pPr>
            <a:r>
              <a:rPr lang="lt-LT" sz="2800" dirty="0">
                <a:solidFill>
                  <a:schemeClr val="tx1">
                    <a:lumMod val="95000"/>
                    <a:lumOff val="5000"/>
                  </a:schemeClr>
                </a:solidFill>
              </a:rPr>
              <a:t>Tridento bažnytinio susitarimo nutarimai </a:t>
            </a:r>
            <a:r>
              <a:rPr lang="lt-LT" sz="2800" dirty="0">
                <a:solidFill>
                  <a:srgbClr val="00B050"/>
                </a:solidFill>
              </a:rPr>
              <a:t>ryškiausiai</a:t>
            </a:r>
            <a:r>
              <a:rPr lang="lt-LT" sz="2800" dirty="0">
                <a:solidFill>
                  <a:schemeClr val="accent5">
                    <a:lumMod val="60000"/>
                    <a:lumOff val="40000"/>
                  </a:schemeClr>
                </a:solidFill>
              </a:rPr>
              <a:t> </a:t>
            </a:r>
            <a:r>
              <a:rPr lang="lt-LT" sz="2800" dirty="0">
                <a:solidFill>
                  <a:schemeClr val="tx1">
                    <a:lumMod val="95000"/>
                    <a:lumOff val="5000"/>
                  </a:schemeClr>
                </a:solidFill>
              </a:rPr>
              <a:t>įkūnyti monumentaliojoje </a:t>
            </a:r>
            <a:r>
              <a:rPr lang="lt-LT" sz="2800" i="1" dirty="0">
                <a:solidFill>
                  <a:srgbClr val="002060"/>
                </a:solidFill>
              </a:rPr>
              <a:t>Romos</a:t>
            </a:r>
            <a:r>
              <a:rPr lang="lt-LT" sz="2800" dirty="0">
                <a:solidFill>
                  <a:schemeClr val="tx1">
                    <a:lumMod val="95000"/>
                    <a:lumOff val="5000"/>
                  </a:schemeClr>
                </a:solidFill>
              </a:rPr>
              <a:t> </a:t>
            </a:r>
            <a:r>
              <a:rPr lang="lt-LT" sz="2800" b="1" dirty="0">
                <a:solidFill>
                  <a:schemeClr val="accent5">
                    <a:lumMod val="60000"/>
                    <a:lumOff val="40000"/>
                  </a:schemeClr>
                </a:solidFill>
              </a:rPr>
              <a:t>baroko</a:t>
            </a:r>
            <a:r>
              <a:rPr lang="lt-LT" sz="2800" dirty="0">
                <a:solidFill>
                  <a:schemeClr val="tx1">
                    <a:lumMod val="95000"/>
                    <a:lumOff val="5000"/>
                  </a:schemeClr>
                </a:solidFill>
              </a:rPr>
              <a:t> tapyboje </a:t>
            </a:r>
            <a:r>
              <a:rPr lang="lt-LT" sz="1800" dirty="0">
                <a:solidFill>
                  <a:schemeClr val="tx1">
                    <a:lumMod val="75000"/>
                    <a:lumOff val="25000"/>
                  </a:schemeClr>
                </a:solidFill>
              </a:rPr>
              <a:t>(iš čia įtakos sklido visoje katalikiškoje Europoje). </a:t>
            </a:r>
            <a:r>
              <a:rPr lang="lt-LT" sz="2800" dirty="0">
                <a:solidFill>
                  <a:schemeClr val="tx1">
                    <a:lumMod val="95000"/>
                    <a:lumOff val="5000"/>
                  </a:schemeClr>
                </a:solidFill>
              </a:rPr>
              <a:t>Tai bažnyčių interjerus dekoravę sieninės tapybos kūriniai, kuriems būdinga </a:t>
            </a:r>
            <a:r>
              <a:rPr lang="en-US" sz="2800" dirty="0" smtClean="0">
                <a:solidFill>
                  <a:schemeClr val="tx1">
                    <a:lumMod val="95000"/>
                    <a:lumOff val="5000"/>
                  </a:schemeClr>
                </a:solidFill>
              </a:rPr>
              <a:t>              </a:t>
            </a:r>
            <a:r>
              <a:rPr lang="lt-LT" sz="2800" b="1" u="sng" dirty="0" smtClean="0">
                <a:solidFill>
                  <a:schemeClr val="accent1">
                    <a:lumMod val="60000"/>
                    <a:lumOff val="40000"/>
                  </a:schemeClr>
                </a:solidFill>
              </a:rPr>
              <a:t>religinė </a:t>
            </a:r>
            <a:r>
              <a:rPr lang="lt-LT" sz="2800" b="1" u="sng" dirty="0">
                <a:solidFill>
                  <a:schemeClr val="accent1">
                    <a:lumMod val="60000"/>
                    <a:lumOff val="40000"/>
                  </a:schemeClr>
                </a:solidFill>
              </a:rPr>
              <a:t>tematika </a:t>
            </a:r>
            <a:r>
              <a:rPr lang="en-US" sz="2800" b="1" u="sng" dirty="0" smtClean="0">
                <a:solidFill>
                  <a:schemeClr val="accent1">
                    <a:lumMod val="60000"/>
                    <a:lumOff val="40000"/>
                  </a:schemeClr>
                </a:solidFill>
              </a:rPr>
              <a:t/>
            </a:r>
            <a:br>
              <a:rPr lang="en-US" sz="2800" b="1" u="sng" dirty="0" smtClean="0">
                <a:solidFill>
                  <a:schemeClr val="accent1">
                    <a:lumMod val="60000"/>
                    <a:lumOff val="40000"/>
                  </a:schemeClr>
                </a:solidFill>
              </a:rPr>
            </a:br>
            <a:r>
              <a:rPr lang="lt-LT" sz="1800" dirty="0" smtClean="0">
                <a:solidFill>
                  <a:schemeClr val="tx1">
                    <a:lumMod val="75000"/>
                    <a:lumOff val="25000"/>
                  </a:schemeClr>
                </a:solidFill>
              </a:rPr>
              <a:t>(</a:t>
            </a:r>
            <a:r>
              <a:rPr lang="lt-LT" sz="1800" dirty="0">
                <a:solidFill>
                  <a:schemeClr val="tx1">
                    <a:lumMod val="75000"/>
                    <a:lumOff val="25000"/>
                  </a:schemeClr>
                </a:solidFill>
              </a:rPr>
              <a:t>ypač populiari įvairiausių apoteozių temos)</a:t>
            </a:r>
            <a:r>
              <a:rPr lang="lt-LT" sz="1800" dirty="0">
                <a:solidFill>
                  <a:schemeClr val="tx1">
                    <a:lumMod val="95000"/>
                    <a:lumOff val="5000"/>
                  </a:schemeClr>
                </a:solidFill>
              </a:rPr>
              <a:t>, </a:t>
            </a:r>
            <a:r>
              <a:rPr lang="lt-LT" sz="2800" dirty="0">
                <a:solidFill>
                  <a:srgbClr val="00B050"/>
                </a:solidFill>
              </a:rPr>
              <a:t>sudėtingi rakursai </a:t>
            </a:r>
            <a:r>
              <a:rPr lang="lt-LT" sz="2800" dirty="0">
                <a:solidFill>
                  <a:schemeClr val="tx1">
                    <a:lumMod val="95000"/>
                    <a:lumOff val="5000"/>
                  </a:schemeClr>
                </a:solidFill>
              </a:rPr>
              <a:t>ir </a:t>
            </a:r>
            <a:r>
              <a:rPr lang="lt-LT" sz="2800" dirty="0">
                <a:solidFill>
                  <a:srgbClr val="00B050"/>
                </a:solidFill>
              </a:rPr>
              <a:t>įmantrios perspektyvinės struktūros.</a:t>
            </a:r>
            <a:endParaRPr lang="ru-RU" sz="2800" dirty="0">
              <a:solidFill>
                <a:srgbClr val="00B050"/>
              </a:solidFill>
            </a:endParaRP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2"/>
          <p:cNvSpPr>
            <a:spLocks noGrp="1"/>
          </p:cNvSpPr>
          <p:nvPr>
            <p:ph type="title"/>
          </p:nvPr>
        </p:nvSpPr>
        <p:spPr>
          <a:xfrm>
            <a:off x="10475913" y="569913"/>
            <a:ext cx="217487" cy="3074987"/>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2">
            <a:extLst/>
          </a:blip>
          <a:stretch>
            <a:fillRect/>
          </a:stretch>
        </p:blipFill>
        <p:spPr>
          <a:xfrm>
            <a:off x="323528" y="6895"/>
            <a:ext cx="2987824" cy="38855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a:blip r:embed="rId3">
            <a:extLst/>
          </a:blip>
          <a:stretch>
            <a:fillRect/>
          </a:stretch>
        </p:blipFill>
        <p:spPr>
          <a:xfrm>
            <a:off x="-21055" y="3892469"/>
            <a:ext cx="4021060" cy="2965532"/>
          </a:xfrm>
          <a:prstGeom prst="rect">
            <a:avLst/>
          </a:prstGeom>
          <a:ln>
            <a:noFill/>
          </a:ln>
          <a:effectLst>
            <a:softEdge rad="112500"/>
          </a:effectLst>
        </p:spPr>
      </p:pic>
      <p:pic>
        <p:nvPicPr>
          <p:cNvPr id="7" name="Рисунок 6"/>
          <p:cNvPicPr>
            <a:picLocks noChangeAspect="1"/>
          </p:cNvPicPr>
          <p:nvPr/>
        </p:nvPicPr>
        <p:blipFill>
          <a:blip r:embed="rId4">
            <a:extLst/>
          </a:blip>
          <a:stretch>
            <a:fillRect/>
          </a:stretch>
        </p:blipFill>
        <p:spPr>
          <a:xfrm>
            <a:off x="4000005" y="3083"/>
            <a:ext cx="5135802" cy="6847736"/>
          </a:xfrm>
          <a:prstGeom prst="rect">
            <a:avLst/>
          </a:prstGeom>
          <a:ln>
            <a:noFill/>
          </a:ln>
          <a:effectLst>
            <a:softEdge rad="112500"/>
          </a:effectLst>
        </p:spPr>
      </p:pic>
      <p:sp>
        <p:nvSpPr>
          <p:cNvPr id="38917" name="Объект 7"/>
          <p:cNvSpPr>
            <a:spLocks noGrp="1"/>
          </p:cNvSpPr>
          <p:nvPr>
            <p:ph idx="1"/>
          </p:nvPr>
        </p:nvSpPr>
        <p:spPr>
          <a:xfrm>
            <a:off x="10548938" y="4292600"/>
            <a:ext cx="647700" cy="1833563"/>
          </a:xfrm>
        </p:spPr>
        <p:txBody>
          <a:bodyPr/>
          <a:lstStyle/>
          <a:p>
            <a:endParaRPr lang="en-US" smtClean="0">
              <a:latin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blip>
          <a:stretch>
            <a:fillRect/>
          </a:stretch>
        </p:blipFill>
        <p:spPr>
          <a:xfrm flipH="1">
            <a:off x="5157679" y="-11417"/>
            <a:ext cx="3952326" cy="4975835"/>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39938" name="Заголовок 2"/>
          <p:cNvSpPr>
            <a:spLocks noGrp="1"/>
          </p:cNvSpPr>
          <p:nvPr>
            <p:ph type="title"/>
          </p:nvPr>
        </p:nvSpPr>
        <p:spPr>
          <a:xfrm flipV="1">
            <a:off x="10260013" y="1624013"/>
            <a:ext cx="433387" cy="1228725"/>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3" cstate="print">
            <a:extLst/>
          </a:blip>
          <a:stretch>
            <a:fillRect/>
          </a:stretch>
        </p:blipFill>
        <p:spPr>
          <a:xfrm>
            <a:off x="1501" y="692696"/>
            <a:ext cx="5220072" cy="49366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0" y="0"/>
            <a:ext cx="9144000" cy="6877562"/>
          </a:xfrm>
          <a:effectLst>
            <a:softEdge rad="112500"/>
          </a:effectLst>
        </p:spPr>
      </p:pic>
      <p:sp>
        <p:nvSpPr>
          <p:cNvPr id="40962" name="Заголовок 2"/>
          <p:cNvSpPr>
            <a:spLocks noGrp="1"/>
          </p:cNvSpPr>
          <p:nvPr>
            <p:ph type="title"/>
          </p:nvPr>
        </p:nvSpPr>
        <p:spPr>
          <a:xfrm flipH="1" flipV="1">
            <a:off x="11196638" y="1624013"/>
            <a:ext cx="504825" cy="2020887"/>
          </a:xfrm>
        </p:spPr>
        <p:txBody>
          <a:bodyPr/>
          <a:lstStyle/>
          <a:p>
            <a:endParaRPr lang="en-US" smtClean="0">
              <a:latin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4746" y="1700807"/>
            <a:ext cx="9148746" cy="5188505"/>
          </a:xfrm>
          <a:effectLst>
            <a:softEdge rad="112500"/>
          </a:effectLst>
        </p:spPr>
      </p:pic>
      <p:sp>
        <p:nvSpPr>
          <p:cNvPr id="3" name="Заголовок 2"/>
          <p:cNvSpPr>
            <a:spLocks noGrp="1"/>
          </p:cNvSpPr>
          <p:nvPr>
            <p:ph type="title"/>
          </p:nvPr>
        </p:nvSpPr>
        <p:spPr>
          <a:xfrm>
            <a:off x="0" y="0"/>
            <a:ext cx="9144000" cy="1700213"/>
          </a:xfrm>
        </p:spPr>
        <p:txBody>
          <a:bodyPr rtlCol="0">
            <a:noAutofit/>
          </a:bodyPr>
          <a:lstStyle/>
          <a:p>
            <a:pPr fontAlgn="auto">
              <a:spcAft>
                <a:spcPts val="0"/>
              </a:spcAft>
              <a:defRPr/>
            </a:pPr>
            <a:r>
              <a:rPr lang="lt-LT" sz="3200" b="1" dirty="0">
                <a:solidFill>
                  <a:schemeClr val="accent5">
                    <a:lumMod val="40000"/>
                    <a:lumOff val="60000"/>
                  </a:schemeClr>
                </a:solidFill>
              </a:rPr>
              <a:t>Baroko</a:t>
            </a:r>
            <a:r>
              <a:rPr lang="lt-LT" sz="3200" dirty="0">
                <a:solidFill>
                  <a:schemeClr val="tx1">
                    <a:lumMod val="85000"/>
                    <a:lumOff val="15000"/>
                  </a:schemeClr>
                </a:solidFill>
              </a:rPr>
              <a:t> skulptūra pasižymėjo </a:t>
            </a:r>
            <a:r>
              <a:rPr lang="lt-LT" sz="3200" b="1" i="1" dirty="0">
                <a:solidFill>
                  <a:srgbClr val="002060"/>
                </a:solidFill>
              </a:rPr>
              <a:t>pabrėžtu judesiu</a:t>
            </a:r>
            <a:r>
              <a:rPr lang="lt-LT" sz="3200" dirty="0">
                <a:solidFill>
                  <a:schemeClr val="tx1">
                    <a:lumMod val="85000"/>
                    <a:lumOff val="15000"/>
                  </a:schemeClr>
                </a:solidFill>
              </a:rPr>
              <a:t>, </a:t>
            </a:r>
            <a:r>
              <a:rPr lang="lt-LT" sz="3200" b="1" i="1" dirty="0">
                <a:solidFill>
                  <a:schemeClr val="accent1">
                    <a:lumMod val="75000"/>
                  </a:schemeClr>
                </a:solidFill>
              </a:rPr>
              <a:t>pozų sudėtingumu</a:t>
            </a:r>
            <a:r>
              <a:rPr lang="lt-LT" sz="3200" dirty="0">
                <a:solidFill>
                  <a:schemeClr val="tx1">
                    <a:lumMod val="85000"/>
                    <a:lumOff val="15000"/>
                  </a:schemeClr>
                </a:solidFill>
              </a:rPr>
              <a:t>, </a:t>
            </a:r>
            <a:r>
              <a:rPr lang="lt-LT" sz="3200" b="1" i="1" dirty="0">
                <a:solidFill>
                  <a:schemeClr val="accent6">
                    <a:lumMod val="75000"/>
                  </a:schemeClr>
                </a:solidFill>
              </a:rPr>
              <a:t>tetrališkais gestais</a:t>
            </a:r>
            <a:r>
              <a:rPr lang="lt-LT" sz="3200" dirty="0">
                <a:solidFill>
                  <a:schemeClr val="tx1">
                    <a:lumMod val="85000"/>
                    <a:lumOff val="15000"/>
                  </a:schemeClr>
                </a:solidFill>
              </a:rPr>
              <a:t>, </a:t>
            </a:r>
            <a:r>
              <a:rPr lang="lt-LT" sz="3200" b="1" i="1" dirty="0">
                <a:solidFill>
                  <a:schemeClr val="accent2">
                    <a:lumMod val="50000"/>
                  </a:schemeClr>
                </a:solidFill>
              </a:rPr>
              <a:t>emocines būsenas perteikiančiais veidais</a:t>
            </a:r>
            <a:r>
              <a:rPr lang="lt-LT" sz="3200" dirty="0">
                <a:solidFill>
                  <a:schemeClr val="tx1">
                    <a:lumMod val="85000"/>
                    <a:lumOff val="15000"/>
                  </a:schemeClr>
                </a:solidFill>
              </a:rPr>
              <a:t>.</a:t>
            </a:r>
            <a:endParaRPr lang="ru-RU" sz="3200" dirty="0">
              <a:solidFill>
                <a:schemeClr val="tx1">
                  <a:lumMod val="85000"/>
                  <a:lumOff val="15000"/>
                </a:schemeClr>
              </a:solidFill>
            </a:endParaRPr>
          </a:p>
        </p:txBody>
      </p:sp>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4556118" y="1635719"/>
            <a:ext cx="4598373" cy="4025529"/>
          </a:xfrm>
          <a:effectLst>
            <a:softEdge rad="112500"/>
          </a:effectLst>
        </p:spPr>
      </p:pic>
      <p:sp>
        <p:nvSpPr>
          <p:cNvPr id="3" name="Заголовок 2"/>
          <p:cNvSpPr>
            <a:spLocks noGrp="1"/>
          </p:cNvSpPr>
          <p:nvPr>
            <p:ph type="title"/>
          </p:nvPr>
        </p:nvSpPr>
        <p:spPr>
          <a:xfrm>
            <a:off x="0" y="0"/>
            <a:ext cx="9144000" cy="1916113"/>
          </a:xfrm>
        </p:spPr>
        <p:txBody>
          <a:bodyPr rtlCol="0">
            <a:noAutofit/>
          </a:bodyPr>
          <a:lstStyle/>
          <a:p>
            <a:pPr fontAlgn="auto">
              <a:spcAft>
                <a:spcPts val="0"/>
              </a:spcAft>
              <a:defRPr/>
            </a:pPr>
            <a:r>
              <a:rPr lang="lt-LT" sz="2800" dirty="0">
                <a:solidFill>
                  <a:schemeClr val="tx1"/>
                </a:solidFill>
              </a:rPr>
              <a:t>Daugelis skulptūrų buvo glaudžiai susijusios su </a:t>
            </a:r>
            <a:r>
              <a:rPr lang="lt-LT" sz="3600" b="1" i="1" dirty="0">
                <a:solidFill>
                  <a:schemeClr val="accent1">
                    <a:lumMod val="60000"/>
                    <a:lumOff val="40000"/>
                  </a:schemeClr>
                </a:solidFill>
                <a:latin typeface="Bradley Hand ITC" pitchFamily="66" charset="0"/>
              </a:rPr>
              <a:t>architektūra</a:t>
            </a:r>
            <a:r>
              <a:rPr lang="lt-LT" sz="2800" dirty="0">
                <a:solidFill>
                  <a:schemeClr val="tx1"/>
                </a:solidFill>
              </a:rPr>
              <a:t>. Dažnai derintos kontrastingos, įvairių spalvų medžiagos </a:t>
            </a:r>
            <a:r>
              <a:rPr lang="lt-LT" sz="2000" dirty="0">
                <a:solidFill>
                  <a:schemeClr val="tx1">
                    <a:lumMod val="65000"/>
                    <a:lumOff val="35000"/>
                  </a:schemeClr>
                </a:solidFill>
              </a:rPr>
              <a:t>(auksas, marmuras, medis).</a:t>
            </a:r>
            <a:endParaRPr lang="ru-RU" sz="2000" dirty="0">
              <a:solidFill>
                <a:schemeClr val="tx1">
                  <a:lumMod val="65000"/>
                  <a:lumOff val="35000"/>
                </a:schemeClr>
              </a:solidFill>
            </a:endParaRPr>
          </a:p>
        </p:txBody>
      </p:sp>
      <p:pic>
        <p:nvPicPr>
          <p:cNvPr id="5" name="Рисунок 4"/>
          <p:cNvPicPr>
            <a:picLocks noChangeAspect="1"/>
          </p:cNvPicPr>
          <p:nvPr/>
        </p:nvPicPr>
        <p:blipFill>
          <a:blip r:embed="rId3">
            <a:extLst/>
          </a:blip>
          <a:stretch>
            <a:fillRect/>
          </a:stretch>
        </p:blipFill>
        <p:spPr>
          <a:xfrm>
            <a:off x="-106126" y="2825817"/>
            <a:ext cx="2450502" cy="4000500"/>
          </a:xfrm>
          <a:prstGeom prst="rect">
            <a:avLst/>
          </a:prstGeom>
          <a:ln>
            <a:noFill/>
          </a:ln>
          <a:effectLst>
            <a:softEdge rad="112500"/>
          </a:effectLst>
        </p:spPr>
      </p:pic>
      <p:pic>
        <p:nvPicPr>
          <p:cNvPr id="6" name="Рисунок 5"/>
          <p:cNvPicPr>
            <a:picLocks noChangeAspect="1"/>
          </p:cNvPicPr>
          <p:nvPr/>
        </p:nvPicPr>
        <p:blipFill>
          <a:blip r:embed="rId4">
            <a:extLst/>
          </a:blip>
          <a:stretch>
            <a:fillRect/>
          </a:stretch>
        </p:blipFill>
        <p:spPr>
          <a:xfrm>
            <a:off x="2357237" y="1674221"/>
            <a:ext cx="2144358" cy="31518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Заголовок 2"/>
          <p:cNvSpPr>
            <a:spLocks noGrp="1"/>
          </p:cNvSpPr>
          <p:nvPr>
            <p:ph type="title"/>
          </p:nvPr>
        </p:nvSpPr>
        <p:spPr>
          <a:xfrm>
            <a:off x="10620375" y="1700213"/>
            <a:ext cx="849313" cy="771525"/>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2">
            <a:extLst/>
          </a:blip>
          <a:stretch>
            <a:fillRect/>
          </a:stretch>
        </p:blipFill>
        <p:spPr>
          <a:xfrm>
            <a:off x="11215" y="2345457"/>
            <a:ext cx="3387989" cy="4512543"/>
          </a:xfrm>
          <a:prstGeom prst="rect">
            <a:avLst/>
          </a:prstGeom>
          <a:ln>
            <a:noFill/>
          </a:ln>
          <a:effectLst>
            <a:softEdge rad="112500"/>
          </a:effectLst>
        </p:spPr>
      </p:pic>
      <p:pic>
        <p:nvPicPr>
          <p:cNvPr id="6" name="Рисунок 5"/>
          <p:cNvPicPr>
            <a:picLocks noChangeAspect="1"/>
          </p:cNvPicPr>
          <p:nvPr/>
        </p:nvPicPr>
        <p:blipFill>
          <a:blip r:embed="rId3">
            <a:extLst/>
          </a:blip>
          <a:stretch>
            <a:fillRect/>
          </a:stretch>
        </p:blipFill>
        <p:spPr>
          <a:xfrm>
            <a:off x="1979712" y="0"/>
            <a:ext cx="4769835" cy="3575670"/>
          </a:xfrm>
          <a:prstGeom prst="rect">
            <a:avLst/>
          </a:prstGeom>
          <a:ln>
            <a:noFill/>
          </a:ln>
          <a:effectLst>
            <a:softEdge rad="112500"/>
          </a:effectLst>
        </p:spPr>
      </p:pic>
      <p:pic>
        <p:nvPicPr>
          <p:cNvPr id="4" name="Объект 3"/>
          <p:cNvPicPr>
            <a:picLocks noGrp="1" noChangeAspect="1"/>
          </p:cNvPicPr>
          <p:nvPr>
            <p:ph idx="1"/>
          </p:nvPr>
        </p:nvPicPr>
        <p:blipFill>
          <a:blip r:embed="rId4" cstate="print">
            <a:extLst/>
          </a:blip>
          <a:stretch>
            <a:fillRect/>
          </a:stretch>
        </p:blipFill>
        <p:spPr>
          <a:xfrm>
            <a:off x="5796136" y="2780928"/>
            <a:ext cx="3367445" cy="4077072"/>
          </a:xfrm>
          <a:effectLst>
            <a:softEdge rad="112500"/>
          </a:effectLst>
        </p:spPr>
      </p:pic>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blip>
          <a:stretch>
            <a:fillRect/>
          </a:stretch>
        </p:blipFill>
        <p:spPr>
          <a:xfrm>
            <a:off x="0" y="-14058"/>
            <a:ext cx="4283968" cy="6886115"/>
          </a:xfrm>
          <a:effectLst>
            <a:softEdge rad="112500"/>
          </a:effectLst>
        </p:spPr>
      </p:pic>
      <p:sp>
        <p:nvSpPr>
          <p:cNvPr id="45058" name="Заголовок 2"/>
          <p:cNvSpPr>
            <a:spLocks noGrp="1"/>
          </p:cNvSpPr>
          <p:nvPr>
            <p:ph type="title"/>
          </p:nvPr>
        </p:nvSpPr>
        <p:spPr>
          <a:xfrm flipH="1">
            <a:off x="10693400" y="1412875"/>
            <a:ext cx="647700" cy="360363"/>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3">
            <a:extLst/>
          </a:blip>
          <a:stretch>
            <a:fillRect/>
          </a:stretch>
        </p:blipFill>
        <p:spPr>
          <a:xfrm>
            <a:off x="4139952" y="-21250"/>
            <a:ext cx="5004048" cy="6879250"/>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Заголовок 2"/>
          <p:cNvSpPr>
            <a:spLocks noGrp="1"/>
          </p:cNvSpPr>
          <p:nvPr>
            <p:ph type="title"/>
          </p:nvPr>
        </p:nvSpPr>
        <p:spPr>
          <a:xfrm>
            <a:off x="10548938" y="569913"/>
            <a:ext cx="287337" cy="3579812"/>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2">
            <a:extLst/>
          </a:blip>
          <a:stretch>
            <a:fillRect/>
          </a:stretch>
        </p:blipFill>
        <p:spPr>
          <a:xfrm>
            <a:off x="3270258" y="-162"/>
            <a:ext cx="6080760" cy="5486400"/>
          </a:xfrm>
          <a:prstGeom prst="rect">
            <a:avLst/>
          </a:prstGeom>
          <a:ln>
            <a:noFill/>
          </a:ln>
          <a:effectLst>
            <a:softEdge rad="112500"/>
          </a:effectLst>
        </p:spPr>
      </p:pic>
      <p:pic>
        <p:nvPicPr>
          <p:cNvPr id="6" name="Рисунок 5"/>
          <p:cNvPicPr>
            <a:picLocks noChangeAspect="1"/>
          </p:cNvPicPr>
          <p:nvPr/>
        </p:nvPicPr>
        <p:blipFill>
          <a:blip r:embed="rId3">
            <a:extLst/>
          </a:blip>
          <a:stretch>
            <a:fillRect/>
          </a:stretch>
        </p:blipFill>
        <p:spPr>
          <a:xfrm>
            <a:off x="-24827" y="0"/>
            <a:ext cx="3575514" cy="4509120"/>
          </a:xfrm>
          <a:prstGeom prst="rect">
            <a:avLst/>
          </a:prstGeom>
          <a:ln>
            <a:noFill/>
          </a:ln>
          <a:effectLst>
            <a:softEdge rad="112500"/>
          </a:effectLst>
        </p:spPr>
      </p:pic>
      <p:pic>
        <p:nvPicPr>
          <p:cNvPr id="4" name="Объект 3"/>
          <p:cNvPicPr>
            <a:picLocks noGrp="1" noChangeAspect="1"/>
          </p:cNvPicPr>
          <p:nvPr>
            <p:ph idx="1"/>
          </p:nvPr>
        </p:nvPicPr>
        <p:blipFill>
          <a:blip r:embed="rId4">
            <a:extLst/>
          </a:blip>
          <a:stretch>
            <a:fillRect/>
          </a:stretch>
        </p:blipFill>
        <p:spPr>
          <a:xfrm>
            <a:off x="2411760" y="2979737"/>
            <a:ext cx="2568271" cy="3878263"/>
          </a:xfrm>
          <a:effectLst>
            <a:softEdge rad="112500"/>
          </a:effectLst>
        </p:spPr>
      </p:pic>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0"/>
            <a:ext cx="9144000" cy="1844675"/>
          </a:xfrm>
        </p:spPr>
        <p:txBody>
          <a:bodyPr rtlCol="0">
            <a:noAutofit/>
          </a:bodyPr>
          <a:lstStyle/>
          <a:p>
            <a:pPr fontAlgn="auto">
              <a:spcAft>
                <a:spcPts val="0"/>
              </a:spcAft>
              <a:defRPr/>
            </a:pPr>
            <a:r>
              <a:rPr lang="lt-LT" sz="6000" b="1" dirty="0">
                <a:solidFill>
                  <a:schemeClr val="accent5">
                    <a:lumMod val="60000"/>
                    <a:lumOff val="40000"/>
                  </a:schemeClr>
                </a:solidFill>
              </a:rPr>
              <a:t>Barokinė</a:t>
            </a:r>
            <a:r>
              <a:rPr lang="lt-LT" dirty="0"/>
              <a:t> </a:t>
            </a:r>
            <a:r>
              <a:rPr lang="lt-LT" i="1" u="sng" dirty="0" smtClean="0">
                <a:solidFill>
                  <a:schemeClr val="accent1">
                    <a:lumMod val="60000"/>
                    <a:lumOff val="40000"/>
                  </a:schemeClr>
                </a:solidFill>
                <a:latin typeface="Bradley Hand ITC" pitchFamily="66" charset="0"/>
              </a:rPr>
              <a:t>Literatūra</a:t>
            </a:r>
            <a:endParaRPr lang="ru-RU" i="1" u="sng" dirty="0">
              <a:solidFill>
                <a:schemeClr val="accent1">
                  <a:lumMod val="60000"/>
                  <a:lumOff val="40000"/>
                </a:schemeClr>
              </a:solidFill>
            </a:endParaRPr>
          </a:p>
        </p:txBody>
      </p:sp>
      <p:pic>
        <p:nvPicPr>
          <p:cNvPr id="6" name="Объект 5"/>
          <p:cNvPicPr>
            <a:picLocks noGrp="1" noChangeAspect="1"/>
          </p:cNvPicPr>
          <p:nvPr>
            <p:ph idx="1"/>
          </p:nvPr>
        </p:nvPicPr>
        <p:blipFill>
          <a:blip r:embed="rId2" cstate="print">
            <a:extLst/>
          </a:blip>
          <a:stretch>
            <a:fillRect/>
          </a:stretch>
        </p:blipFill>
        <p:spPr>
          <a:xfrm>
            <a:off x="0" y="1628800"/>
            <a:ext cx="9144000" cy="5256246"/>
          </a:xfrm>
          <a:effectLst>
            <a:softEdge rad="112500"/>
          </a:effectLst>
        </p:spPr>
      </p:pic>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blip>
          <a:stretch>
            <a:fillRect/>
          </a:stretch>
        </p:blipFill>
        <p:spPr>
          <a:xfrm>
            <a:off x="-6369" y="1844824"/>
            <a:ext cx="3916280" cy="5013176"/>
          </a:xfrm>
          <a:effectLst>
            <a:softEdge rad="112500"/>
          </a:effectLst>
        </p:spPr>
      </p:pic>
      <p:sp>
        <p:nvSpPr>
          <p:cNvPr id="3" name="Заголовок 2"/>
          <p:cNvSpPr>
            <a:spLocks noGrp="1"/>
          </p:cNvSpPr>
          <p:nvPr>
            <p:ph type="title"/>
          </p:nvPr>
        </p:nvSpPr>
        <p:spPr>
          <a:xfrm>
            <a:off x="0" y="0"/>
            <a:ext cx="9144000" cy="1773238"/>
          </a:xfrm>
        </p:spPr>
        <p:txBody>
          <a:bodyPr rtlCol="0">
            <a:noAutofit/>
          </a:bodyPr>
          <a:lstStyle/>
          <a:p>
            <a:pPr fontAlgn="auto">
              <a:spcAft>
                <a:spcPts val="0"/>
              </a:spcAft>
              <a:defRPr/>
            </a:pPr>
            <a:r>
              <a:rPr lang="lt-LT" sz="3600" b="1" dirty="0">
                <a:solidFill>
                  <a:schemeClr val="accent5">
                    <a:lumMod val="60000"/>
                    <a:lumOff val="40000"/>
                  </a:schemeClr>
                </a:solidFill>
              </a:rPr>
              <a:t>Baroko</a:t>
            </a:r>
            <a:r>
              <a:rPr lang="lt-LT" sz="3600" dirty="0">
                <a:solidFill>
                  <a:schemeClr val="tx1">
                    <a:lumMod val="85000"/>
                    <a:lumOff val="15000"/>
                  </a:schemeClr>
                </a:solidFill>
              </a:rPr>
              <a:t> </a:t>
            </a:r>
            <a:r>
              <a:rPr lang="lt-LT" sz="3600" b="1" i="1" u="sng" dirty="0">
                <a:solidFill>
                  <a:schemeClr val="accent1">
                    <a:lumMod val="60000"/>
                    <a:lumOff val="40000"/>
                  </a:schemeClr>
                </a:solidFill>
                <a:latin typeface="Bradley Hand ITC" pitchFamily="66" charset="0"/>
              </a:rPr>
              <a:t>literatūra</a:t>
            </a:r>
            <a:r>
              <a:rPr lang="lt-LT" sz="3600" dirty="0">
                <a:solidFill>
                  <a:schemeClr val="tx1">
                    <a:lumMod val="85000"/>
                    <a:lumOff val="15000"/>
                  </a:schemeClr>
                </a:solidFill>
              </a:rPr>
              <a:t> pradėjo formuotis XVI a. pabaigoje </a:t>
            </a:r>
            <a:r>
              <a:rPr lang="lt-LT" sz="3600" dirty="0">
                <a:solidFill>
                  <a:srgbClr val="002060"/>
                </a:solidFill>
              </a:rPr>
              <a:t>Italijoje</a:t>
            </a:r>
            <a:r>
              <a:rPr lang="lt-LT" sz="3600" dirty="0">
                <a:solidFill>
                  <a:schemeClr val="tx1">
                    <a:lumMod val="85000"/>
                    <a:lumOff val="15000"/>
                  </a:schemeClr>
                </a:solidFill>
              </a:rPr>
              <a:t>. XVII a. išplito visoje </a:t>
            </a:r>
            <a:r>
              <a:rPr lang="lt-LT" sz="3600" dirty="0">
                <a:solidFill>
                  <a:srgbClr val="002060"/>
                </a:solidFill>
              </a:rPr>
              <a:t>Europoje</a:t>
            </a:r>
            <a:r>
              <a:rPr lang="lt-LT" sz="3600" dirty="0">
                <a:solidFill>
                  <a:schemeClr val="tx1">
                    <a:lumMod val="85000"/>
                    <a:lumOff val="15000"/>
                  </a:schemeClr>
                </a:solidFill>
              </a:rPr>
              <a:t>.</a:t>
            </a:r>
            <a:endParaRPr lang="ru-RU" sz="3600" dirty="0">
              <a:solidFill>
                <a:schemeClr val="tx1">
                  <a:lumMod val="85000"/>
                  <a:lumOff val="15000"/>
                </a:schemeClr>
              </a:solidFill>
            </a:endParaRPr>
          </a:p>
        </p:txBody>
      </p:sp>
      <p:pic>
        <p:nvPicPr>
          <p:cNvPr id="5" name="Рисунок 4"/>
          <p:cNvPicPr>
            <a:picLocks noChangeAspect="1"/>
          </p:cNvPicPr>
          <p:nvPr/>
        </p:nvPicPr>
        <p:blipFill>
          <a:blip r:embed="rId3">
            <a:extLst/>
          </a:blip>
          <a:stretch>
            <a:fillRect/>
          </a:stretch>
        </p:blipFill>
        <p:spPr>
          <a:xfrm>
            <a:off x="3995936" y="1700809"/>
            <a:ext cx="4775267" cy="3240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2060575"/>
            <a:ext cx="9144000" cy="4797425"/>
          </a:xfrm>
        </p:spPr>
        <p:txBody>
          <a:bodyPr rtlCol="0">
            <a:normAutofit/>
          </a:bodyPr>
          <a:lstStyle/>
          <a:p>
            <a:pPr marL="365760" indent="-365760" fontAlgn="auto">
              <a:spcAft>
                <a:spcPts val="0"/>
              </a:spcAft>
              <a:defRPr/>
            </a:pPr>
            <a:r>
              <a:rPr lang="en-US" dirty="0" smtClean="0">
                <a:solidFill>
                  <a:schemeClr val="tx1">
                    <a:lumMod val="85000"/>
                    <a:lumOff val="15000"/>
                  </a:schemeClr>
                </a:solidFill>
              </a:rPr>
              <a:t> </a:t>
            </a:r>
            <a:r>
              <a:rPr lang="lt-LT" sz="2800" b="1" dirty="0" smtClean="0">
                <a:solidFill>
                  <a:schemeClr val="accent5">
                    <a:lumMod val="75000"/>
                  </a:schemeClr>
                </a:solidFill>
                <a:latin typeface="Batang" pitchFamily="18" charset="-127"/>
                <a:ea typeface="Batang" pitchFamily="18" charset="-127"/>
              </a:rPr>
              <a:t>disonansai</a:t>
            </a:r>
            <a:r>
              <a:rPr lang="lt-LT" sz="2800" b="1" dirty="0">
                <a:solidFill>
                  <a:schemeClr val="accent5">
                    <a:lumMod val="75000"/>
                  </a:schemeClr>
                </a:solidFill>
                <a:latin typeface="Batang" pitchFamily="18" charset="-127"/>
                <a:ea typeface="Batang" pitchFamily="18" charset="-127"/>
              </a:rPr>
              <a:t>, </a:t>
            </a:r>
            <a:r>
              <a:rPr lang="lt-LT" sz="2800" dirty="0">
                <a:solidFill>
                  <a:schemeClr val="accent5">
                    <a:lumMod val="75000"/>
                  </a:schemeClr>
                </a:solidFill>
                <a:latin typeface="Batang" pitchFamily="18" charset="-127"/>
                <a:ea typeface="Batang" pitchFamily="18" charset="-127"/>
              </a:rPr>
              <a:t>kontrastai</a:t>
            </a:r>
            <a:r>
              <a:rPr lang="lt-LT" sz="2800" b="1" dirty="0">
                <a:solidFill>
                  <a:schemeClr val="accent5">
                    <a:lumMod val="75000"/>
                  </a:schemeClr>
                </a:solidFill>
                <a:latin typeface="Batang" pitchFamily="18" charset="-127"/>
                <a:ea typeface="Batang" pitchFamily="18" charset="-127"/>
              </a:rPr>
              <a:t>, fantazijos </a:t>
            </a:r>
            <a:r>
              <a:rPr lang="lt-LT" sz="2800" dirty="0">
                <a:solidFill>
                  <a:schemeClr val="accent5">
                    <a:lumMod val="75000"/>
                  </a:schemeClr>
                </a:solidFill>
                <a:latin typeface="Batang" pitchFamily="18" charset="-127"/>
                <a:ea typeface="Batang" pitchFamily="18" charset="-127"/>
              </a:rPr>
              <a:t>ir</a:t>
            </a:r>
            <a:r>
              <a:rPr lang="lt-LT" sz="2800" b="1" dirty="0">
                <a:solidFill>
                  <a:schemeClr val="accent5">
                    <a:lumMod val="75000"/>
                  </a:schemeClr>
                </a:solidFill>
                <a:latin typeface="Batang" pitchFamily="18" charset="-127"/>
                <a:ea typeface="Batang" pitchFamily="18" charset="-127"/>
              </a:rPr>
              <a:t> religinės mistikos derinimas </a:t>
            </a:r>
            <a:r>
              <a:rPr lang="lt-LT" sz="2800" dirty="0">
                <a:solidFill>
                  <a:schemeClr val="accent5">
                    <a:lumMod val="75000"/>
                  </a:schemeClr>
                </a:solidFill>
                <a:latin typeface="Batang" pitchFamily="18" charset="-127"/>
                <a:ea typeface="Batang" pitchFamily="18" charset="-127"/>
              </a:rPr>
              <a:t>su humoru ir buitiškumu</a:t>
            </a:r>
            <a:r>
              <a:rPr lang="lt-LT" sz="2800" b="1" dirty="0">
                <a:solidFill>
                  <a:schemeClr val="accent5">
                    <a:lumMod val="75000"/>
                  </a:schemeClr>
                </a:solidFill>
                <a:latin typeface="Batang" pitchFamily="18" charset="-127"/>
                <a:ea typeface="Batang" pitchFamily="18" charset="-127"/>
              </a:rPr>
              <a:t>, alegorizmo – su natūralistiniais makabriniais </a:t>
            </a:r>
            <a:r>
              <a:rPr lang="lt-LT" sz="2800" dirty="0">
                <a:solidFill>
                  <a:schemeClr val="accent5">
                    <a:lumMod val="75000"/>
                  </a:schemeClr>
                </a:solidFill>
                <a:latin typeface="Batang" pitchFamily="18" charset="-127"/>
                <a:ea typeface="Batang" pitchFamily="18" charset="-127"/>
              </a:rPr>
              <a:t>elementais</a:t>
            </a:r>
            <a:r>
              <a:rPr lang="lt-LT" sz="2800" b="1" dirty="0">
                <a:solidFill>
                  <a:schemeClr val="accent5">
                    <a:lumMod val="75000"/>
                  </a:schemeClr>
                </a:solidFill>
                <a:latin typeface="Batang" pitchFamily="18" charset="-127"/>
                <a:ea typeface="Batang" pitchFamily="18" charset="-127"/>
              </a:rPr>
              <a:t>.</a:t>
            </a:r>
            <a:endParaRPr lang="ru-RU" sz="2800" b="1" dirty="0">
              <a:solidFill>
                <a:schemeClr val="accent5">
                  <a:lumMod val="75000"/>
                </a:schemeClr>
              </a:solidFill>
              <a:latin typeface="Batang" pitchFamily="18" charset="-127"/>
              <a:ea typeface="Batang" pitchFamily="18" charset="-127"/>
            </a:endParaRPr>
          </a:p>
        </p:txBody>
      </p:sp>
      <p:sp>
        <p:nvSpPr>
          <p:cNvPr id="3" name="Заголовок 2"/>
          <p:cNvSpPr>
            <a:spLocks noGrp="1"/>
          </p:cNvSpPr>
          <p:nvPr>
            <p:ph type="title"/>
          </p:nvPr>
        </p:nvSpPr>
        <p:spPr>
          <a:xfrm>
            <a:off x="0" y="0"/>
            <a:ext cx="9144000" cy="1844675"/>
          </a:xfrm>
        </p:spPr>
        <p:txBody>
          <a:bodyPr rtlCol="0">
            <a:noAutofit/>
          </a:bodyPr>
          <a:lstStyle/>
          <a:p>
            <a:pPr fontAlgn="auto">
              <a:spcAft>
                <a:spcPts val="0"/>
              </a:spcAft>
              <a:defRPr/>
            </a:pPr>
            <a:r>
              <a:rPr lang="en-US" b="1" dirty="0" err="1">
                <a:solidFill>
                  <a:schemeClr val="accent5">
                    <a:lumMod val="60000"/>
                    <a:lumOff val="40000"/>
                  </a:schemeClr>
                </a:solidFill>
              </a:rPr>
              <a:t>Baroko</a:t>
            </a:r>
            <a:r>
              <a:rPr lang="en-US" dirty="0"/>
              <a:t> </a:t>
            </a:r>
            <a:r>
              <a:rPr lang="en-US" i="1" u="sng" dirty="0" err="1">
                <a:solidFill>
                  <a:schemeClr val="accent1">
                    <a:lumMod val="60000"/>
                    <a:lumOff val="40000"/>
                  </a:schemeClr>
                </a:solidFill>
                <a:latin typeface="Bradley Hand ITC" pitchFamily="66" charset="0"/>
              </a:rPr>
              <a:t>literatūrai</a:t>
            </a:r>
            <a:r>
              <a:rPr lang="en-US" dirty="0"/>
              <a:t> </a:t>
            </a:r>
            <a:r>
              <a:rPr lang="en-US" dirty="0" err="1">
                <a:solidFill>
                  <a:schemeClr val="tx1">
                    <a:lumMod val="75000"/>
                    <a:lumOff val="25000"/>
                  </a:schemeClr>
                </a:solidFill>
              </a:rPr>
              <a:t>būdinga</a:t>
            </a:r>
            <a:r>
              <a:rPr lang="en-US" dirty="0">
                <a:solidFill>
                  <a:schemeClr val="tx1">
                    <a:lumMod val="75000"/>
                    <a:lumOff val="25000"/>
                  </a:schemeClr>
                </a:solidFill>
              </a:rPr>
              <a:t>: </a:t>
            </a:r>
            <a:endParaRPr lang="ru-RU" dirty="0">
              <a:solidFill>
                <a:schemeClr val="tx1">
                  <a:lumMod val="75000"/>
                  <a:lumOff val="25000"/>
                </a:schemeClr>
              </a:solidFill>
            </a:endParaRPr>
          </a:p>
        </p:txBody>
      </p:sp>
      <p:pic>
        <p:nvPicPr>
          <p:cNvPr id="4" name="Рисунок 3"/>
          <p:cNvPicPr>
            <a:picLocks noChangeAspect="1"/>
          </p:cNvPicPr>
          <p:nvPr/>
        </p:nvPicPr>
        <p:blipFill>
          <a:blip r:embed="rId2">
            <a:extLst/>
          </a:blip>
          <a:stretch>
            <a:fillRect/>
          </a:stretch>
        </p:blipFill>
        <p:spPr>
          <a:xfrm>
            <a:off x="5076056" y="3493839"/>
            <a:ext cx="2664296" cy="3356778"/>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2708275"/>
            <a:ext cx="9144000" cy="4149725"/>
          </a:xfrm>
        </p:spPr>
        <p:txBody>
          <a:bodyPr rtlCol="0">
            <a:noAutofit/>
          </a:bodyPr>
          <a:lstStyle/>
          <a:p>
            <a:pPr marL="365760" indent="-365760" fontAlgn="auto">
              <a:spcAft>
                <a:spcPts val="0"/>
              </a:spcAft>
              <a:defRPr/>
            </a:pPr>
            <a:r>
              <a:rPr lang="en-US" sz="3200" dirty="0" smtClean="0">
                <a:solidFill>
                  <a:schemeClr val="tx1">
                    <a:lumMod val="85000"/>
                    <a:lumOff val="15000"/>
                  </a:schemeClr>
                </a:solidFill>
              </a:rPr>
              <a:t> </a:t>
            </a:r>
            <a:r>
              <a:rPr lang="lt-LT" sz="3200" b="1" dirty="0" smtClean="0">
                <a:solidFill>
                  <a:schemeClr val="accent5">
                    <a:lumMod val="60000"/>
                    <a:lumOff val="40000"/>
                  </a:schemeClr>
                </a:solidFill>
              </a:rPr>
              <a:t>Baroko</a:t>
            </a:r>
            <a:r>
              <a:rPr lang="lt-LT" sz="3200" dirty="0" smtClean="0">
                <a:solidFill>
                  <a:schemeClr val="tx1">
                    <a:lumMod val="85000"/>
                    <a:lumOff val="15000"/>
                  </a:schemeClr>
                </a:solidFill>
              </a:rPr>
              <a:t> </a:t>
            </a:r>
            <a:r>
              <a:rPr lang="lt-LT" sz="3200" b="1" i="1" dirty="0">
                <a:solidFill>
                  <a:schemeClr val="accent1">
                    <a:lumMod val="60000"/>
                    <a:lumOff val="40000"/>
                  </a:schemeClr>
                </a:solidFill>
                <a:latin typeface="Bradley Hand ITC" pitchFamily="66" charset="0"/>
              </a:rPr>
              <a:t>literatūra</a:t>
            </a:r>
            <a:r>
              <a:rPr lang="lt-LT" sz="3200" dirty="0">
                <a:solidFill>
                  <a:schemeClr val="tx1">
                    <a:lumMod val="85000"/>
                    <a:lumOff val="15000"/>
                  </a:schemeClr>
                </a:solidFill>
              </a:rPr>
              <a:t> </a:t>
            </a:r>
            <a:r>
              <a:rPr lang="en-US" sz="3200" dirty="0" smtClean="0">
                <a:solidFill>
                  <a:schemeClr val="tx1">
                    <a:lumMod val="85000"/>
                    <a:lumOff val="15000"/>
                  </a:schemeClr>
                </a:solidFill>
              </a:rPr>
              <a:t> </a:t>
            </a:r>
            <a:r>
              <a:rPr lang="lt-LT" sz="3200" dirty="0" smtClean="0">
                <a:solidFill>
                  <a:schemeClr val="tx1">
                    <a:lumMod val="85000"/>
                    <a:lumOff val="15000"/>
                  </a:schemeClr>
                </a:solidFill>
              </a:rPr>
              <a:t>įteisino </a:t>
            </a:r>
            <a:r>
              <a:rPr lang="lt-LT" sz="3200" i="1" dirty="0">
                <a:solidFill>
                  <a:srgbClr val="002060"/>
                </a:solidFill>
              </a:rPr>
              <a:t>parodaksalų mąstymą</a:t>
            </a:r>
            <a:r>
              <a:rPr lang="lt-LT" sz="3200" dirty="0">
                <a:solidFill>
                  <a:schemeClr val="tx1">
                    <a:lumMod val="85000"/>
                    <a:lumOff val="15000"/>
                  </a:schemeClr>
                </a:solidFill>
              </a:rPr>
              <a:t>, </a:t>
            </a:r>
            <a:r>
              <a:rPr lang="lt-LT" sz="3200" i="1" dirty="0">
                <a:solidFill>
                  <a:schemeClr val="accent5">
                    <a:lumMod val="75000"/>
                  </a:schemeClr>
                </a:solidFill>
              </a:rPr>
              <a:t>dėmesį žmogaus egzistencijos</a:t>
            </a:r>
            <a:r>
              <a:rPr lang="lt-LT" sz="3200" dirty="0">
                <a:solidFill>
                  <a:schemeClr val="tx1">
                    <a:lumMod val="85000"/>
                    <a:lumOff val="15000"/>
                  </a:schemeClr>
                </a:solidFill>
              </a:rPr>
              <a:t>, </a:t>
            </a:r>
            <a:r>
              <a:rPr lang="lt-LT" sz="3200" i="1" dirty="0">
                <a:solidFill>
                  <a:schemeClr val="accent6">
                    <a:lumMod val="75000"/>
                  </a:schemeClr>
                </a:solidFill>
              </a:rPr>
              <a:t>mirties problemos</a:t>
            </a:r>
            <a:r>
              <a:rPr lang="lt-LT" sz="3200" dirty="0">
                <a:solidFill>
                  <a:schemeClr val="tx1">
                    <a:lumMod val="85000"/>
                    <a:lumOff val="15000"/>
                  </a:schemeClr>
                </a:solidFill>
              </a:rPr>
              <a:t>. </a:t>
            </a:r>
            <a:r>
              <a:rPr lang="lt-LT" sz="3200" u="sng" dirty="0">
                <a:solidFill>
                  <a:srgbClr val="0070C0"/>
                </a:solidFill>
              </a:rPr>
              <a:t>Antikiniams mitams </a:t>
            </a:r>
            <a:r>
              <a:rPr lang="lt-LT" sz="3200" dirty="0">
                <a:solidFill>
                  <a:schemeClr val="tx1">
                    <a:lumMod val="85000"/>
                    <a:lumOff val="15000"/>
                  </a:schemeClr>
                </a:solidFill>
              </a:rPr>
              <a:t>ir </a:t>
            </a:r>
            <a:r>
              <a:rPr lang="lt-LT" sz="3200" u="sng" dirty="0">
                <a:solidFill>
                  <a:srgbClr val="0070C0"/>
                </a:solidFill>
              </a:rPr>
              <a:t>įvaizdžiams</a:t>
            </a:r>
            <a:r>
              <a:rPr lang="lt-LT" sz="3200" dirty="0">
                <a:solidFill>
                  <a:schemeClr val="tx1">
                    <a:lumMod val="85000"/>
                    <a:lumOff val="15000"/>
                  </a:schemeClr>
                </a:solidFill>
              </a:rPr>
              <a:t> teikė naują </a:t>
            </a:r>
            <a:r>
              <a:rPr lang="lt-LT" sz="3200" b="1" i="1" dirty="0">
                <a:solidFill>
                  <a:srgbClr val="FF0000"/>
                </a:solidFill>
              </a:rPr>
              <a:t>prasmę</a:t>
            </a:r>
            <a:r>
              <a:rPr lang="lt-LT" sz="3200" dirty="0">
                <a:solidFill>
                  <a:schemeClr val="tx1">
                    <a:lumMod val="85000"/>
                    <a:lumOff val="15000"/>
                  </a:schemeClr>
                </a:solidFill>
              </a:rPr>
              <a:t>, jungė juos su </a:t>
            </a:r>
            <a:r>
              <a:rPr lang="lt-LT" sz="3200" b="1" i="1" dirty="0">
                <a:solidFill>
                  <a:schemeClr val="accent2">
                    <a:lumMod val="75000"/>
                  </a:schemeClr>
                </a:solidFill>
              </a:rPr>
              <a:t>bibliniais motyvais</a:t>
            </a:r>
            <a:r>
              <a:rPr lang="lt-LT" sz="3200" dirty="0">
                <a:solidFill>
                  <a:schemeClr val="tx1">
                    <a:lumMod val="85000"/>
                    <a:lumOff val="15000"/>
                  </a:schemeClr>
                </a:solidFill>
              </a:rPr>
              <a:t>. </a:t>
            </a:r>
            <a:r>
              <a:rPr lang="lt-LT" sz="3200" b="1" dirty="0">
                <a:solidFill>
                  <a:schemeClr val="accent5">
                    <a:lumMod val="60000"/>
                    <a:lumOff val="40000"/>
                  </a:schemeClr>
                </a:solidFill>
              </a:rPr>
              <a:t>Baroko</a:t>
            </a:r>
            <a:r>
              <a:rPr lang="lt-LT" sz="3200" dirty="0">
                <a:solidFill>
                  <a:schemeClr val="tx1">
                    <a:lumMod val="85000"/>
                    <a:lumOff val="15000"/>
                  </a:schemeClr>
                </a:solidFill>
              </a:rPr>
              <a:t> </a:t>
            </a:r>
            <a:r>
              <a:rPr lang="lt-LT" sz="3200" dirty="0">
                <a:solidFill>
                  <a:schemeClr val="tx1">
                    <a:lumMod val="85000"/>
                    <a:lumOff val="15000"/>
                  </a:schemeClr>
                </a:solidFill>
                <a:latin typeface="Algerian" pitchFamily="82" charset="0"/>
              </a:rPr>
              <a:t>stiliui</a:t>
            </a:r>
            <a:r>
              <a:rPr lang="lt-LT" sz="3200" dirty="0">
                <a:solidFill>
                  <a:schemeClr val="tx1">
                    <a:lumMod val="85000"/>
                    <a:lumOff val="15000"/>
                  </a:schemeClr>
                </a:solidFill>
              </a:rPr>
              <a:t> būdinga </a:t>
            </a:r>
            <a:r>
              <a:rPr lang="lt-LT" sz="3200" i="1" dirty="0">
                <a:solidFill>
                  <a:srgbClr val="002060"/>
                </a:solidFill>
              </a:rPr>
              <a:t>rafinuotas ekspresyvumas</a:t>
            </a:r>
            <a:r>
              <a:rPr lang="lt-LT" sz="3200" dirty="0">
                <a:solidFill>
                  <a:schemeClr val="tx1">
                    <a:lumMod val="85000"/>
                    <a:lumOff val="15000"/>
                  </a:schemeClr>
                </a:solidFill>
              </a:rPr>
              <a:t>, </a:t>
            </a:r>
            <a:r>
              <a:rPr lang="lt-LT" sz="3200" i="1" dirty="0">
                <a:solidFill>
                  <a:schemeClr val="accent5">
                    <a:lumMod val="75000"/>
                  </a:schemeClr>
                </a:solidFill>
              </a:rPr>
              <a:t>metaforiškumas</a:t>
            </a:r>
            <a:r>
              <a:rPr lang="lt-LT" sz="3200" i="1" dirty="0">
                <a:solidFill>
                  <a:srgbClr val="00B050"/>
                </a:solidFill>
              </a:rPr>
              <a:t>, hiperbolizacija</a:t>
            </a:r>
            <a:r>
              <a:rPr lang="lt-LT" sz="3200" dirty="0">
                <a:solidFill>
                  <a:schemeClr val="tx1">
                    <a:lumMod val="85000"/>
                    <a:lumOff val="15000"/>
                  </a:schemeClr>
                </a:solidFill>
              </a:rPr>
              <a:t>, </a:t>
            </a:r>
            <a:r>
              <a:rPr lang="lt-LT" sz="3200" i="1" dirty="0">
                <a:solidFill>
                  <a:srgbClr val="7030A0"/>
                </a:solidFill>
              </a:rPr>
              <a:t>sudėtingos retorinės konstrukcijos </a:t>
            </a:r>
            <a:r>
              <a:rPr lang="lt-LT" sz="3200" dirty="0">
                <a:solidFill>
                  <a:schemeClr val="tx1">
                    <a:lumMod val="85000"/>
                    <a:lumOff val="15000"/>
                  </a:schemeClr>
                </a:solidFill>
              </a:rPr>
              <a:t>ir kartu šnekamosios </a:t>
            </a:r>
            <a:r>
              <a:rPr lang="lt-LT" sz="3200" i="1" dirty="0">
                <a:solidFill>
                  <a:srgbClr val="92D050"/>
                </a:solidFill>
              </a:rPr>
              <a:t>kalbos </a:t>
            </a:r>
            <a:r>
              <a:rPr lang="lt-LT" sz="3200" i="1" dirty="0" smtClean="0">
                <a:solidFill>
                  <a:srgbClr val="92D050"/>
                </a:solidFill>
              </a:rPr>
              <a:t>posakiai</a:t>
            </a:r>
            <a:r>
              <a:rPr lang="en-US" sz="3200" dirty="0" smtClean="0">
                <a:solidFill>
                  <a:schemeClr val="tx1">
                    <a:lumMod val="85000"/>
                    <a:lumOff val="15000"/>
                  </a:schemeClr>
                </a:solidFill>
              </a:rPr>
              <a:t>.</a:t>
            </a:r>
            <a:endParaRPr lang="ru-RU" sz="3200" dirty="0">
              <a:solidFill>
                <a:schemeClr val="tx1">
                  <a:lumMod val="85000"/>
                  <a:lumOff val="15000"/>
                </a:schemeClr>
              </a:solidFill>
            </a:endParaRPr>
          </a:p>
        </p:txBody>
      </p:sp>
      <p:sp>
        <p:nvSpPr>
          <p:cNvPr id="50178" name="Заголовок 2"/>
          <p:cNvSpPr>
            <a:spLocks noGrp="1"/>
          </p:cNvSpPr>
          <p:nvPr>
            <p:ph type="title"/>
          </p:nvPr>
        </p:nvSpPr>
        <p:spPr>
          <a:xfrm>
            <a:off x="9972675" y="569913"/>
            <a:ext cx="863600" cy="3579812"/>
          </a:xfrm>
        </p:spPr>
        <p:txBody>
          <a:bodyPr/>
          <a:lstStyle/>
          <a:p>
            <a:endParaRPr lang="en-US" smtClean="0">
              <a:latin typeface="Times New Roman" pitchFamily="18" charset="0"/>
            </a:endParaRPr>
          </a:p>
        </p:txBody>
      </p:sp>
      <p:pic>
        <p:nvPicPr>
          <p:cNvPr id="4" name="Рисунок 3"/>
          <p:cNvPicPr>
            <a:picLocks noChangeAspect="1"/>
          </p:cNvPicPr>
          <p:nvPr/>
        </p:nvPicPr>
        <p:blipFill>
          <a:blip r:embed="rId2">
            <a:extLst/>
          </a:blip>
          <a:stretch>
            <a:fillRect/>
          </a:stretch>
        </p:blipFill>
        <p:spPr>
          <a:xfrm>
            <a:off x="2771800" y="-7627"/>
            <a:ext cx="3707904" cy="27553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check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2060575"/>
            <a:ext cx="9144000" cy="4797425"/>
          </a:xfrm>
        </p:spPr>
        <p:txBody>
          <a:bodyPr rtlCol="0">
            <a:noAutofit/>
          </a:bodyPr>
          <a:lstStyle/>
          <a:p>
            <a:pPr marL="365760" indent="-365760" fontAlgn="auto">
              <a:spcAft>
                <a:spcPts val="0"/>
              </a:spcAft>
              <a:defRPr/>
            </a:pPr>
            <a:r>
              <a:rPr lang="en-US" sz="3200" dirty="0" smtClean="0">
                <a:solidFill>
                  <a:schemeClr val="accent5">
                    <a:lumMod val="75000"/>
                  </a:schemeClr>
                </a:solidFill>
              </a:rPr>
              <a:t>  </a:t>
            </a:r>
            <a:r>
              <a:rPr lang="lt-LT" sz="3200" dirty="0" smtClean="0">
                <a:solidFill>
                  <a:schemeClr val="accent5">
                    <a:lumMod val="75000"/>
                  </a:schemeClr>
                </a:solidFill>
              </a:rPr>
              <a:t>Labiausiai </a:t>
            </a:r>
            <a:r>
              <a:rPr lang="lt-LT" sz="3200" dirty="0">
                <a:solidFill>
                  <a:schemeClr val="accent5">
                    <a:lumMod val="75000"/>
                  </a:schemeClr>
                </a:solidFill>
              </a:rPr>
              <a:t>paplitę </a:t>
            </a:r>
            <a:r>
              <a:rPr lang="lt-LT" sz="3200" b="1" dirty="0" smtClean="0">
                <a:solidFill>
                  <a:schemeClr val="accent5">
                    <a:lumMod val="60000"/>
                    <a:lumOff val="40000"/>
                  </a:schemeClr>
                </a:solidFill>
              </a:rPr>
              <a:t>baroko</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 </a:t>
            </a:r>
            <a:r>
              <a:rPr lang="lt-LT" sz="3200" b="1" i="1" u="sng" dirty="0">
                <a:solidFill>
                  <a:schemeClr val="accent1">
                    <a:lumMod val="60000"/>
                    <a:lumOff val="40000"/>
                  </a:schemeClr>
                </a:solidFill>
                <a:latin typeface="Bradley Hand ITC" pitchFamily="66" charset="0"/>
              </a:rPr>
              <a:t>literatūros</a:t>
            </a:r>
            <a:r>
              <a:rPr lang="lt-LT" sz="3200" dirty="0">
                <a:solidFill>
                  <a:schemeClr val="accent5">
                    <a:lumMod val="75000"/>
                  </a:schemeClr>
                </a:solidFill>
              </a:rPr>
              <a:t> žanrai: </a:t>
            </a:r>
            <a:r>
              <a:rPr lang="en-US" sz="3200" dirty="0" smtClean="0">
                <a:solidFill>
                  <a:schemeClr val="accent5">
                    <a:lumMod val="75000"/>
                  </a:schemeClr>
                </a:solidFill>
              </a:rPr>
              <a:t/>
            </a:r>
            <a:br>
              <a:rPr lang="en-US" sz="3200" dirty="0" smtClean="0">
                <a:solidFill>
                  <a:schemeClr val="accent5">
                    <a:lumMod val="75000"/>
                  </a:schemeClr>
                </a:solidFill>
              </a:rPr>
            </a:br>
            <a:r>
              <a:rPr lang="lt-LT" sz="3200" u="sng" dirty="0" smtClean="0">
                <a:solidFill>
                  <a:srgbClr val="0070C0"/>
                </a:solidFill>
              </a:rPr>
              <a:t>lyrika</a:t>
            </a:r>
            <a:r>
              <a:rPr lang="lt-LT" sz="3200" dirty="0" smtClean="0">
                <a:solidFill>
                  <a:schemeClr val="accent5">
                    <a:lumMod val="75000"/>
                  </a:schemeClr>
                </a:solidFill>
              </a:rPr>
              <a:t>,</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riterinis </a:t>
            </a:r>
            <a:r>
              <a:rPr lang="lt-LT" sz="3200" dirty="0">
                <a:solidFill>
                  <a:srgbClr val="FF0066"/>
                </a:solidFill>
              </a:rPr>
              <a:t>fantastinis</a:t>
            </a:r>
            <a:r>
              <a:rPr lang="lt-LT" sz="3200" dirty="0">
                <a:solidFill>
                  <a:schemeClr val="accent5">
                    <a:lumMod val="75000"/>
                  </a:schemeClr>
                </a:solidFill>
              </a:rPr>
              <a:t> </a:t>
            </a:r>
            <a:r>
              <a:rPr lang="lt-LT" sz="3200" u="sng" dirty="0">
                <a:solidFill>
                  <a:srgbClr val="0070C0"/>
                </a:solidFill>
              </a:rPr>
              <a:t>epas</a:t>
            </a:r>
            <a:r>
              <a:rPr lang="lt-LT" sz="3200" dirty="0">
                <a:solidFill>
                  <a:schemeClr val="accent5">
                    <a:lumMod val="75000"/>
                  </a:schemeClr>
                </a:solidFill>
              </a:rPr>
              <a:t>,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alegorinis </a:t>
            </a:r>
            <a:r>
              <a:rPr lang="lt-LT" sz="3200" dirty="0">
                <a:solidFill>
                  <a:schemeClr val="accent5">
                    <a:lumMod val="75000"/>
                  </a:schemeClr>
                </a:solidFill>
              </a:rPr>
              <a:t>ir </a:t>
            </a:r>
            <a:r>
              <a:rPr lang="lt-LT" sz="3200" dirty="0">
                <a:solidFill>
                  <a:schemeClr val="accent1">
                    <a:lumMod val="60000"/>
                    <a:lumOff val="40000"/>
                  </a:schemeClr>
                </a:solidFill>
              </a:rPr>
              <a:t>meilės</a:t>
            </a:r>
            <a:r>
              <a:rPr lang="lt-LT" sz="3200" dirty="0">
                <a:solidFill>
                  <a:schemeClr val="accent5">
                    <a:lumMod val="75000"/>
                  </a:schemeClr>
                </a:solidFill>
              </a:rPr>
              <a:t> </a:t>
            </a:r>
            <a:r>
              <a:rPr lang="lt-LT" sz="3200" u="sng" dirty="0">
                <a:solidFill>
                  <a:srgbClr val="0070C0"/>
                </a:solidFill>
              </a:rPr>
              <a:t>romanas</a:t>
            </a:r>
            <a:r>
              <a:rPr lang="lt-LT" sz="3200" dirty="0">
                <a:solidFill>
                  <a:schemeClr val="accent5">
                    <a:lumMod val="75000"/>
                  </a:schemeClr>
                </a:solidFill>
              </a:rPr>
              <a:t>,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rgbClr val="E8A520"/>
                </a:solidFill>
              </a:rPr>
              <a:t>religinė</a:t>
            </a:r>
            <a:r>
              <a:rPr lang="lt-LT" sz="3200" dirty="0">
                <a:solidFill>
                  <a:schemeClr val="accent5">
                    <a:lumMod val="75000"/>
                  </a:schemeClr>
                </a:solidFill>
              </a:rPr>
              <a:t>, </a:t>
            </a:r>
            <a:r>
              <a:rPr lang="lt-LT" sz="3200" dirty="0">
                <a:solidFill>
                  <a:schemeClr val="accent4">
                    <a:lumMod val="75000"/>
                  </a:schemeClr>
                </a:solidFill>
              </a:rPr>
              <a:t>rūmų</a:t>
            </a:r>
            <a:r>
              <a:rPr lang="lt-LT" sz="3200" dirty="0">
                <a:solidFill>
                  <a:schemeClr val="accent5">
                    <a:lumMod val="75000"/>
                  </a:schemeClr>
                </a:solidFill>
              </a:rPr>
              <a:t> ir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6">
                    <a:lumMod val="50000"/>
                  </a:schemeClr>
                </a:solidFill>
              </a:rPr>
              <a:t>liaudinė</a:t>
            </a:r>
            <a:r>
              <a:rPr lang="lt-LT" sz="3200" dirty="0" smtClean="0">
                <a:solidFill>
                  <a:schemeClr val="accent5">
                    <a:lumMod val="75000"/>
                  </a:schemeClr>
                </a:solidFill>
              </a:rPr>
              <a:t> </a:t>
            </a:r>
            <a:r>
              <a:rPr lang="lt-LT" sz="3200" dirty="0">
                <a:solidFill>
                  <a:schemeClr val="accent5">
                    <a:lumMod val="75000"/>
                  </a:schemeClr>
                </a:solidFill>
              </a:rPr>
              <a:t>turgaus aikščių </a:t>
            </a:r>
            <a:r>
              <a:rPr lang="lt-LT" sz="3200" u="sng" dirty="0">
                <a:solidFill>
                  <a:srgbClr val="0070C0"/>
                </a:solidFill>
              </a:rPr>
              <a:t>drama</a:t>
            </a:r>
            <a:r>
              <a:rPr lang="lt-LT" sz="3200" dirty="0">
                <a:solidFill>
                  <a:schemeClr val="accent5">
                    <a:lumMod val="75000"/>
                  </a:schemeClr>
                </a:solidFill>
              </a:rPr>
              <a:t>,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tx1">
                    <a:lumMod val="95000"/>
                    <a:lumOff val="5000"/>
                  </a:schemeClr>
                </a:solidFill>
              </a:rPr>
              <a:t>siaubo</a:t>
            </a:r>
            <a:r>
              <a:rPr lang="lt-LT" sz="3200" dirty="0" smtClean="0">
                <a:solidFill>
                  <a:schemeClr val="accent5">
                    <a:lumMod val="75000"/>
                  </a:schemeClr>
                </a:solidFill>
              </a:rPr>
              <a:t> </a:t>
            </a:r>
            <a:r>
              <a:rPr lang="lt-LT" sz="3200" u="sng" dirty="0">
                <a:solidFill>
                  <a:srgbClr val="0070C0"/>
                </a:solidFill>
              </a:rPr>
              <a:t>tragedija</a:t>
            </a:r>
            <a:r>
              <a:rPr lang="lt-LT" sz="3200" dirty="0">
                <a:solidFill>
                  <a:schemeClr val="accent5">
                    <a:lumMod val="75000"/>
                  </a:schemeClr>
                </a:solidFill>
              </a:rPr>
              <a:t>.</a:t>
            </a:r>
            <a:endParaRPr lang="ru-RU" sz="3200" dirty="0">
              <a:solidFill>
                <a:schemeClr val="accent5">
                  <a:lumMod val="75000"/>
                </a:schemeClr>
              </a:solidFill>
            </a:endParaRPr>
          </a:p>
        </p:txBody>
      </p:sp>
      <p:sp>
        <p:nvSpPr>
          <p:cNvPr id="51202" name="Заголовок 2"/>
          <p:cNvSpPr>
            <a:spLocks noGrp="1"/>
          </p:cNvSpPr>
          <p:nvPr>
            <p:ph type="title"/>
          </p:nvPr>
        </p:nvSpPr>
        <p:spPr>
          <a:xfrm flipH="1">
            <a:off x="10475913" y="569913"/>
            <a:ext cx="792162" cy="2859087"/>
          </a:xfrm>
        </p:spPr>
        <p:txBody>
          <a:bodyPr/>
          <a:lstStyle/>
          <a:p>
            <a:endParaRPr lang="en-US" smtClean="0">
              <a:latin typeface="Times New Roman" pitchFamily="18" charset="0"/>
            </a:endParaRPr>
          </a:p>
        </p:txBody>
      </p:sp>
      <p:pic>
        <p:nvPicPr>
          <p:cNvPr id="4" name="Рисунок 3"/>
          <p:cNvPicPr>
            <a:picLocks noChangeAspect="1"/>
          </p:cNvPicPr>
          <p:nvPr/>
        </p:nvPicPr>
        <p:blipFill>
          <a:blip r:embed="rId2">
            <a:extLst/>
          </a:blip>
          <a:stretch>
            <a:fillRect/>
          </a:stretch>
        </p:blipFill>
        <p:spPr>
          <a:xfrm>
            <a:off x="5940152" y="0"/>
            <a:ext cx="3257636" cy="5373216"/>
          </a:xfrm>
          <a:prstGeom prst="rect">
            <a:avLst/>
          </a:prstGeom>
          <a:ln>
            <a:noFill/>
          </a:ln>
          <a:effectLst>
            <a:softEdge rad="112500"/>
          </a:effectLst>
        </p:spPr>
      </p:pic>
      <p:pic>
        <p:nvPicPr>
          <p:cNvPr id="5" name="Рисунок 4"/>
          <p:cNvPicPr>
            <a:picLocks noChangeAspect="1"/>
          </p:cNvPicPr>
          <p:nvPr/>
        </p:nvPicPr>
        <p:blipFill>
          <a:blip r:embed="rId3" cstate="print">
            <a:extLst/>
          </a:blip>
          <a:stretch>
            <a:fillRect/>
          </a:stretch>
        </p:blipFill>
        <p:spPr>
          <a:xfrm>
            <a:off x="0" y="31631"/>
            <a:ext cx="1584176" cy="20278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950" y="115888"/>
            <a:ext cx="9036050" cy="6742112"/>
          </a:xfrm>
        </p:spPr>
        <p:txBody>
          <a:bodyPr rtlCol="0">
            <a:normAutofit/>
          </a:bodyPr>
          <a:lstStyle/>
          <a:p>
            <a:pPr marL="365760" indent="-365760" fontAlgn="auto">
              <a:spcAft>
                <a:spcPts val="0"/>
              </a:spcAft>
              <a:defRPr/>
            </a:pPr>
            <a:r>
              <a:rPr lang="en-US" dirty="0" smtClean="0">
                <a:solidFill>
                  <a:schemeClr val="tx1">
                    <a:lumMod val="85000"/>
                    <a:lumOff val="15000"/>
                  </a:schemeClr>
                </a:solidFill>
              </a:rPr>
              <a:t> </a:t>
            </a:r>
            <a:r>
              <a:rPr lang="lt-LT" sz="3200" b="1" dirty="0" smtClean="0">
                <a:solidFill>
                  <a:srgbClr val="00B050"/>
                </a:solidFill>
              </a:rPr>
              <a:t>Lietuvoje </a:t>
            </a:r>
            <a:r>
              <a:rPr lang="lt-LT" sz="3200" dirty="0" smtClean="0">
                <a:solidFill>
                  <a:schemeClr val="accent5">
                    <a:lumMod val="75000"/>
                  </a:schemeClr>
                </a:solidFill>
              </a:rPr>
              <a:t>ryškių</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 </a:t>
            </a:r>
            <a:r>
              <a:rPr lang="lt-LT" sz="3200" b="1" dirty="0">
                <a:solidFill>
                  <a:schemeClr val="accent5">
                    <a:lumMod val="60000"/>
                    <a:lumOff val="40000"/>
                  </a:schemeClr>
                </a:solidFill>
              </a:rPr>
              <a:t>baroko </a:t>
            </a:r>
            <a:r>
              <a:rPr lang="lt-LT" sz="3200" dirty="0">
                <a:solidFill>
                  <a:schemeClr val="accent5">
                    <a:lumMod val="75000"/>
                  </a:schemeClr>
                </a:solidFill>
              </a:rPr>
              <a:t>bruožų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yra </a:t>
            </a:r>
            <a:r>
              <a:rPr lang="lt-LT" sz="3200" b="1" i="1" u="sng" dirty="0">
                <a:solidFill>
                  <a:srgbClr val="FF0066"/>
                </a:solidFill>
              </a:rPr>
              <a:t>lotynų kalba</a:t>
            </a:r>
            <a:r>
              <a:rPr lang="lt-LT" sz="3200" dirty="0">
                <a:solidFill>
                  <a:schemeClr val="accent5">
                    <a:lumMod val="75000"/>
                  </a:schemeClr>
                </a:solidFill>
              </a:rPr>
              <a:t>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rašiusio</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 </a:t>
            </a:r>
            <a:r>
              <a:rPr lang="lt-LT" sz="3200" b="1" dirty="0">
                <a:solidFill>
                  <a:srgbClr val="FFC000"/>
                </a:solidFill>
              </a:rPr>
              <a:t>M. Sarbievijaus </a:t>
            </a:r>
            <a:r>
              <a:rPr lang="en-US" sz="3200" b="1" dirty="0" smtClean="0">
                <a:solidFill>
                  <a:srgbClr val="FFC000"/>
                </a:solidFill>
              </a:rPr>
              <a:t/>
            </a:r>
            <a:br>
              <a:rPr lang="en-US" sz="3200" b="1" dirty="0" smtClean="0">
                <a:solidFill>
                  <a:srgbClr val="FFC000"/>
                </a:solidFill>
              </a:rPr>
            </a:br>
            <a:r>
              <a:rPr lang="lt-LT" sz="3200" dirty="0" smtClean="0">
                <a:solidFill>
                  <a:schemeClr val="accent5">
                    <a:lumMod val="75000"/>
                  </a:schemeClr>
                </a:solidFill>
              </a:rPr>
              <a:t>kūryboje</a:t>
            </a:r>
            <a:r>
              <a:rPr lang="lt-LT" sz="3200" dirty="0">
                <a:solidFill>
                  <a:schemeClr val="accent5">
                    <a:lumMod val="75000"/>
                  </a:schemeClr>
                </a:solidFill>
              </a:rPr>
              <a:t>, daugelyje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rgbClr val="002060"/>
                </a:solidFill>
              </a:rPr>
              <a:t>XVII-XVIII </a:t>
            </a:r>
            <a:r>
              <a:rPr lang="lt-LT" sz="3200" dirty="0">
                <a:solidFill>
                  <a:srgbClr val="002060"/>
                </a:solidFill>
              </a:rPr>
              <a:t>a</a:t>
            </a:r>
            <a:r>
              <a:rPr lang="lt-LT" sz="3200" dirty="0" smtClean="0">
                <a:solidFill>
                  <a:schemeClr val="accent5">
                    <a:lumMod val="75000"/>
                  </a:schemeClr>
                </a:solidFill>
              </a:rPr>
              <a:t>.</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 </a:t>
            </a:r>
            <a:r>
              <a:rPr lang="lt-LT" sz="3200" dirty="0">
                <a:solidFill>
                  <a:schemeClr val="accent5">
                    <a:lumMod val="75000"/>
                  </a:schemeClr>
                </a:solidFill>
              </a:rPr>
              <a:t>lietuviškų panegirikų</a:t>
            </a:r>
            <a:r>
              <a:rPr lang="lt-LT" sz="3200" dirty="0" smtClean="0">
                <a:solidFill>
                  <a:schemeClr val="accent5">
                    <a:lumMod val="75000"/>
                  </a:schemeClr>
                </a:solidFill>
              </a:rPr>
              <a:t>,</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 </a:t>
            </a:r>
            <a:r>
              <a:rPr lang="lt-LT" sz="3200" dirty="0">
                <a:solidFill>
                  <a:schemeClr val="accent5">
                    <a:lumMod val="75000"/>
                  </a:schemeClr>
                </a:solidFill>
              </a:rPr>
              <a:t>epitafijų, kai kuriose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giesmėse </a:t>
            </a:r>
            <a:r>
              <a:rPr lang="lt-LT" sz="3200" dirty="0">
                <a:solidFill>
                  <a:schemeClr val="accent5">
                    <a:lumMod val="75000"/>
                  </a:schemeClr>
                </a:solidFill>
              </a:rPr>
              <a:t>ir </a:t>
            </a:r>
            <a:r>
              <a:rPr lang="lt-LT" sz="3200" dirty="0" smtClean="0">
                <a:solidFill>
                  <a:schemeClr val="accent5">
                    <a:lumMod val="75000"/>
                  </a:schemeClr>
                </a:solidFill>
              </a:rPr>
              <a:t>kituose</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 </a:t>
            </a:r>
            <a:r>
              <a:rPr lang="lt-LT" sz="3200" dirty="0">
                <a:solidFill>
                  <a:schemeClr val="accent5">
                    <a:lumMod val="75000"/>
                  </a:schemeClr>
                </a:solidFill>
              </a:rPr>
              <a:t>raštuose, jėzuitų </a:t>
            </a:r>
            <a:r>
              <a:rPr lang="en-US" sz="3200" dirty="0" smtClean="0">
                <a:solidFill>
                  <a:schemeClr val="accent5">
                    <a:lumMod val="75000"/>
                  </a:schemeClr>
                </a:solidFill>
              </a:rPr>
              <a:t/>
            </a:r>
            <a:br>
              <a:rPr lang="en-US" sz="3200" dirty="0" smtClean="0">
                <a:solidFill>
                  <a:schemeClr val="accent5">
                    <a:lumMod val="75000"/>
                  </a:schemeClr>
                </a:solidFill>
              </a:rPr>
            </a:br>
            <a:r>
              <a:rPr lang="lt-LT" sz="3200" dirty="0" smtClean="0">
                <a:solidFill>
                  <a:schemeClr val="accent5">
                    <a:lumMod val="75000"/>
                  </a:schemeClr>
                </a:solidFill>
              </a:rPr>
              <a:t>mokyklų </a:t>
            </a:r>
            <a:r>
              <a:rPr lang="lt-LT" sz="3200" dirty="0">
                <a:solidFill>
                  <a:schemeClr val="accent5">
                    <a:lumMod val="75000"/>
                  </a:schemeClr>
                </a:solidFill>
              </a:rPr>
              <a:t>vaidinimuose.</a:t>
            </a:r>
            <a:endParaRPr lang="ru-RU" sz="3200" dirty="0">
              <a:solidFill>
                <a:schemeClr val="accent5">
                  <a:lumMod val="75000"/>
                </a:schemeClr>
              </a:solidFill>
            </a:endParaRPr>
          </a:p>
        </p:txBody>
      </p:sp>
      <p:sp>
        <p:nvSpPr>
          <p:cNvPr id="52226" name="Заголовок 2"/>
          <p:cNvSpPr>
            <a:spLocks noGrp="1"/>
          </p:cNvSpPr>
          <p:nvPr>
            <p:ph type="title"/>
          </p:nvPr>
        </p:nvSpPr>
        <p:spPr>
          <a:xfrm>
            <a:off x="10260013" y="569913"/>
            <a:ext cx="144462" cy="3003550"/>
          </a:xfrm>
        </p:spPr>
        <p:txBody>
          <a:bodyPr/>
          <a:lstStyle/>
          <a:p>
            <a:endParaRPr lang="en-US" smtClean="0">
              <a:latin typeface="Times New Roman" pitchFamily="18" charset="0"/>
            </a:endParaRPr>
          </a:p>
        </p:txBody>
      </p:sp>
      <p:pic>
        <p:nvPicPr>
          <p:cNvPr id="4" name="Рисунок 3"/>
          <p:cNvPicPr>
            <a:picLocks noChangeAspect="1"/>
          </p:cNvPicPr>
          <p:nvPr/>
        </p:nvPicPr>
        <p:blipFill>
          <a:blip r:embed="rId2">
            <a:extLst/>
          </a:blip>
          <a:stretch>
            <a:fillRect/>
          </a:stretch>
        </p:blipFill>
        <p:spPr>
          <a:xfrm>
            <a:off x="4842133" y="-1"/>
            <a:ext cx="4301868" cy="6858001"/>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1916113"/>
            <a:ext cx="9144000" cy="4941887"/>
          </a:xfrm>
        </p:spPr>
        <p:txBody>
          <a:bodyPr rtlCol="0">
            <a:normAutofit/>
          </a:bodyPr>
          <a:lstStyle/>
          <a:p>
            <a:pPr marL="365760" indent="-365760" algn="ctr" fontAlgn="auto">
              <a:spcAft>
                <a:spcPts val="0"/>
              </a:spcAft>
              <a:defRPr/>
            </a:pPr>
            <a:r>
              <a:rPr lang="en-US" sz="4000" dirty="0" err="1">
                <a:solidFill>
                  <a:srgbClr val="0070C0"/>
                </a:solidFill>
              </a:rPr>
              <a:t>Motiejus</a:t>
            </a:r>
            <a:r>
              <a:rPr lang="en-US" sz="4000" dirty="0">
                <a:solidFill>
                  <a:srgbClr val="0070C0"/>
                </a:solidFill>
              </a:rPr>
              <a:t> </a:t>
            </a:r>
            <a:r>
              <a:rPr lang="en-US" sz="4000" dirty="0" err="1">
                <a:solidFill>
                  <a:srgbClr val="0070C0"/>
                </a:solidFill>
              </a:rPr>
              <a:t>Kazimieras</a:t>
            </a:r>
            <a:r>
              <a:rPr lang="en-US" sz="4000" dirty="0">
                <a:solidFill>
                  <a:srgbClr val="0070C0"/>
                </a:solidFill>
              </a:rPr>
              <a:t> </a:t>
            </a:r>
            <a:r>
              <a:rPr lang="en-US" sz="4000" dirty="0" err="1" smtClean="0">
                <a:solidFill>
                  <a:srgbClr val="0070C0"/>
                </a:solidFill>
              </a:rPr>
              <a:t>Sarbievijus</a:t>
            </a:r>
            <a:endParaRPr lang="lt-LT" sz="4000" dirty="0" smtClean="0">
              <a:solidFill>
                <a:srgbClr val="0070C0"/>
              </a:solidFill>
            </a:endParaRPr>
          </a:p>
          <a:p>
            <a:pPr marL="365760" indent="-365760" algn="r" fontAlgn="auto">
              <a:spcAft>
                <a:spcPts val="0"/>
              </a:spcAft>
              <a:defRPr/>
            </a:pPr>
            <a:r>
              <a:rPr lang="lt-LT" sz="4000" dirty="0">
                <a:solidFill>
                  <a:srgbClr val="0070C0"/>
                </a:solidFill>
              </a:rPr>
              <a:t>        </a:t>
            </a:r>
            <a:r>
              <a:rPr lang="lt-LT" sz="4000" dirty="0">
                <a:solidFill>
                  <a:schemeClr val="tx1">
                    <a:lumMod val="95000"/>
                    <a:lumOff val="5000"/>
                  </a:schemeClr>
                </a:solidFill>
              </a:rPr>
              <a:t>(</a:t>
            </a:r>
            <a:r>
              <a:rPr lang="lt-LT" sz="4000" dirty="0">
                <a:solidFill>
                  <a:srgbClr val="FF0066"/>
                </a:solidFill>
              </a:rPr>
              <a:t>1595</a:t>
            </a:r>
            <a:r>
              <a:rPr lang="lt-LT" sz="4000" dirty="0">
                <a:solidFill>
                  <a:schemeClr val="tx1">
                    <a:lumMod val="95000"/>
                    <a:lumOff val="5000"/>
                  </a:schemeClr>
                </a:solidFill>
              </a:rPr>
              <a:t> m. </a:t>
            </a:r>
            <a:r>
              <a:rPr lang="lt-LT" sz="4000" dirty="0" smtClean="0">
                <a:solidFill>
                  <a:schemeClr val="tx1">
                    <a:lumMod val="95000"/>
                    <a:lumOff val="5000"/>
                  </a:schemeClr>
                </a:solidFill>
              </a:rPr>
              <a:t/>
            </a:r>
            <a:br>
              <a:rPr lang="lt-LT" sz="4000" dirty="0" smtClean="0">
                <a:solidFill>
                  <a:schemeClr val="tx1">
                    <a:lumMod val="95000"/>
                    <a:lumOff val="5000"/>
                  </a:schemeClr>
                </a:solidFill>
              </a:rPr>
            </a:br>
            <a:r>
              <a:rPr lang="lt-LT" sz="4000" dirty="0" smtClean="0">
                <a:solidFill>
                  <a:schemeClr val="tx1">
                    <a:lumMod val="95000"/>
                    <a:lumOff val="5000"/>
                  </a:schemeClr>
                </a:solidFill>
              </a:rPr>
              <a:t>vasario </a:t>
            </a:r>
            <a:r>
              <a:rPr lang="lt-LT" sz="4000" dirty="0">
                <a:solidFill>
                  <a:srgbClr val="002060"/>
                </a:solidFill>
              </a:rPr>
              <a:t>24 </a:t>
            </a:r>
            <a:r>
              <a:rPr lang="lt-LT" sz="4000" dirty="0">
                <a:solidFill>
                  <a:schemeClr val="tx1">
                    <a:lumMod val="95000"/>
                    <a:lumOff val="5000"/>
                  </a:schemeClr>
                </a:solidFill>
              </a:rPr>
              <a:t>d. Sarbieve, </a:t>
            </a:r>
            <a:r>
              <a:rPr lang="lt-LT" sz="4000" dirty="0" smtClean="0">
                <a:solidFill>
                  <a:schemeClr val="tx1">
                    <a:lumMod val="95000"/>
                    <a:lumOff val="5000"/>
                  </a:schemeClr>
                </a:solidFill>
              </a:rPr>
              <a:t/>
            </a:r>
            <a:br>
              <a:rPr lang="lt-LT" sz="4000" dirty="0" smtClean="0">
                <a:solidFill>
                  <a:schemeClr val="tx1">
                    <a:lumMod val="95000"/>
                    <a:lumOff val="5000"/>
                  </a:schemeClr>
                </a:solidFill>
              </a:rPr>
            </a:br>
            <a:r>
              <a:rPr lang="lt-LT" sz="4000" dirty="0" smtClean="0">
                <a:solidFill>
                  <a:schemeClr val="tx1">
                    <a:lumMod val="95000"/>
                    <a:lumOff val="5000"/>
                  </a:schemeClr>
                </a:solidFill>
              </a:rPr>
              <a:t>Lenkija</a:t>
            </a:r>
            <a:r>
              <a:rPr lang="lt-LT" sz="4000" dirty="0">
                <a:solidFill>
                  <a:schemeClr val="tx1">
                    <a:lumMod val="95000"/>
                    <a:lumOff val="5000"/>
                  </a:schemeClr>
                </a:solidFill>
              </a:rPr>
              <a:t>, Plocko vaiv. – </a:t>
            </a:r>
            <a:r>
              <a:rPr lang="lt-LT" sz="4000" dirty="0" smtClean="0">
                <a:solidFill>
                  <a:schemeClr val="tx1">
                    <a:lumMod val="95000"/>
                    <a:lumOff val="5000"/>
                  </a:schemeClr>
                </a:solidFill>
              </a:rPr>
              <a:t/>
            </a:r>
            <a:br>
              <a:rPr lang="lt-LT" sz="4000" dirty="0" smtClean="0">
                <a:solidFill>
                  <a:schemeClr val="tx1">
                    <a:lumMod val="95000"/>
                    <a:lumOff val="5000"/>
                  </a:schemeClr>
                </a:solidFill>
              </a:rPr>
            </a:br>
            <a:r>
              <a:rPr lang="lt-LT" sz="4000" dirty="0" smtClean="0">
                <a:solidFill>
                  <a:srgbClr val="FF0066"/>
                </a:solidFill>
              </a:rPr>
              <a:t>1640 </a:t>
            </a:r>
            <a:r>
              <a:rPr lang="lt-LT" sz="4000" dirty="0">
                <a:solidFill>
                  <a:schemeClr val="tx1">
                    <a:lumMod val="95000"/>
                    <a:lumOff val="5000"/>
                  </a:schemeClr>
                </a:solidFill>
              </a:rPr>
              <a:t>m. balandžio </a:t>
            </a:r>
            <a:r>
              <a:rPr lang="lt-LT" sz="4000" dirty="0">
                <a:solidFill>
                  <a:srgbClr val="002060"/>
                </a:solidFill>
              </a:rPr>
              <a:t>2</a:t>
            </a:r>
            <a:r>
              <a:rPr lang="lt-LT" sz="4000" dirty="0">
                <a:solidFill>
                  <a:schemeClr val="tx1">
                    <a:lumMod val="95000"/>
                    <a:lumOff val="5000"/>
                  </a:schemeClr>
                </a:solidFill>
              </a:rPr>
              <a:t> d.)</a:t>
            </a:r>
            <a:endParaRPr lang="ru-RU" sz="4000" dirty="0">
              <a:solidFill>
                <a:schemeClr val="tx1">
                  <a:lumMod val="95000"/>
                  <a:lumOff val="5000"/>
                </a:schemeClr>
              </a:solidFill>
            </a:endParaRPr>
          </a:p>
        </p:txBody>
      </p:sp>
      <p:sp>
        <p:nvSpPr>
          <p:cNvPr id="3" name="Заголовок 2"/>
          <p:cNvSpPr>
            <a:spLocks noGrp="1"/>
          </p:cNvSpPr>
          <p:nvPr>
            <p:ph type="title"/>
          </p:nvPr>
        </p:nvSpPr>
        <p:spPr>
          <a:xfrm>
            <a:off x="0" y="0"/>
            <a:ext cx="9144000" cy="1557338"/>
          </a:xfrm>
        </p:spPr>
        <p:txBody>
          <a:bodyPr rtlCol="0">
            <a:noAutofit/>
          </a:bodyPr>
          <a:lstStyle/>
          <a:p>
            <a:pPr fontAlgn="auto">
              <a:spcAft>
                <a:spcPts val="0"/>
              </a:spcAft>
              <a:defRPr/>
            </a:pPr>
            <a:r>
              <a:rPr lang="en-US" sz="4400" b="1" dirty="0" err="1" smtClean="0">
                <a:solidFill>
                  <a:schemeClr val="accent5">
                    <a:lumMod val="60000"/>
                    <a:lumOff val="40000"/>
                  </a:schemeClr>
                </a:solidFill>
              </a:rPr>
              <a:t>Barako</a:t>
            </a:r>
            <a:r>
              <a:rPr lang="en-US" sz="4400" dirty="0" smtClean="0"/>
              <a:t> </a:t>
            </a:r>
            <a:r>
              <a:rPr lang="en-US" sz="4400" dirty="0" smtClean="0">
                <a:solidFill>
                  <a:schemeClr val="tx1">
                    <a:lumMod val="85000"/>
                    <a:lumOff val="15000"/>
                  </a:schemeClr>
                </a:solidFill>
              </a:rPr>
              <a:t>epoch</a:t>
            </a:r>
            <a:r>
              <a:rPr lang="lt-LT" sz="4400" dirty="0" smtClean="0">
                <a:solidFill>
                  <a:schemeClr val="tx1">
                    <a:lumMod val="85000"/>
                    <a:lumOff val="15000"/>
                  </a:schemeClr>
                </a:solidFill>
              </a:rPr>
              <a:t>ą reprezentuojančios asmenybės</a:t>
            </a:r>
            <a:endParaRPr lang="ru-RU" sz="4400" dirty="0">
              <a:solidFill>
                <a:schemeClr val="tx1">
                  <a:lumMod val="85000"/>
                  <a:lumOff val="15000"/>
                </a:schemeClr>
              </a:solidFill>
            </a:endParaRPr>
          </a:p>
        </p:txBody>
      </p:sp>
      <p:pic>
        <p:nvPicPr>
          <p:cNvPr id="4" name="Рисунок 3"/>
          <p:cNvPicPr>
            <a:picLocks noChangeAspect="1"/>
          </p:cNvPicPr>
          <p:nvPr/>
        </p:nvPicPr>
        <p:blipFill>
          <a:blip r:embed="rId2">
            <a:extLst/>
          </a:blip>
          <a:stretch>
            <a:fillRect/>
          </a:stretch>
        </p:blipFill>
        <p:spPr>
          <a:xfrm>
            <a:off x="395536" y="2492897"/>
            <a:ext cx="3312368" cy="4365104"/>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2133600"/>
            <a:ext cx="9144000" cy="4724400"/>
          </a:xfrm>
        </p:spPr>
        <p:txBody>
          <a:bodyPr rtlCol="0">
            <a:normAutofit/>
          </a:bodyPr>
          <a:lstStyle/>
          <a:p>
            <a:pPr marL="365760" indent="-365760" fontAlgn="auto">
              <a:spcAft>
                <a:spcPts val="0"/>
              </a:spcAft>
              <a:defRPr/>
            </a:pPr>
            <a:r>
              <a:rPr lang="lt-LT" sz="2800" dirty="0">
                <a:solidFill>
                  <a:schemeClr val="tx1">
                    <a:lumMod val="85000"/>
                    <a:lumOff val="15000"/>
                  </a:schemeClr>
                </a:solidFill>
              </a:rPr>
              <a:t>laikomas vienu iškiliausių Lietuvos baroko epochos poetų, rašęs lotynų kalba, populiarus XVII a. Europoje. </a:t>
            </a:r>
            <a:r>
              <a:rPr lang="lt-LT" sz="2800" i="1" dirty="0">
                <a:solidFill>
                  <a:srgbClr val="660033"/>
                </a:solidFill>
              </a:rPr>
              <a:t>Studijavo Vilniuje ir </a:t>
            </a:r>
            <a:r>
              <a:rPr lang="lt-LT" sz="2800" i="1" dirty="0" smtClean="0">
                <a:solidFill>
                  <a:srgbClr val="660033"/>
                </a:solidFill>
              </a:rPr>
              <a:t>Braunsberge</a:t>
            </a:r>
            <a:r>
              <a:rPr lang="lt-LT" sz="2800" i="1" dirty="0">
                <a:solidFill>
                  <a:srgbClr val="660033"/>
                </a:solidFill>
              </a:rPr>
              <a:t>. </a:t>
            </a:r>
            <a:r>
              <a:rPr lang="en-US" sz="2800" i="1" dirty="0" smtClean="0">
                <a:solidFill>
                  <a:srgbClr val="660033"/>
                </a:solidFill>
              </a:rPr>
              <a:t/>
            </a:r>
            <a:br>
              <a:rPr lang="en-US" sz="2800" i="1" dirty="0" smtClean="0">
                <a:solidFill>
                  <a:srgbClr val="660033"/>
                </a:solidFill>
              </a:rPr>
            </a:br>
            <a:r>
              <a:rPr lang="en-US" sz="2800" dirty="0" smtClean="0">
                <a:solidFill>
                  <a:srgbClr val="660033"/>
                </a:solidFill>
              </a:rPr>
              <a:t/>
            </a:r>
            <a:br>
              <a:rPr lang="en-US" sz="2800" dirty="0" smtClean="0">
                <a:solidFill>
                  <a:srgbClr val="660033"/>
                </a:solidFill>
              </a:rPr>
            </a:br>
            <a:r>
              <a:rPr lang="lt-LT" sz="2800" dirty="0" smtClean="0">
                <a:solidFill>
                  <a:schemeClr val="tx1">
                    <a:lumMod val="95000"/>
                    <a:lumOff val="5000"/>
                  </a:schemeClr>
                </a:solidFill>
              </a:rPr>
              <a:t>Rašė </a:t>
            </a:r>
            <a:r>
              <a:rPr lang="lt-LT" sz="2800" u="sng" dirty="0">
                <a:solidFill>
                  <a:srgbClr val="0070C0"/>
                </a:solidFill>
              </a:rPr>
              <a:t>odes</a:t>
            </a:r>
            <a:r>
              <a:rPr lang="lt-LT" sz="2800" dirty="0">
                <a:solidFill>
                  <a:schemeClr val="tx1">
                    <a:lumMod val="95000"/>
                    <a:lumOff val="5000"/>
                  </a:schemeClr>
                </a:solidFill>
              </a:rPr>
              <a:t>, </a:t>
            </a:r>
            <a:r>
              <a:rPr lang="lt-LT" sz="2800" u="sng" dirty="0">
                <a:solidFill>
                  <a:srgbClr val="0070C0"/>
                </a:solidFill>
              </a:rPr>
              <a:t>epigramas</a:t>
            </a:r>
            <a:r>
              <a:rPr lang="lt-LT" sz="2800" dirty="0">
                <a:solidFill>
                  <a:schemeClr val="tx1">
                    <a:lumMod val="95000"/>
                    <a:lumOff val="5000"/>
                  </a:schemeClr>
                </a:solidFill>
              </a:rPr>
              <a:t>, </a:t>
            </a:r>
            <a:r>
              <a:rPr lang="lt-LT" sz="2800" u="sng" dirty="0">
                <a:solidFill>
                  <a:srgbClr val="0070C0"/>
                </a:solidFill>
              </a:rPr>
              <a:t>himnus</a:t>
            </a:r>
            <a:r>
              <a:rPr lang="lt-LT" sz="2800" dirty="0">
                <a:solidFill>
                  <a:schemeClr val="tx1">
                    <a:lumMod val="95000"/>
                    <a:lumOff val="5000"/>
                  </a:schemeClr>
                </a:solidFill>
              </a:rPr>
              <a:t>, </a:t>
            </a:r>
            <a:r>
              <a:rPr lang="lt-LT" sz="2800" u="sng" dirty="0" smtClean="0">
                <a:solidFill>
                  <a:srgbClr val="0070C0"/>
                </a:solidFill>
              </a:rPr>
              <a:t>eilėraščius</a:t>
            </a:r>
            <a:r>
              <a:rPr lang="en-US" sz="2800" dirty="0" smtClean="0">
                <a:solidFill>
                  <a:schemeClr val="tx1">
                    <a:lumMod val="95000"/>
                    <a:lumOff val="5000"/>
                  </a:schemeClr>
                </a:solidFill>
              </a:rPr>
              <a:t>.</a:t>
            </a:r>
          </a:p>
          <a:p>
            <a:pPr marL="365760" indent="-365760" fontAlgn="auto">
              <a:spcAft>
                <a:spcPts val="0"/>
              </a:spcAft>
              <a:defRPr/>
            </a:pPr>
            <a:endParaRPr lang="ru-RU" sz="2800" dirty="0">
              <a:solidFill>
                <a:schemeClr val="tx1">
                  <a:lumMod val="95000"/>
                  <a:lumOff val="5000"/>
                </a:schemeClr>
              </a:solidFill>
            </a:endParaRPr>
          </a:p>
        </p:txBody>
      </p:sp>
      <p:sp>
        <p:nvSpPr>
          <p:cNvPr id="54274" name="Заголовок 2"/>
          <p:cNvSpPr>
            <a:spLocks noGrp="1"/>
          </p:cNvSpPr>
          <p:nvPr>
            <p:ph type="title"/>
          </p:nvPr>
        </p:nvSpPr>
        <p:spPr/>
        <p:txBody>
          <a:bodyPr/>
          <a:lstStyle/>
          <a:p>
            <a:r>
              <a:rPr lang="en-US" sz="6000" smtClean="0">
                <a:solidFill>
                  <a:srgbClr val="FF0066"/>
                </a:solidFill>
                <a:latin typeface="Aharoni" pitchFamily="2" charset="-79"/>
                <a:cs typeface="Aharoni" pitchFamily="2" charset="-79"/>
              </a:rPr>
              <a:t>M.Sarbievijus</a:t>
            </a:r>
            <a:endParaRPr lang="ru-RU" sz="6000" smtClean="0">
              <a:solidFill>
                <a:srgbClr val="FF0066"/>
              </a:solidFill>
              <a:cs typeface="Aharoni" pitchFamily="2" charset="-79"/>
            </a:endParaRPr>
          </a:p>
        </p:txBody>
      </p:sp>
      <p:pic>
        <p:nvPicPr>
          <p:cNvPr id="4" name="Рисунок 3"/>
          <p:cNvPicPr>
            <a:picLocks noChangeAspect="1"/>
          </p:cNvPicPr>
          <p:nvPr/>
        </p:nvPicPr>
        <p:blipFill>
          <a:blip r:embed="rId2">
            <a:extLst/>
          </a:blip>
          <a:stretch>
            <a:fillRect/>
          </a:stretch>
        </p:blipFill>
        <p:spPr>
          <a:xfrm>
            <a:off x="0" y="4437112"/>
            <a:ext cx="9144000" cy="2416952"/>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Объект 1"/>
          <p:cNvSpPr>
            <a:spLocks noGrp="1"/>
          </p:cNvSpPr>
          <p:nvPr>
            <p:ph idx="1"/>
          </p:nvPr>
        </p:nvSpPr>
        <p:spPr>
          <a:xfrm>
            <a:off x="0" y="1989138"/>
            <a:ext cx="9144000" cy="4868862"/>
          </a:xfrm>
        </p:spPr>
        <p:txBody>
          <a:bodyPr/>
          <a:lstStyle/>
          <a:p>
            <a:r>
              <a:rPr lang="lt-LT" b="1" i="1" u="sng" smtClean="0">
                <a:solidFill>
                  <a:srgbClr val="FF0066"/>
                </a:solidFill>
              </a:rPr>
              <a:t>1625 </a:t>
            </a:r>
            <a:r>
              <a:rPr lang="lt-LT" smtClean="0">
                <a:solidFill>
                  <a:srgbClr val="002060"/>
                </a:solidFill>
              </a:rPr>
              <a:t>pirmą kartą išleistos „Lyrikos knygos“ Kelne. </a:t>
            </a:r>
          </a:p>
          <a:p>
            <a:r>
              <a:rPr lang="lt-LT" b="1" i="1" u="sng" smtClean="0">
                <a:solidFill>
                  <a:srgbClr val="FF0066"/>
                </a:solidFill>
              </a:rPr>
              <a:t>1618–1622 m. </a:t>
            </a:r>
            <a:r>
              <a:rPr lang="lt-LT" smtClean="0"/>
              <a:t>– pirmasis Sarbievijaus kūrybos laikotarpis. Rašo panegirikas, sukuria keletą epitalamijų.</a:t>
            </a:r>
          </a:p>
          <a:p>
            <a:r>
              <a:rPr lang="lt-LT" b="1" i="1" u="sng" smtClean="0">
                <a:solidFill>
                  <a:srgbClr val="FF0066"/>
                </a:solidFill>
              </a:rPr>
              <a:t>1623–1625 m.</a:t>
            </a:r>
            <a:r>
              <a:rPr lang="lt-LT" smtClean="0"/>
              <a:t> </a:t>
            </a:r>
            <a:r>
              <a:rPr lang="lt-LT" smtClean="0">
                <a:solidFill>
                  <a:srgbClr val="002060"/>
                </a:solidFill>
              </a:rPr>
              <a:t>Sarbievijus praleidžia Romoje. Romoje parašyti eilėraščiai buvo įtraukti į pirmąjį M. K. Sarbievijaus rinkinį „Trys lyrikos knygos“ (Lyricorum libri tres) išleistą 1625 m.</a:t>
            </a:r>
          </a:p>
          <a:p>
            <a:r>
              <a:rPr lang="lt-LT" b="1" i="1" u="sng" smtClean="0">
                <a:solidFill>
                  <a:srgbClr val="FF0066"/>
                </a:solidFill>
              </a:rPr>
              <a:t>1626–1635 m.</a:t>
            </a:r>
            <a:r>
              <a:rPr lang="lt-LT" smtClean="0"/>
              <a:t> parašyti ir išleisti visi svarbiausi M. K. Sarbievijaus kūriniai. Tai antikinių ar biblinių tekstų parodijos ir palinodijos.</a:t>
            </a:r>
          </a:p>
          <a:p>
            <a:r>
              <a:rPr lang="lt-LT" b="1" i="1" u="sng" smtClean="0">
                <a:solidFill>
                  <a:srgbClr val="FF0066"/>
                </a:solidFill>
              </a:rPr>
              <a:t>1627 m. </a:t>
            </a:r>
            <a:r>
              <a:rPr lang="lt-LT" smtClean="0">
                <a:solidFill>
                  <a:srgbClr val="002060"/>
                </a:solidFill>
              </a:rPr>
              <a:t>Motiejus Sarbievijus parašė studiją „Pagonių dievai“, kurioje, be senovės lietuvių mitologijos, pateikia žinių apie dangaus kūnų garbinimą.</a:t>
            </a:r>
            <a:endParaRPr lang="ru-RU" smtClean="0">
              <a:solidFill>
                <a:srgbClr val="002060"/>
              </a:solidFill>
            </a:endParaRPr>
          </a:p>
        </p:txBody>
      </p:sp>
      <p:sp>
        <p:nvSpPr>
          <p:cNvPr id="55298" name="Заголовок 2"/>
          <p:cNvSpPr>
            <a:spLocks noGrp="1"/>
          </p:cNvSpPr>
          <p:nvPr>
            <p:ph type="title"/>
          </p:nvPr>
        </p:nvSpPr>
        <p:spPr>
          <a:xfrm>
            <a:off x="10836275" y="569913"/>
            <a:ext cx="144463" cy="2427287"/>
          </a:xfrm>
        </p:spPr>
        <p:txBody>
          <a:bodyPr/>
          <a:lstStyle/>
          <a:p>
            <a:endParaRPr lang="en-US" smtClean="0">
              <a:latin typeface="Times New Roman" pitchFamily="18" charset="0"/>
            </a:endParaRPr>
          </a:p>
        </p:txBody>
      </p:sp>
      <p:pic>
        <p:nvPicPr>
          <p:cNvPr id="4" name="Рисунок 3"/>
          <p:cNvPicPr>
            <a:picLocks noChangeAspect="1"/>
          </p:cNvPicPr>
          <p:nvPr/>
        </p:nvPicPr>
        <p:blipFill>
          <a:blip r:embed="rId2">
            <a:extLst/>
          </a:blip>
          <a:stretch>
            <a:fillRect/>
          </a:stretch>
        </p:blipFill>
        <p:spPr>
          <a:xfrm>
            <a:off x="7308304" y="-99392"/>
            <a:ext cx="1969195" cy="2448272"/>
          </a:xfrm>
          <a:prstGeom prst="rect">
            <a:avLst/>
          </a:prstGeom>
          <a:ln>
            <a:noFill/>
          </a:ln>
          <a:effectLst>
            <a:softEdge rad="112500"/>
          </a:effectLst>
        </p:spPr>
      </p:pic>
      <p:pic>
        <p:nvPicPr>
          <p:cNvPr id="5" name="Рисунок 4"/>
          <p:cNvPicPr>
            <a:picLocks noChangeAspect="1"/>
          </p:cNvPicPr>
          <p:nvPr/>
        </p:nvPicPr>
        <p:blipFill>
          <a:blip r:embed="rId2">
            <a:extLst/>
          </a:blip>
          <a:stretch>
            <a:fillRect/>
          </a:stretch>
        </p:blipFill>
        <p:spPr>
          <a:xfrm>
            <a:off x="0" y="-20223"/>
            <a:ext cx="1475656" cy="2090164"/>
          </a:xfrm>
          <a:prstGeom prst="rect">
            <a:avLst/>
          </a:prstGeom>
          <a:ln>
            <a:noFill/>
          </a:ln>
          <a:effectLst>
            <a:softEdge rad="112500"/>
          </a:effectLst>
        </p:spPr>
      </p:pic>
      <p:pic>
        <p:nvPicPr>
          <p:cNvPr id="6" name="Рисунок 5"/>
          <p:cNvPicPr>
            <a:picLocks noChangeAspect="1"/>
          </p:cNvPicPr>
          <p:nvPr/>
        </p:nvPicPr>
        <p:blipFill>
          <a:blip r:embed="rId2">
            <a:extLst/>
          </a:blip>
          <a:stretch>
            <a:fillRect/>
          </a:stretch>
        </p:blipFill>
        <p:spPr>
          <a:xfrm>
            <a:off x="2907768" y="0"/>
            <a:ext cx="1499664" cy="2124171"/>
          </a:xfrm>
          <a:prstGeom prst="rect">
            <a:avLst/>
          </a:prstGeom>
          <a:ln>
            <a:noFill/>
          </a:ln>
          <a:effectLst>
            <a:softEdge rad="112500"/>
          </a:effectLst>
        </p:spPr>
      </p:pic>
      <p:pic>
        <p:nvPicPr>
          <p:cNvPr id="7" name="Рисунок 6"/>
          <p:cNvPicPr>
            <a:picLocks noChangeAspect="1"/>
          </p:cNvPicPr>
          <p:nvPr/>
        </p:nvPicPr>
        <p:blipFill>
          <a:blip r:embed="rId2">
            <a:extLst/>
          </a:blip>
          <a:stretch>
            <a:fillRect/>
          </a:stretch>
        </p:blipFill>
        <p:spPr>
          <a:xfrm>
            <a:off x="5915173" y="-35448"/>
            <a:ext cx="1537147" cy="2177262"/>
          </a:xfrm>
          <a:prstGeom prst="rect">
            <a:avLst/>
          </a:prstGeom>
          <a:ln>
            <a:noFill/>
          </a:ln>
          <a:effectLst>
            <a:softEdge rad="112500"/>
          </a:effectLst>
        </p:spPr>
      </p:pic>
      <p:pic>
        <p:nvPicPr>
          <p:cNvPr id="8" name="Рисунок 7"/>
          <p:cNvPicPr>
            <a:picLocks noChangeAspect="1"/>
          </p:cNvPicPr>
          <p:nvPr/>
        </p:nvPicPr>
        <p:blipFill>
          <a:blip r:embed="rId2" cstate="print">
            <a:extLst/>
          </a:blip>
          <a:stretch>
            <a:fillRect/>
          </a:stretch>
        </p:blipFill>
        <p:spPr>
          <a:xfrm>
            <a:off x="1475656" y="41453"/>
            <a:ext cx="1432112" cy="2028488"/>
          </a:xfrm>
          <a:prstGeom prst="rect">
            <a:avLst/>
          </a:prstGeom>
          <a:ln>
            <a:noFill/>
          </a:ln>
          <a:effectLst>
            <a:softEdge rad="112500"/>
          </a:effectLst>
        </p:spPr>
      </p:pic>
      <p:pic>
        <p:nvPicPr>
          <p:cNvPr id="9" name="Рисунок 8"/>
          <p:cNvPicPr>
            <a:picLocks noChangeAspect="1"/>
          </p:cNvPicPr>
          <p:nvPr/>
        </p:nvPicPr>
        <p:blipFill>
          <a:blip r:embed="rId2">
            <a:extLst/>
          </a:blip>
          <a:stretch>
            <a:fillRect/>
          </a:stretch>
        </p:blipFill>
        <p:spPr>
          <a:xfrm>
            <a:off x="4398578" y="41453"/>
            <a:ext cx="1516595" cy="2148152"/>
          </a:xfrm>
          <a:prstGeom prst="rect">
            <a:avLst/>
          </a:prstGeom>
          <a:ln>
            <a:noFill/>
          </a:ln>
          <a:effectLst>
            <a:softEdge rad="112500"/>
          </a:effectLst>
        </p:spPr>
      </p:pic>
    </p:spTree>
  </p:cSld>
  <p:clrMapOvr>
    <a:masterClrMapping/>
  </p:clrMapOvr>
  <p:transition spd="slow">
    <p:split orient="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950" y="1484313"/>
            <a:ext cx="4103688" cy="5373687"/>
          </a:xfrm>
        </p:spPr>
        <p:txBody>
          <a:bodyPr rtlCol="0">
            <a:noAutofit/>
          </a:bodyPr>
          <a:lstStyle/>
          <a:p>
            <a:pPr marL="365760" indent="-365760" fontAlgn="auto">
              <a:spcAft>
                <a:spcPts val="0"/>
              </a:spcAft>
              <a:defRPr/>
            </a:pPr>
            <a:r>
              <a:rPr lang="lt-LT" sz="2800" b="1" i="1" u="sng" dirty="0">
                <a:solidFill>
                  <a:srgbClr val="FF0066"/>
                </a:solidFill>
              </a:rPr>
              <a:t> 1579–1631 m. </a:t>
            </a:r>
            <a:r>
              <a:rPr lang="lt-LT" sz="2800" dirty="0">
                <a:solidFill>
                  <a:schemeClr val="tx1">
                    <a:lumMod val="85000"/>
                    <a:lumOff val="15000"/>
                  </a:schemeClr>
                </a:solidFill>
              </a:rPr>
              <a:t>rugpjūčio </a:t>
            </a:r>
            <a:r>
              <a:rPr lang="lt-LT" sz="2800" dirty="0">
                <a:solidFill>
                  <a:srgbClr val="002060"/>
                </a:solidFill>
              </a:rPr>
              <a:t>23</a:t>
            </a:r>
            <a:r>
              <a:rPr lang="lt-LT" sz="2800" dirty="0">
                <a:solidFill>
                  <a:schemeClr val="tx1">
                    <a:lumMod val="85000"/>
                    <a:lumOff val="15000"/>
                  </a:schemeClr>
                </a:solidFill>
              </a:rPr>
              <a:t> d.) </a:t>
            </a:r>
            <a:r>
              <a:rPr lang="en-US" sz="2800" dirty="0">
                <a:solidFill>
                  <a:schemeClr val="tx1">
                    <a:lumMod val="85000"/>
                    <a:lumOff val="15000"/>
                  </a:schemeClr>
                </a:solidFill>
              </a:rPr>
              <a:t/>
            </a:r>
            <a:br>
              <a:rPr lang="en-US" sz="2800" dirty="0">
                <a:solidFill>
                  <a:schemeClr val="tx1">
                    <a:lumMod val="85000"/>
                    <a:lumOff val="15000"/>
                  </a:schemeClr>
                </a:solidFill>
              </a:rPr>
            </a:br>
            <a:r>
              <a:rPr lang="en-US" sz="2800" dirty="0" err="1" smtClean="0">
                <a:solidFill>
                  <a:srgbClr val="E8A520"/>
                </a:solidFill>
              </a:rPr>
              <a:t>K.Sirvydas</a:t>
            </a:r>
            <a:r>
              <a:rPr lang="lt-LT" sz="2800" dirty="0" smtClean="0">
                <a:solidFill>
                  <a:schemeClr val="tx1">
                    <a:lumMod val="85000"/>
                    <a:lumOff val="15000"/>
                  </a:schemeClr>
                </a:solidFill>
              </a:rPr>
              <a:t> </a:t>
            </a:r>
            <a:r>
              <a:rPr lang="lt-LT" sz="2800" dirty="0">
                <a:solidFill>
                  <a:schemeClr val="tx1">
                    <a:lumMod val="85000"/>
                    <a:lumOff val="15000"/>
                  </a:schemeClr>
                </a:solidFill>
              </a:rPr>
              <a:t>– vienas lietuviškos raštijos pradininkų, leksikografas</a:t>
            </a:r>
            <a:r>
              <a:rPr lang="lt-LT" sz="2800" dirty="0" smtClean="0">
                <a:solidFill>
                  <a:schemeClr val="tx1">
                    <a:lumMod val="85000"/>
                    <a:lumOff val="15000"/>
                  </a:schemeClr>
                </a:solidFill>
              </a:rPr>
              <a:t>.</a:t>
            </a:r>
            <a:endParaRPr lang="en-US" sz="2800" dirty="0" smtClean="0">
              <a:solidFill>
                <a:schemeClr val="tx1">
                  <a:lumMod val="85000"/>
                  <a:lumOff val="15000"/>
                </a:schemeClr>
              </a:solidFill>
            </a:endParaRPr>
          </a:p>
          <a:p>
            <a:pPr marL="0" indent="0" fontAlgn="auto">
              <a:spcAft>
                <a:spcPts val="0"/>
              </a:spcAft>
              <a:buFont typeface="Wingdings" pitchFamily="2" charset="2"/>
              <a:buNone/>
              <a:defRPr/>
            </a:pPr>
            <a:r>
              <a:rPr lang="en-US" sz="2800" dirty="0" smtClean="0">
                <a:solidFill>
                  <a:schemeClr val="tx1">
                    <a:lumMod val="85000"/>
                    <a:lumOff val="15000"/>
                  </a:schemeClr>
                </a:solidFill>
              </a:rPr>
              <a:t>    </a:t>
            </a:r>
            <a:br>
              <a:rPr lang="en-US" sz="2800" dirty="0" smtClean="0">
                <a:solidFill>
                  <a:schemeClr val="tx1">
                    <a:lumMod val="85000"/>
                    <a:lumOff val="15000"/>
                  </a:schemeClr>
                </a:solidFill>
              </a:rPr>
            </a:br>
            <a:r>
              <a:rPr lang="lt-LT" sz="2800" dirty="0" smtClean="0">
                <a:solidFill>
                  <a:schemeClr val="tx1">
                    <a:lumMod val="85000"/>
                    <a:lumOff val="15000"/>
                  </a:schemeClr>
                </a:solidFill>
              </a:rPr>
              <a:t>Spėjama</a:t>
            </a:r>
            <a:r>
              <a:rPr lang="lt-LT" sz="2800" dirty="0">
                <a:solidFill>
                  <a:schemeClr val="tx1">
                    <a:lumMod val="85000"/>
                    <a:lumOff val="15000"/>
                  </a:schemeClr>
                </a:solidFill>
              </a:rPr>
              <a:t>, kad gimė Dabužių apylinkėse, Sirvydų kaime, valstiečio šeimoje. </a:t>
            </a:r>
            <a:endParaRPr lang="ru-RU" sz="2800" dirty="0">
              <a:solidFill>
                <a:schemeClr val="tx1">
                  <a:lumMod val="85000"/>
                  <a:lumOff val="15000"/>
                </a:schemeClr>
              </a:solidFill>
            </a:endParaRPr>
          </a:p>
        </p:txBody>
      </p:sp>
      <p:sp>
        <p:nvSpPr>
          <p:cNvPr id="56322" name="Заголовок 2"/>
          <p:cNvSpPr>
            <a:spLocks noGrp="1"/>
          </p:cNvSpPr>
          <p:nvPr>
            <p:ph type="title"/>
          </p:nvPr>
        </p:nvSpPr>
        <p:spPr>
          <a:xfrm>
            <a:off x="0" y="0"/>
            <a:ext cx="9144000" cy="1989138"/>
          </a:xfrm>
        </p:spPr>
        <p:txBody>
          <a:bodyPr/>
          <a:lstStyle/>
          <a:p>
            <a:r>
              <a:rPr lang="en-US" sz="6000" smtClean="0">
                <a:solidFill>
                  <a:srgbClr val="FF0066"/>
                </a:solidFill>
                <a:latin typeface="Aharoni" pitchFamily="2" charset="-79"/>
                <a:cs typeface="Aharoni" pitchFamily="2" charset="-79"/>
              </a:rPr>
              <a:t>Konstantinas Sirvydas</a:t>
            </a:r>
            <a:endParaRPr lang="ru-RU" sz="6000" smtClean="0">
              <a:solidFill>
                <a:srgbClr val="FF0066"/>
              </a:solidFill>
              <a:cs typeface="Aharoni" pitchFamily="2" charset="-79"/>
            </a:endParaRPr>
          </a:p>
        </p:txBody>
      </p:sp>
      <p:pic>
        <p:nvPicPr>
          <p:cNvPr id="4" name="Рисунок 3"/>
          <p:cNvPicPr>
            <a:picLocks noChangeAspect="1"/>
          </p:cNvPicPr>
          <p:nvPr/>
        </p:nvPicPr>
        <p:blipFill>
          <a:blip r:embed="rId2">
            <a:extLst/>
          </a:blip>
          <a:stretch>
            <a:fillRect/>
          </a:stretch>
        </p:blipFill>
        <p:spPr>
          <a:xfrm>
            <a:off x="4211960" y="1462825"/>
            <a:ext cx="4920275" cy="5382599"/>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950" y="1916113"/>
            <a:ext cx="9036050" cy="4941887"/>
          </a:xfrm>
        </p:spPr>
        <p:txBody>
          <a:bodyPr rtlCol="0">
            <a:normAutofit/>
          </a:bodyPr>
          <a:lstStyle/>
          <a:p>
            <a:pPr marL="365760" indent="-365760" fontAlgn="auto">
              <a:spcAft>
                <a:spcPts val="0"/>
              </a:spcAft>
              <a:defRPr/>
            </a:pPr>
            <a:r>
              <a:rPr lang="lt-LT" dirty="0">
                <a:solidFill>
                  <a:schemeClr val="tx1">
                    <a:lumMod val="85000"/>
                    <a:lumOff val="15000"/>
                  </a:schemeClr>
                </a:solidFill>
              </a:rPr>
              <a:t> </a:t>
            </a:r>
            <a:r>
              <a:rPr lang="lt-LT" sz="3600" dirty="0">
                <a:solidFill>
                  <a:schemeClr val="tx1">
                    <a:lumMod val="85000"/>
                    <a:lumOff val="15000"/>
                  </a:schemeClr>
                </a:solidFill>
              </a:rPr>
              <a:t>Nuo </a:t>
            </a:r>
            <a:r>
              <a:rPr lang="lt-LT" sz="3600" b="1" i="1" u="sng" dirty="0">
                <a:solidFill>
                  <a:srgbClr val="FF0066"/>
                </a:solidFill>
              </a:rPr>
              <a:t>1598 m.</a:t>
            </a:r>
            <a:r>
              <a:rPr lang="lt-LT" sz="3600" dirty="0">
                <a:solidFill>
                  <a:schemeClr val="tx1">
                    <a:lumMod val="85000"/>
                    <a:lumOff val="15000"/>
                  </a:schemeClr>
                </a:solidFill>
              </a:rPr>
              <a:t> tapo jėzuitu. Mokėsi </a:t>
            </a:r>
            <a:r>
              <a:rPr lang="lt-LT" sz="3600" dirty="0">
                <a:solidFill>
                  <a:srgbClr val="E8A520"/>
                </a:solidFill>
              </a:rPr>
              <a:t>Vilniaus, Rygos </a:t>
            </a:r>
            <a:r>
              <a:rPr lang="lt-LT" sz="3600" dirty="0">
                <a:solidFill>
                  <a:schemeClr val="tx1">
                    <a:lumMod val="85000"/>
                    <a:lumOff val="15000"/>
                  </a:schemeClr>
                </a:solidFill>
              </a:rPr>
              <a:t>ir </a:t>
            </a:r>
            <a:r>
              <a:rPr lang="lt-LT" sz="3600" dirty="0">
                <a:solidFill>
                  <a:srgbClr val="E8A520"/>
                </a:solidFill>
              </a:rPr>
              <a:t>Nesvyžiaus</a:t>
            </a:r>
            <a:r>
              <a:rPr lang="lt-LT" sz="3600" dirty="0">
                <a:solidFill>
                  <a:schemeClr val="tx1">
                    <a:lumMod val="85000"/>
                    <a:lumOff val="15000"/>
                  </a:schemeClr>
                </a:solidFill>
              </a:rPr>
              <a:t> kolegijose. </a:t>
            </a:r>
            <a:endParaRPr lang="en-US" sz="3600" dirty="0" smtClean="0">
              <a:solidFill>
                <a:schemeClr val="tx1">
                  <a:lumMod val="85000"/>
                  <a:lumOff val="15000"/>
                </a:schemeClr>
              </a:solidFill>
            </a:endParaRPr>
          </a:p>
          <a:p>
            <a:pPr marL="365760" indent="-365760" fontAlgn="auto">
              <a:spcAft>
                <a:spcPts val="0"/>
              </a:spcAft>
              <a:defRPr/>
            </a:pPr>
            <a:r>
              <a:rPr lang="lt-LT" sz="3600" dirty="0">
                <a:solidFill>
                  <a:schemeClr val="tx1">
                    <a:lumMod val="85000"/>
                    <a:lumOff val="15000"/>
                  </a:schemeClr>
                </a:solidFill>
              </a:rPr>
              <a:t>Apie </a:t>
            </a:r>
            <a:r>
              <a:rPr lang="lt-LT" sz="3600" b="1" i="1" u="sng" dirty="0">
                <a:solidFill>
                  <a:srgbClr val="FF0066"/>
                </a:solidFill>
              </a:rPr>
              <a:t>1620 m. </a:t>
            </a:r>
            <a:r>
              <a:rPr lang="lt-LT" sz="3600" dirty="0">
                <a:solidFill>
                  <a:schemeClr val="tx1">
                    <a:lumMod val="85000"/>
                    <a:lumOff val="15000"/>
                  </a:schemeClr>
                </a:solidFill>
              </a:rPr>
              <a:t>parengė pirmąjį </a:t>
            </a:r>
            <a:r>
              <a:rPr lang="lt-LT" sz="3600" dirty="0">
                <a:solidFill>
                  <a:srgbClr val="00B050"/>
                </a:solidFill>
              </a:rPr>
              <a:t>lietuvių kalbos žodyną</a:t>
            </a:r>
            <a:r>
              <a:rPr lang="lt-LT" sz="3600" dirty="0">
                <a:solidFill>
                  <a:schemeClr val="tx1">
                    <a:lumMod val="85000"/>
                    <a:lumOff val="15000"/>
                  </a:schemeClr>
                </a:solidFill>
              </a:rPr>
              <a:t> </a:t>
            </a:r>
            <a:r>
              <a:rPr lang="lt-LT" sz="3600" dirty="0">
                <a:solidFill>
                  <a:srgbClr val="FF0000"/>
                </a:solidFill>
              </a:rPr>
              <a:t>„Trijų kalbų žodynas“ </a:t>
            </a:r>
            <a:r>
              <a:rPr lang="lt-LT" dirty="0">
                <a:solidFill>
                  <a:schemeClr val="tx1">
                    <a:lumMod val="75000"/>
                    <a:lumOff val="25000"/>
                  </a:schemeClr>
                </a:solidFill>
              </a:rPr>
              <a:t>(lenkų-lotynų-lietuvių k.), </a:t>
            </a:r>
            <a:r>
              <a:rPr lang="lt-LT" sz="3600" dirty="0">
                <a:solidFill>
                  <a:schemeClr val="tx1">
                    <a:lumMod val="85000"/>
                    <a:lumOff val="15000"/>
                  </a:schemeClr>
                </a:solidFill>
              </a:rPr>
              <a:t>kuriame </a:t>
            </a:r>
            <a:r>
              <a:rPr lang="lt-LT" sz="3600" u="sng" dirty="0">
                <a:solidFill>
                  <a:schemeClr val="tx1">
                    <a:lumMod val="85000"/>
                    <a:lumOff val="15000"/>
                  </a:schemeClr>
                </a:solidFill>
              </a:rPr>
              <a:t>pirmą kartą </a:t>
            </a:r>
            <a:r>
              <a:rPr lang="lt-LT" sz="3600" dirty="0">
                <a:solidFill>
                  <a:schemeClr val="tx1">
                    <a:lumMod val="85000"/>
                    <a:lumOff val="15000"/>
                  </a:schemeClr>
                </a:solidFill>
              </a:rPr>
              <a:t>pateikiami lietuviški kai kurių planetų ir žvaigždynų pavadinimai. Iš viso parengti </a:t>
            </a:r>
            <a:r>
              <a:rPr lang="lt-LT" sz="3600" dirty="0">
                <a:solidFill>
                  <a:srgbClr val="FF0066"/>
                </a:solidFill>
              </a:rPr>
              <a:t>5</a:t>
            </a:r>
            <a:r>
              <a:rPr lang="lt-LT" sz="3600" dirty="0">
                <a:solidFill>
                  <a:schemeClr val="tx1">
                    <a:lumMod val="85000"/>
                    <a:lumOff val="15000"/>
                  </a:schemeClr>
                </a:solidFill>
              </a:rPr>
              <a:t> leidimai.</a:t>
            </a:r>
            <a:endParaRPr lang="ru-RU" sz="3600" dirty="0">
              <a:solidFill>
                <a:schemeClr val="tx1">
                  <a:lumMod val="85000"/>
                  <a:lumOff val="15000"/>
                </a:schemeClr>
              </a:solidFill>
            </a:endParaRPr>
          </a:p>
        </p:txBody>
      </p:sp>
      <p:sp>
        <p:nvSpPr>
          <p:cNvPr id="57346" name="Заголовок 2"/>
          <p:cNvSpPr>
            <a:spLocks noGrp="1"/>
          </p:cNvSpPr>
          <p:nvPr>
            <p:ph type="title"/>
          </p:nvPr>
        </p:nvSpPr>
        <p:spPr>
          <a:xfrm>
            <a:off x="10909300" y="569913"/>
            <a:ext cx="358775" cy="3146425"/>
          </a:xfrm>
        </p:spPr>
        <p:txBody>
          <a:bodyPr/>
          <a:lstStyle/>
          <a:p>
            <a:endParaRPr lang="en-US" smtClean="0">
              <a:latin typeface="Times New Roman" pitchFamily="18" charset="0"/>
            </a:endParaRPr>
          </a:p>
        </p:txBody>
      </p:sp>
      <p:pic>
        <p:nvPicPr>
          <p:cNvPr id="4" name="Рисунок 3"/>
          <p:cNvPicPr>
            <a:picLocks noChangeAspect="1"/>
          </p:cNvPicPr>
          <p:nvPr/>
        </p:nvPicPr>
        <p:blipFill>
          <a:blip r:embed="rId2">
            <a:extLst/>
          </a:blip>
          <a:stretch>
            <a:fillRect/>
          </a:stretch>
        </p:blipFill>
        <p:spPr>
          <a:xfrm>
            <a:off x="0" y="0"/>
            <a:ext cx="9144000" cy="2060848"/>
          </a:xfrm>
          <a:prstGeom prst="rect">
            <a:avLst/>
          </a:prstGeom>
          <a:ln>
            <a:noFill/>
          </a:ln>
          <a:effectLst>
            <a:softEdge rad="112500"/>
          </a:effectLst>
        </p:spPr>
      </p:pic>
    </p:spTree>
  </p:cSld>
  <p:clrMapOvr>
    <a:masterClrMapping/>
  </p:clrMapOvr>
  <p:transition spd="slow">
    <p:pull/>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Объект 1"/>
          <p:cNvSpPr>
            <a:spLocks noGrp="1"/>
          </p:cNvSpPr>
          <p:nvPr>
            <p:ph idx="1"/>
          </p:nvPr>
        </p:nvSpPr>
        <p:spPr>
          <a:xfrm>
            <a:off x="0" y="3500438"/>
            <a:ext cx="9144000" cy="3357562"/>
          </a:xfrm>
        </p:spPr>
        <p:txBody>
          <a:bodyPr/>
          <a:lstStyle/>
          <a:p>
            <a:r>
              <a:rPr lang="en-US" sz="3200" b="1" i="1" u="sng" smtClean="0">
                <a:solidFill>
                  <a:srgbClr val="FF0066"/>
                </a:solidFill>
              </a:rPr>
              <a:t> </a:t>
            </a:r>
            <a:r>
              <a:rPr lang="lt-LT" sz="3200" b="1" i="1" u="sng" smtClean="0">
                <a:solidFill>
                  <a:srgbClr val="FF0066"/>
                </a:solidFill>
              </a:rPr>
              <a:t>1642 m.</a:t>
            </a:r>
            <a:r>
              <a:rPr lang="lt-LT" sz="3200" smtClean="0"/>
              <a:t> išleistame pilnesniame ir tobulesniame žodyno leidime buvo apie </a:t>
            </a:r>
            <a:r>
              <a:rPr lang="lt-LT" sz="3200" smtClean="0">
                <a:solidFill>
                  <a:srgbClr val="FF0066"/>
                </a:solidFill>
              </a:rPr>
              <a:t>10 000 </a:t>
            </a:r>
            <a:r>
              <a:rPr lang="lt-LT" sz="3200" smtClean="0"/>
              <a:t>žodžių. Tai vienintelis Lietuvoje spausdintas žodynas iki </a:t>
            </a:r>
            <a:r>
              <a:rPr lang="lt-LT" sz="3200" smtClean="0">
                <a:solidFill>
                  <a:srgbClr val="002060"/>
                </a:solidFill>
              </a:rPr>
              <a:t>XIX a.</a:t>
            </a:r>
            <a:r>
              <a:rPr lang="lt-LT" sz="3200" smtClean="0"/>
              <a:t> pabaigos. </a:t>
            </a:r>
            <a:r>
              <a:rPr lang="lt-LT" sz="3200" smtClean="0">
                <a:solidFill>
                  <a:srgbClr val="002060"/>
                </a:solidFill>
              </a:rPr>
              <a:t>Žodynas padėjo pamatus lietuvių leksikografijai ir kalbotyrai, svarbus kalbos norminimui ir turtinimui.</a:t>
            </a:r>
            <a:endParaRPr lang="ru-RU" sz="3200" smtClean="0">
              <a:solidFill>
                <a:srgbClr val="002060"/>
              </a:solidFill>
            </a:endParaRPr>
          </a:p>
        </p:txBody>
      </p:sp>
      <p:sp>
        <p:nvSpPr>
          <p:cNvPr id="58370" name="Заголовок 2"/>
          <p:cNvSpPr>
            <a:spLocks noGrp="1"/>
          </p:cNvSpPr>
          <p:nvPr>
            <p:ph type="title"/>
          </p:nvPr>
        </p:nvSpPr>
        <p:spPr>
          <a:xfrm flipH="1">
            <a:off x="10548938" y="569913"/>
            <a:ext cx="1008062" cy="2859087"/>
          </a:xfrm>
        </p:spPr>
        <p:txBody>
          <a:bodyPr/>
          <a:lstStyle/>
          <a:p>
            <a:endParaRPr lang="en-US" smtClean="0">
              <a:latin typeface="Times New Roman" pitchFamily="18" charset="0"/>
            </a:endParaRPr>
          </a:p>
        </p:txBody>
      </p:sp>
      <p:pic>
        <p:nvPicPr>
          <p:cNvPr id="4" name="Рисунок 3"/>
          <p:cNvPicPr>
            <a:picLocks noChangeAspect="1"/>
          </p:cNvPicPr>
          <p:nvPr/>
        </p:nvPicPr>
        <p:blipFill>
          <a:blip r:embed="rId2">
            <a:extLst/>
          </a:blip>
          <a:stretch>
            <a:fillRect/>
          </a:stretch>
        </p:blipFill>
        <p:spPr>
          <a:xfrm>
            <a:off x="0" y="-21131"/>
            <a:ext cx="9144000" cy="35221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blinds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Объект 3"/>
          <p:cNvPicPr>
            <a:picLocks noGrp="1" noChangeAspect="1"/>
          </p:cNvPicPr>
          <p:nvPr>
            <p:ph idx="1"/>
          </p:nvPr>
        </p:nvPicPr>
        <p:blipFill>
          <a:blip r:embed="rId2"/>
          <a:srcRect/>
          <a:stretch>
            <a:fillRect/>
          </a:stretch>
        </p:blipFill>
        <p:spPr>
          <a:xfrm>
            <a:off x="0" y="0"/>
            <a:ext cx="9144000" cy="6858000"/>
          </a:xfrm>
        </p:spPr>
      </p:pic>
      <p:sp>
        <p:nvSpPr>
          <p:cNvPr id="59394" name="Заголовок 2"/>
          <p:cNvSpPr>
            <a:spLocks noGrp="1"/>
          </p:cNvSpPr>
          <p:nvPr>
            <p:ph type="title"/>
          </p:nvPr>
        </p:nvSpPr>
        <p:spPr>
          <a:xfrm>
            <a:off x="10404475" y="569913"/>
            <a:ext cx="288925" cy="2714625"/>
          </a:xfrm>
        </p:spPr>
        <p:txBody>
          <a:bodyPr/>
          <a:lstStyle/>
          <a:p>
            <a:endParaRPr lang="en-US" smtClean="0">
              <a:latin typeface="Times New Roman" pitchFamily="18" charset="0"/>
            </a:endParaRPr>
          </a:p>
        </p:txBody>
      </p:sp>
      <p:pic>
        <p:nvPicPr>
          <p:cNvPr id="5" name="Рисунок 4"/>
          <p:cNvPicPr>
            <a:picLocks noChangeAspect="1"/>
          </p:cNvPicPr>
          <p:nvPr/>
        </p:nvPicPr>
        <p:blipFill>
          <a:blip r:embed="rId3">
            <a:extLst/>
          </a:blip>
          <a:stretch>
            <a:fillRect/>
          </a:stretch>
        </p:blipFill>
        <p:spPr>
          <a:xfrm>
            <a:off x="2123728" y="6530"/>
            <a:ext cx="4968552" cy="42865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Override1.xml><?xml version="1.0" encoding="utf-8"?>
<a:themeOverride xmlns:a="http://schemas.openxmlformats.org/drawingml/2006/main">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Hardcover</Template>
  <TotalTime>205</TotalTime>
  <Words>727</Words>
  <Application>Microsoft Office PowerPoint</Application>
  <PresentationFormat>Demonstracija ekrane (4:3)</PresentationFormat>
  <Paragraphs>50</Paragraphs>
  <Slides>46</Slides>
  <Notes>0</Notes>
  <HiddenSlides>0</HiddenSlides>
  <MMClips>0</MMClips>
  <ScaleCrop>false</ScaleCrop>
  <HeadingPairs>
    <vt:vector size="4" baseType="variant">
      <vt:variant>
        <vt:lpstr>Tema</vt:lpstr>
      </vt:variant>
      <vt:variant>
        <vt:i4>1</vt:i4>
      </vt:variant>
      <vt:variant>
        <vt:lpstr>Skaidrių pavadinimai</vt:lpstr>
      </vt:variant>
      <vt:variant>
        <vt:i4>46</vt:i4>
      </vt:variant>
    </vt:vector>
  </HeadingPairs>
  <TitlesOfParts>
    <vt:vector size="47" baseType="lpstr">
      <vt:lpstr>Твердый переплет</vt:lpstr>
      <vt:lpstr>Barokas</vt:lpstr>
      <vt:lpstr>Barokas (it. barocco – keistas, įmantrus) – kultūros epocha ir meno kryptis. </vt:lpstr>
      <vt:lpstr>Esminiai baroko stiliaus  bruožai-</vt:lpstr>
      <vt:lpstr>Barokas Architektūroje</vt:lpstr>
      <vt:lpstr> Vietoje aiškių renesansinių fasadų, planinių sprendimų, barokinėje architektūroje ypač vertintas sudėtingumo pradas.</vt:lpstr>
      <vt:lpstr>PowerPoint pristatymas</vt:lpstr>
      <vt:lpstr>Baroko architektūrai yra būdingas neišbaigtumo ir veržlumo įspūdis, joje siekiama spindinčios prabangos ir rafinuoto puošnumo efekto.</vt:lpstr>
      <vt:lpstr>Barokinė architektūra yra teatrališka, reprezentatyvi, paradiška. </vt:lpstr>
      <vt:lpstr>Joje ypač gausiai naudotos įvairios puošybinės detalės, prabangios, kontrastingos medžiagos (įvairių spalvų marmuras, smiltainis, auksuotos detalės).</vt:lpstr>
      <vt:lpstr>Barokinės architektūros tikslas buvo sukrėsti, sujaudinti žiūrovą. Sakralinėje architektūroje norėta pažadinti stebėtojo religingumą, mistinius išgyvenimus, pasaulietinėje (rūmų) architektūroje stengtasi sukelti pagarbą monarchui ar magnatui.</vt:lpstr>
      <vt:lpstr>PowerPoint pristatymas</vt:lpstr>
      <vt:lpstr>Barokinė architektūra yra simbolinė. Pastatų planai, motyvuotas įvairių funkcinių elementų naudojimas (durų, langų, patalpų kiekis), atskiros detalės simboliškai reikšdavo kokią nors mintį arba idėją.</vt:lpstr>
      <vt:lpstr>PowerPoint pristatymas</vt:lpstr>
      <vt:lpstr>PowerPoint pristatymas</vt:lpstr>
      <vt:lpstr>PowerPoint pristatymas</vt:lpstr>
      <vt:lpstr>PowerPoint pristatymas</vt:lpstr>
      <vt:lpstr>Barokinė architektūra Lietuvoje</vt:lpstr>
      <vt:lpstr>Trejybės bažnyčia Liškiavoje – vėlyvojo baroko pavyzdys</vt:lpstr>
      <vt:lpstr>Barokas Dailėje</vt:lpstr>
      <vt:lpstr>Baroko dailei  būdingi kraštutinumai – realizmas ir misticizmas, sąlygiškumas ir konkretumas.</vt:lpstr>
      <vt:lpstr>Bendrieji barokinės dailės  bruožai –  </vt:lpstr>
      <vt:lpstr>Baroke mėgstamos kreivos linijos, apimčių modeliavimas dėmių pagalba, ryškūs spalvų ir šviesų kontrastai. </vt:lpstr>
      <vt:lpstr>   Panašiai kaip ir manierizme, daug dėmesio skirta simboliams ir alegorijoms.  </vt:lpstr>
      <vt:lpstr>Baroko tapyboje kurti įvairių žanrų kūriniai. Dominavo religinio turinio kūriniai. Buvo populiarūs paradiniai ir psichologizuoti intymūs portretai, buitinės ir mitologinės kompozicijos,                             natiurmortai ir peizažai.</vt:lpstr>
      <vt:lpstr>Tridento bažnytinio susitarimo nutarimai ryškiausiai įkūnyti monumentaliojoje Romos baroko tapyboje (iš čia įtakos sklido visoje katalikiškoje Europoje). Tai bažnyčių interjerus dekoravę sieninės tapybos kūriniai, kuriems būdinga               religinė tematika  (ypač populiari įvairiausių apoteozių temos), sudėtingi rakursai ir įmantrios perspektyvinės struktūros.</vt:lpstr>
      <vt:lpstr>PowerPoint pristatymas</vt:lpstr>
      <vt:lpstr>PowerPoint pristatymas</vt:lpstr>
      <vt:lpstr>PowerPoint pristatymas</vt:lpstr>
      <vt:lpstr>Baroko skulptūra pasižymėjo pabrėžtu judesiu, pozų sudėtingumu, tetrališkais gestais, emocines būsenas perteikiančiais veidais.</vt:lpstr>
      <vt:lpstr>Daugelis skulptūrų buvo glaudžiai susijusios su architektūra. Dažnai derintos kontrastingos, įvairių spalvų medžiagos (auksas, marmuras, medis).</vt:lpstr>
      <vt:lpstr>PowerPoint pristatymas</vt:lpstr>
      <vt:lpstr>PowerPoint pristatymas</vt:lpstr>
      <vt:lpstr>PowerPoint pristatymas</vt:lpstr>
      <vt:lpstr>Barokinė Literatūra</vt:lpstr>
      <vt:lpstr>Baroko literatūra pradėjo formuotis XVI a. pabaigoje Italijoje. XVII a. išplito visoje Europoje.</vt:lpstr>
      <vt:lpstr>Baroko literatūrai būdinga: </vt:lpstr>
      <vt:lpstr>PowerPoint pristatymas</vt:lpstr>
      <vt:lpstr>PowerPoint pristatymas</vt:lpstr>
      <vt:lpstr>PowerPoint pristatymas</vt:lpstr>
      <vt:lpstr>Barako epochą reprezentuojančios asmenybės</vt:lpstr>
      <vt:lpstr>M.Sarbievijus</vt:lpstr>
      <vt:lpstr>PowerPoint pristatymas</vt:lpstr>
      <vt:lpstr>Konstantinas Sirvydas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Black.User</dc:creator>
  <cp:lastModifiedBy>Microsoft</cp:lastModifiedBy>
  <cp:revision>23</cp:revision>
  <dcterms:created xsi:type="dcterms:W3CDTF">2013-12-08T20:17:21Z</dcterms:created>
  <dcterms:modified xsi:type="dcterms:W3CDTF">2016-11-13T19:49:07Z</dcterms:modified>
</cp:coreProperties>
</file>