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61" r:id="rId4"/>
    <p:sldId id="262" r:id="rId5"/>
    <p:sldId id="264" r:id="rId6"/>
    <p:sldId id="266" r:id="rId7"/>
    <p:sldId id="268" r:id="rId8"/>
    <p:sldId id="269" r:id="rId9"/>
    <p:sldId id="271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17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134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52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701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5707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681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8463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987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467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408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850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819C3B2-1F8B-4EAD-A058-0737D9F77293}" type="datetimeFigureOut">
              <a:rPr lang="lt-LT" smtClean="0"/>
              <a:t>2016.09.10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8689B36-975B-4C6B-82A2-A03A504F433D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98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skyrius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JAUNYSTĖS </a:t>
            </a:r>
            <a:r>
              <a:rPr lang="lt-LT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IDEALAI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lt-LT" sz="3600" b="1" dirty="0" err="1" smtClean="0">
                <a:solidFill>
                  <a:schemeClr val="accent2"/>
                </a:solidFill>
              </a:rPr>
              <a:t>TemA</a:t>
            </a:r>
            <a:endParaRPr lang="lt-LT" sz="3600" b="1" dirty="0" smtClean="0">
              <a:solidFill>
                <a:schemeClr val="accent2"/>
              </a:solidFill>
            </a:endParaRPr>
          </a:p>
          <a:p>
            <a:pPr algn="ctr"/>
            <a:r>
              <a:rPr lang="lt-LT" sz="3600" b="1" dirty="0" smtClean="0"/>
              <a:t> </a:t>
            </a:r>
            <a:r>
              <a:rPr lang="lt-LT" sz="36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„Kuo sekti jaunystėje?“</a:t>
            </a:r>
          </a:p>
          <a:p>
            <a:pPr algn="ctr"/>
            <a:endParaRPr lang="lt-LT" sz="36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84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dirty="0" smtClean="0"/>
              <a:t>„Laisvas, bet ne vėjas, pašėlęs ir nerūpestingas, bet ne ėriukas, ieškantis tiesos ir keliaujantis, bet ne piligrimas“</a:t>
            </a:r>
            <a:br>
              <a:rPr lang="lt-LT" sz="4800" dirty="0" smtClean="0"/>
            </a:br>
            <a:r>
              <a:rPr lang="lt-LT" sz="4800" dirty="0" smtClean="0"/>
              <a:t>        Kas tai?</a:t>
            </a:r>
            <a:endParaRPr lang="en-US" sz="48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8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37360"/>
            <a:ext cx="5040559" cy="4283927"/>
          </a:xfrm>
        </p:spPr>
      </p:pic>
    </p:spTree>
    <p:extLst>
      <p:ext uri="{BB962C8B-B14F-4D97-AF65-F5344CB8AC3E}">
        <p14:creationId xmlns:p14="http://schemas.microsoft.com/office/powerpoint/2010/main" val="277800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Filosofo citata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737361"/>
            <a:ext cx="3456384" cy="4427943"/>
          </a:xfrm>
        </p:spPr>
      </p:pic>
    </p:spTree>
    <p:extLst>
      <p:ext uri="{BB962C8B-B14F-4D97-AF65-F5344CB8AC3E}">
        <p14:creationId xmlns:p14="http://schemas.microsoft.com/office/powerpoint/2010/main" val="4796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Įminkite mįslę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Prisiminkite iliustraciją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lt-LT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sieja mįslės atsakymą, iliustraciją ir filosofo citatą?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81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Išrink ir surašyk filosofo tekste minimų vertybių priešpriešas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78032"/>
              </p:ext>
            </p:extLst>
          </p:nvPr>
        </p:nvGraphicFramePr>
        <p:xfrm>
          <a:off x="822325" y="1846263"/>
          <a:ext cx="7543800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jaunystėje</a:t>
                      </a:r>
                      <a:endParaRPr lang="en-US" sz="24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senatvėje</a:t>
                      </a:r>
                      <a:endParaRPr 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51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Mykolas Kleopas Oginskis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Diplomatas, nusipelnęs politinis veikėjas;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universiteto garbės narys;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Europoje garsus kompozitorius;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Šiandien jo palaikai ilsisi Italijoje, Šventojo Kryžiaus bazilikoje greta tokių žymių žmonių kaip </a:t>
            </a:r>
            <a:r>
              <a:rPr lang="lt-LT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Dantė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Galileo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Galilėjus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02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UŽDUOTYS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ir kodėl išaukštinama pirmuose dviejuose priesakuose?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Kurios teksto detalės atskleidžia tėvų santykius su sūnumi? Kaip juos apibūdintum?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svarbūs tokie priesakai šiandienos jaunuoliui? Pasirinkimą pagrįsk.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70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NAMŲ DARBAI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Perskaityti likusius priesakus (internete) </a:t>
            </a:r>
            <a:r>
              <a:rPr lang="lt-LT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M.K.Oginskis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„Priesakai sūnui“-</a:t>
            </a:r>
          </a:p>
          <a:p>
            <a:r>
              <a:rPr lang="lt-L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šrašyk likusius „priesakus“ į sąsiuvinį;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Sukurk 2-3 priesakus šiuolaikiniam paaugliui.</a:t>
            </a:r>
          </a:p>
          <a:p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3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yviai">
  <a:themeElements>
    <a:clrScheme name="Retrospektyviai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yviai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yviai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128</TotalTime>
  <Words>156</Words>
  <Application>Microsoft Office PowerPoint</Application>
  <PresentationFormat>Demonstracija ekrane (4:3)</PresentationFormat>
  <Paragraphs>25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Times New Roman</vt:lpstr>
      <vt:lpstr>Wingdings</vt:lpstr>
      <vt:lpstr>Retrospektyviai</vt:lpstr>
      <vt:lpstr>I skyrius JAUNYSTĖS IDEALAI </vt:lpstr>
      <vt:lpstr>„Laisvas, bet ne vėjas, pašėlęs ir nerūpestingas, bet ne ėriukas, ieškantis tiesos ir keliaujantis, bet ne piligrimas“         Kas tai?</vt:lpstr>
      <vt:lpstr>„PowerPoint“ pateiktis</vt:lpstr>
      <vt:lpstr> Filosofo citata</vt:lpstr>
      <vt:lpstr>„PowerPoint“ pateiktis</vt:lpstr>
      <vt:lpstr>Išrink ir surašyk filosofo tekste minimų vertybių priešpriešas</vt:lpstr>
      <vt:lpstr>Mykolas Kleopas Oginskis</vt:lpstr>
      <vt:lpstr>UŽDUOTYS</vt:lpstr>
      <vt:lpstr>NAMŲ DARBAI</vt:lpstr>
    </vt:vector>
  </TitlesOfParts>
  <Company>mokykla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Audrone</dc:creator>
  <cp:lastModifiedBy>Audra</cp:lastModifiedBy>
  <cp:revision>9</cp:revision>
  <dcterms:created xsi:type="dcterms:W3CDTF">2016-03-14T09:59:19Z</dcterms:created>
  <dcterms:modified xsi:type="dcterms:W3CDTF">2016-09-10T17:33:35Z</dcterms:modified>
</cp:coreProperties>
</file>