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1"/>
  </p:sldMasterIdLst>
  <p:sldIdLst>
    <p:sldId id="256" r:id="rId2"/>
    <p:sldId id="257" r:id="rId3"/>
    <p:sldId id="258" r:id="rId4"/>
    <p:sldId id="263" r:id="rId5"/>
    <p:sldId id="259" r:id="rId6"/>
    <p:sldId id="275" r:id="rId7"/>
    <p:sldId id="264" r:id="rId8"/>
    <p:sldId id="260" r:id="rId9"/>
    <p:sldId id="261" r:id="rId10"/>
    <p:sldId id="265" r:id="rId11"/>
    <p:sldId id="262" r:id="rId12"/>
    <p:sldId id="266" r:id="rId13"/>
    <p:sldId id="271" r:id="rId14"/>
    <p:sldId id="267" r:id="rId15"/>
    <p:sldId id="268" r:id="rId16"/>
    <p:sldId id="270" r:id="rId17"/>
    <p:sldId id="269" r:id="rId18"/>
    <p:sldId id="272" r:id="rId19"/>
    <p:sldId id="276" r:id="rId20"/>
    <p:sldId id="273" r:id="rId21"/>
    <p:sldId id="277" r:id="rId22"/>
    <p:sldId id="274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2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90B7183-F407-1E41-A9BB-A01A8954950B}" type="datetimeFigureOut">
              <a:rPr lang="en-US" smtClean="0"/>
              <a:t>08/09/16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3E66D8EC-F34E-0F47-9BB9-11251D056E4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Vytauto</a:t>
            </a:r>
            <a:r>
              <a:rPr lang="en-US" dirty="0" smtClean="0"/>
              <a:t> </a:t>
            </a:r>
            <a:r>
              <a:rPr lang="en-US" dirty="0" err="1" smtClean="0"/>
              <a:t>Mačernio</a:t>
            </a:r>
            <a:r>
              <a:rPr lang="en-US" dirty="0" smtClean="0"/>
              <a:t> </a:t>
            </a:r>
            <a:r>
              <a:rPr lang="en-US" dirty="0" err="1" smtClean="0"/>
              <a:t>asmenybė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err="1" smtClean="0"/>
              <a:t>Soneto</a:t>
            </a:r>
            <a:r>
              <a:rPr lang="en-US" dirty="0" smtClean="0"/>
              <a:t> </a:t>
            </a:r>
            <a:r>
              <a:rPr lang="en-US" dirty="0" err="1" smtClean="0"/>
              <a:t>žanras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Literatūros</a:t>
            </a:r>
            <a:r>
              <a:rPr lang="en-US" dirty="0" smtClean="0"/>
              <a:t> </a:t>
            </a:r>
            <a:r>
              <a:rPr lang="en-US" dirty="0" err="1" smtClean="0"/>
              <a:t>pamokos</a:t>
            </a:r>
            <a:r>
              <a:rPr lang="en-US" dirty="0" smtClean="0"/>
              <a:t> 7 </a:t>
            </a:r>
            <a:r>
              <a:rPr lang="en-US" dirty="0" err="1" smtClean="0"/>
              <a:t>klasei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597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Pamokų</a:t>
            </a:r>
            <a:r>
              <a:rPr lang="en-US" dirty="0" smtClean="0"/>
              <a:t> </a:t>
            </a:r>
            <a:r>
              <a:rPr lang="en-US" dirty="0" err="1" smtClean="0"/>
              <a:t>tikslai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Apžvelgti</a:t>
            </a:r>
            <a:r>
              <a:rPr lang="en-US" dirty="0" smtClean="0"/>
              <a:t> </a:t>
            </a:r>
            <a:r>
              <a:rPr lang="en-US" dirty="0" err="1" smtClean="0"/>
              <a:t>svarbiausius</a:t>
            </a:r>
            <a:r>
              <a:rPr lang="en-US" dirty="0" smtClean="0"/>
              <a:t> </a:t>
            </a:r>
            <a:r>
              <a:rPr lang="en-US" dirty="0" err="1" smtClean="0"/>
              <a:t>Vytauto</a:t>
            </a:r>
            <a:r>
              <a:rPr lang="en-US" dirty="0" smtClean="0"/>
              <a:t> </a:t>
            </a:r>
            <a:r>
              <a:rPr lang="en-US" dirty="0" err="1" smtClean="0"/>
              <a:t>Mačernio</a:t>
            </a:r>
            <a:r>
              <a:rPr lang="en-US" dirty="0" smtClean="0"/>
              <a:t> </a:t>
            </a:r>
            <a:r>
              <a:rPr lang="en-US" dirty="0" err="1" smtClean="0"/>
              <a:t>gyvenimo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kūrybos</a:t>
            </a:r>
            <a:r>
              <a:rPr lang="en-US" dirty="0" smtClean="0"/>
              <a:t> </a:t>
            </a:r>
            <a:r>
              <a:rPr lang="en-US" dirty="0" err="1" smtClean="0"/>
              <a:t>faktus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Susipažinti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soneto</a:t>
            </a:r>
            <a:r>
              <a:rPr lang="en-US" dirty="0" smtClean="0"/>
              <a:t> </a:t>
            </a:r>
            <a:r>
              <a:rPr lang="en-US" dirty="0" err="1" smtClean="0"/>
              <a:t>žanru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Mokytis</a:t>
            </a:r>
            <a:r>
              <a:rPr lang="en-US" dirty="0" smtClean="0"/>
              <a:t> </a:t>
            </a:r>
            <a:r>
              <a:rPr lang="en-US" dirty="0" err="1" smtClean="0"/>
              <a:t>sukurti</a:t>
            </a:r>
            <a:r>
              <a:rPr lang="en-US" dirty="0" smtClean="0"/>
              <a:t> </a:t>
            </a:r>
            <a:r>
              <a:rPr lang="en-US" dirty="0" err="1" smtClean="0"/>
              <a:t>sonetą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82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Vytautas</a:t>
            </a:r>
            <a:r>
              <a:rPr lang="en-US" dirty="0" smtClean="0"/>
              <a:t> </a:t>
            </a:r>
            <a:r>
              <a:rPr lang="en-US" dirty="0" err="1" smtClean="0"/>
              <a:t>Mačernis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dirty="0"/>
              <a:t>1921 – </a:t>
            </a:r>
            <a:r>
              <a:rPr lang="cs-CZ" dirty="0" smtClean="0"/>
              <a:t>1944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en-US" dirty="0" err="1"/>
              <a:t>J</a:t>
            </a:r>
            <a:r>
              <a:rPr lang="en-US" dirty="0" err="1" smtClean="0"/>
              <a:t>auniausias</a:t>
            </a:r>
            <a:r>
              <a:rPr lang="en-US" dirty="0" smtClean="0"/>
              <a:t> </a:t>
            </a:r>
            <a:r>
              <a:rPr lang="en-US" dirty="0" err="1"/>
              <a:t>literatūros</a:t>
            </a:r>
            <a:r>
              <a:rPr lang="en-US" dirty="0"/>
              <a:t> </a:t>
            </a:r>
            <a:r>
              <a:rPr lang="en-US" dirty="0" err="1"/>
              <a:t>klasikas</a:t>
            </a:r>
            <a:r>
              <a:rPr lang="en-US" dirty="0"/>
              <a:t>, </a:t>
            </a:r>
            <a:r>
              <a:rPr lang="en-US" dirty="0" err="1"/>
              <a:t>naujosios</a:t>
            </a:r>
            <a:r>
              <a:rPr lang="en-US" dirty="0"/>
              <a:t> </a:t>
            </a:r>
            <a:r>
              <a:rPr lang="en-US" dirty="0" err="1"/>
              <a:t>lietuvių</a:t>
            </a:r>
            <a:r>
              <a:rPr lang="en-US" dirty="0"/>
              <a:t> </a:t>
            </a:r>
            <a:r>
              <a:rPr lang="en-US" dirty="0" err="1"/>
              <a:t>poezijos</a:t>
            </a:r>
            <a:r>
              <a:rPr lang="en-US" dirty="0"/>
              <a:t> </a:t>
            </a:r>
            <a:r>
              <a:rPr lang="en-US" dirty="0" err="1"/>
              <a:t>pradininkas</a:t>
            </a:r>
            <a:r>
              <a:rPr lang="en-US" dirty="0"/>
              <a:t>, </a:t>
            </a:r>
            <a:r>
              <a:rPr lang="en-US" dirty="0" err="1"/>
              <a:t>vienas</a:t>
            </a:r>
            <a:r>
              <a:rPr lang="en-US" dirty="0"/>
              <a:t> </a:t>
            </a:r>
            <a:r>
              <a:rPr lang="en-US" dirty="0" err="1"/>
              <a:t>pačių</a:t>
            </a:r>
            <a:r>
              <a:rPr lang="en-US" dirty="0"/>
              <a:t> </a:t>
            </a:r>
            <a:r>
              <a:rPr lang="en-US" dirty="0" err="1"/>
              <a:t>reikšmingiausių</a:t>
            </a:r>
            <a:r>
              <a:rPr lang="en-US" dirty="0"/>
              <a:t> </a:t>
            </a:r>
            <a:r>
              <a:rPr lang="en-US" dirty="0" err="1"/>
              <a:t>savo</a:t>
            </a:r>
            <a:r>
              <a:rPr lang="en-US" dirty="0"/>
              <a:t> </a:t>
            </a:r>
            <a:r>
              <a:rPr lang="en-US" dirty="0" err="1"/>
              <a:t>kartos</a:t>
            </a:r>
            <a:r>
              <a:rPr lang="en-US" dirty="0"/>
              <a:t> </a:t>
            </a:r>
            <a:r>
              <a:rPr lang="en-US" dirty="0" err="1"/>
              <a:t>poetų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18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nknow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095" r="-48095"/>
          <a:stretch>
            <a:fillRect/>
          </a:stretch>
        </p:blipFill>
        <p:spPr>
          <a:xfrm>
            <a:off x="457200" y="436050"/>
            <a:ext cx="8229600" cy="6034088"/>
          </a:xfrm>
        </p:spPr>
      </p:pic>
    </p:spTree>
    <p:extLst>
      <p:ext uri="{BB962C8B-B14F-4D97-AF65-F5344CB8AC3E}">
        <p14:creationId xmlns:p14="http://schemas.microsoft.com/office/powerpoint/2010/main" val="1875856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</a:t>
            </a:r>
            <a:r>
              <a:rPr lang="en-US" dirty="0" smtClean="0"/>
              <a:t>. </a:t>
            </a:r>
            <a:r>
              <a:rPr lang="en-US" dirty="0" err="1" smtClean="0"/>
              <a:t>Mačernis</a:t>
            </a:r>
            <a:r>
              <a:rPr lang="en-US" dirty="0" smtClean="0"/>
              <a:t> </a:t>
            </a:r>
            <a:r>
              <a:rPr lang="en-US" dirty="0" err="1"/>
              <a:t>gimė</a:t>
            </a:r>
            <a:r>
              <a:rPr lang="en-US" dirty="0"/>
              <a:t> </a:t>
            </a:r>
            <a:r>
              <a:rPr lang="en-US" dirty="0" smtClean="0"/>
              <a:t>1921 m</a:t>
            </a:r>
            <a:r>
              <a:rPr lang="en-US" dirty="0"/>
              <a:t>. </a:t>
            </a:r>
            <a:r>
              <a:rPr lang="en-US" dirty="0" err="1" smtClean="0"/>
              <a:t>Šarnelėje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err="1" smtClean="0"/>
              <a:t>Jis</a:t>
            </a:r>
            <a:r>
              <a:rPr lang="en-US" dirty="0" smtClean="0"/>
              <a:t> </a:t>
            </a:r>
            <a:r>
              <a:rPr lang="en-US" dirty="0" err="1"/>
              <a:t>mokėsi</a:t>
            </a:r>
            <a:r>
              <a:rPr lang="en-US" dirty="0"/>
              <a:t> </a:t>
            </a:r>
            <a:r>
              <a:rPr lang="en-US" dirty="0" err="1"/>
              <a:t>Sedos</a:t>
            </a:r>
            <a:r>
              <a:rPr lang="en-US" dirty="0"/>
              <a:t> </a:t>
            </a:r>
            <a:r>
              <a:rPr lang="en-US" dirty="0" err="1"/>
              <a:t>vidurinėje</a:t>
            </a:r>
            <a:r>
              <a:rPr lang="en-US" dirty="0"/>
              <a:t> </a:t>
            </a:r>
            <a:r>
              <a:rPr lang="en-US" dirty="0" err="1"/>
              <a:t>mokykloje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Telšių</a:t>
            </a:r>
            <a:r>
              <a:rPr lang="en-US" dirty="0"/>
              <a:t> </a:t>
            </a:r>
            <a:r>
              <a:rPr lang="en-US" dirty="0" err="1" smtClean="0"/>
              <a:t>gimnazijoje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err="1" smtClean="0"/>
              <a:t>Studijavo</a:t>
            </a:r>
            <a:r>
              <a:rPr lang="en-US" dirty="0" smtClean="0"/>
              <a:t> </a:t>
            </a:r>
            <a:r>
              <a:rPr lang="en-US" dirty="0" err="1" smtClean="0"/>
              <a:t>Vytauto</a:t>
            </a:r>
            <a:r>
              <a:rPr lang="en-US" dirty="0" smtClean="0"/>
              <a:t> </a:t>
            </a:r>
            <a:r>
              <a:rPr lang="en-US" dirty="0" err="1"/>
              <a:t>Didžiojo</a:t>
            </a:r>
            <a:r>
              <a:rPr lang="en-US" dirty="0"/>
              <a:t> </a:t>
            </a:r>
            <a:r>
              <a:rPr lang="en-US" dirty="0" err="1"/>
              <a:t>universiteto</a:t>
            </a:r>
            <a:r>
              <a:rPr lang="en-US" dirty="0"/>
              <a:t> </a:t>
            </a:r>
            <a:r>
              <a:rPr lang="en-US" dirty="0" err="1"/>
              <a:t>Teologijos-filosofijos</a:t>
            </a:r>
            <a:r>
              <a:rPr lang="en-US" dirty="0"/>
              <a:t> </a:t>
            </a:r>
            <a:r>
              <a:rPr lang="en-US" dirty="0" err="1" smtClean="0"/>
              <a:t>fakultete</a:t>
            </a:r>
            <a:r>
              <a:rPr lang="en-US" dirty="0" smtClean="0"/>
              <a:t> </a:t>
            </a:r>
            <a:r>
              <a:rPr lang="en-US" dirty="0" err="1" smtClean="0"/>
              <a:t>anglų</a:t>
            </a:r>
            <a:r>
              <a:rPr lang="en-US" dirty="0" smtClean="0"/>
              <a:t> </a:t>
            </a:r>
            <a:r>
              <a:rPr lang="en-US" dirty="0"/>
              <a:t>k.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literatūrą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Metęs</a:t>
            </a:r>
            <a:r>
              <a:rPr lang="en-US" dirty="0" smtClean="0"/>
              <a:t> </a:t>
            </a:r>
            <a:r>
              <a:rPr lang="en-US" dirty="0" err="1" smtClean="0"/>
              <a:t>anglistiką</a:t>
            </a:r>
            <a:r>
              <a:rPr lang="en-US" dirty="0"/>
              <a:t>, </a:t>
            </a:r>
            <a:r>
              <a:rPr lang="en-US" dirty="0" err="1"/>
              <a:t>perėjo</a:t>
            </a:r>
            <a:r>
              <a:rPr lang="en-US" dirty="0"/>
              <a:t> </a:t>
            </a:r>
            <a:r>
              <a:rPr lang="en-US" dirty="0" err="1"/>
              <a:t>į</a:t>
            </a:r>
            <a:r>
              <a:rPr lang="en-US" dirty="0"/>
              <a:t> </a:t>
            </a:r>
            <a:r>
              <a:rPr lang="en-US" dirty="0" err="1"/>
              <a:t>filosofiją</a:t>
            </a:r>
            <a:r>
              <a:rPr lang="en-US" dirty="0"/>
              <a:t>, </a:t>
            </a:r>
            <a:r>
              <a:rPr lang="en-US" dirty="0" err="1"/>
              <a:t>kurią</a:t>
            </a:r>
            <a:r>
              <a:rPr lang="en-US" dirty="0"/>
              <a:t> </a:t>
            </a:r>
            <a:r>
              <a:rPr lang="en-US" dirty="0" err="1"/>
              <a:t>studijavo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pat </a:t>
            </a:r>
            <a:r>
              <a:rPr lang="en-US" dirty="0" err="1"/>
              <a:t>universiteto</a:t>
            </a:r>
            <a:r>
              <a:rPr lang="en-US" dirty="0"/>
              <a:t> </a:t>
            </a:r>
            <a:r>
              <a:rPr lang="en-US" dirty="0" err="1"/>
              <a:t>uždarymo</a:t>
            </a:r>
            <a:r>
              <a:rPr lang="en-US" dirty="0"/>
              <a:t> </a:t>
            </a:r>
            <a:r>
              <a:rPr lang="en-US" dirty="0" smtClean="0"/>
              <a:t>1943 m., </a:t>
            </a:r>
            <a:r>
              <a:rPr lang="en-US" dirty="0" err="1" smtClean="0"/>
              <a:t>vokiečiams</a:t>
            </a:r>
            <a:r>
              <a:rPr lang="en-US" dirty="0" smtClean="0"/>
              <a:t> </a:t>
            </a:r>
            <a:r>
              <a:rPr lang="en-US" dirty="0" err="1"/>
              <a:t>uždarius</a:t>
            </a:r>
            <a:r>
              <a:rPr lang="en-US" dirty="0"/>
              <a:t> </a:t>
            </a:r>
            <a:r>
              <a:rPr lang="en-US" dirty="0" err="1"/>
              <a:t>Vilniaus</a:t>
            </a:r>
            <a:r>
              <a:rPr lang="en-US" dirty="0"/>
              <a:t> </a:t>
            </a:r>
            <a:r>
              <a:rPr lang="en-US" dirty="0" err="1" smtClean="0"/>
              <a:t>universitetą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V. </a:t>
            </a:r>
            <a:r>
              <a:rPr lang="en-US" dirty="0" err="1" smtClean="0"/>
              <a:t>Mačernis</a:t>
            </a:r>
            <a:r>
              <a:rPr lang="en-US" dirty="0" smtClean="0"/>
              <a:t> </a:t>
            </a:r>
            <a:r>
              <a:rPr lang="en-US" dirty="0" err="1"/>
              <a:t>grįžo</a:t>
            </a:r>
            <a:r>
              <a:rPr lang="en-US" dirty="0"/>
              <a:t> </a:t>
            </a:r>
            <a:r>
              <a:rPr lang="en-US" dirty="0" err="1"/>
              <a:t>į</a:t>
            </a:r>
            <a:r>
              <a:rPr lang="en-US" dirty="0"/>
              <a:t> </a:t>
            </a:r>
            <a:r>
              <a:rPr lang="en-US" dirty="0" err="1"/>
              <a:t>tėviškę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gyveno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smtClean="0"/>
              <a:t>1944 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132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filosofija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Paprastai</a:t>
            </a:r>
            <a:r>
              <a:rPr lang="en-US" dirty="0" smtClean="0"/>
              <a:t> </a:t>
            </a:r>
            <a:r>
              <a:rPr lang="en-US" dirty="0" err="1" smtClean="0"/>
              <a:t>tariant</a:t>
            </a:r>
            <a:r>
              <a:rPr lang="en-US" dirty="0" smtClean="0"/>
              <a:t>, tai </a:t>
            </a:r>
            <a:r>
              <a:rPr lang="en-US" dirty="0" err="1" smtClean="0"/>
              <a:t>mokslas</a:t>
            </a:r>
            <a:r>
              <a:rPr lang="en-US" dirty="0" smtClean="0"/>
              <a:t> </a:t>
            </a:r>
            <a:r>
              <a:rPr lang="en-US" dirty="0" err="1"/>
              <a:t>apie</a:t>
            </a:r>
            <a:r>
              <a:rPr lang="en-US" dirty="0"/>
              <a:t> </a:t>
            </a:r>
            <a:r>
              <a:rPr lang="en-US" dirty="0" err="1" smtClean="0"/>
              <a:t>tiesos</a:t>
            </a:r>
            <a:r>
              <a:rPr lang="en-US" dirty="0" smtClean="0"/>
              <a:t> </a:t>
            </a:r>
            <a:r>
              <a:rPr lang="en-US" dirty="0" err="1" smtClean="0"/>
              <a:t>ieškojimą</a:t>
            </a:r>
            <a:r>
              <a:rPr lang="en-US" dirty="0" smtClean="0"/>
              <a:t>. </a:t>
            </a:r>
            <a:r>
              <a:rPr lang="en-US" dirty="0" err="1"/>
              <a:t>Mokslas</a:t>
            </a:r>
            <a:r>
              <a:rPr lang="en-US" dirty="0"/>
              <a:t> </a:t>
            </a:r>
            <a:r>
              <a:rPr lang="en-US" dirty="0" err="1"/>
              <a:t>apie</a:t>
            </a:r>
            <a:r>
              <a:rPr lang="en-US" dirty="0"/>
              <a:t> </a:t>
            </a:r>
            <a:r>
              <a:rPr lang="en-US" dirty="0" err="1" smtClean="0"/>
              <a:t>pasaulą</a:t>
            </a:r>
            <a:r>
              <a:rPr lang="en-US" dirty="0" smtClean="0"/>
              <a:t>. </a:t>
            </a:r>
            <a:r>
              <a:rPr lang="en-US" dirty="0" err="1"/>
              <a:t>Mokslas</a:t>
            </a:r>
            <a:r>
              <a:rPr lang="en-US" dirty="0"/>
              <a:t> </a:t>
            </a:r>
            <a:r>
              <a:rPr lang="en-US" dirty="0" err="1"/>
              <a:t>apie</a:t>
            </a:r>
            <a:r>
              <a:rPr lang="en-US" dirty="0"/>
              <a:t> </a:t>
            </a:r>
            <a:r>
              <a:rPr lang="en-US" dirty="0" err="1" smtClean="0"/>
              <a:t>žmogaus</a:t>
            </a:r>
            <a:r>
              <a:rPr lang="en-US" dirty="0" smtClean="0"/>
              <a:t> </a:t>
            </a:r>
            <a:r>
              <a:rPr lang="en-US" dirty="0" err="1" smtClean="0"/>
              <a:t>pradą</a:t>
            </a:r>
            <a:r>
              <a:rPr lang="en-US" dirty="0" smtClean="0"/>
              <a:t>. </a:t>
            </a:r>
            <a:r>
              <a:rPr lang="en-US" dirty="0" err="1"/>
              <a:t>Mokslas</a:t>
            </a:r>
            <a:r>
              <a:rPr lang="en-US" dirty="0"/>
              <a:t> </a:t>
            </a:r>
            <a:r>
              <a:rPr lang="en-US" dirty="0" err="1"/>
              <a:t>apie</a:t>
            </a:r>
            <a:r>
              <a:rPr lang="en-US" dirty="0"/>
              <a:t> </a:t>
            </a:r>
            <a:r>
              <a:rPr lang="en-US" dirty="0" err="1" smtClean="0"/>
              <a:t>žmogaus</a:t>
            </a:r>
            <a:r>
              <a:rPr lang="en-US" dirty="0" smtClean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minties</a:t>
            </a:r>
            <a:r>
              <a:rPr lang="en-US" dirty="0"/>
              <a:t>, </a:t>
            </a:r>
            <a:r>
              <a:rPr lang="en-US" dirty="0" err="1" smtClean="0"/>
              <a:t>žmogaus</a:t>
            </a:r>
            <a:r>
              <a:rPr lang="en-US" dirty="0" smtClean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pasaulio</a:t>
            </a:r>
            <a:r>
              <a:rPr lang="en-US" dirty="0"/>
              <a:t>, </a:t>
            </a:r>
            <a:r>
              <a:rPr lang="en-US" dirty="0" err="1" smtClean="0"/>
              <a:t>žmogaus</a:t>
            </a:r>
            <a:r>
              <a:rPr lang="en-US" dirty="0" smtClean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 smtClean="0"/>
              <a:t>būties</a:t>
            </a:r>
            <a:r>
              <a:rPr lang="en-US" dirty="0" smtClean="0"/>
              <a:t> </a:t>
            </a:r>
            <a:r>
              <a:rPr lang="en-US" dirty="0" err="1" smtClean="0"/>
              <a:t>ryšius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Išties</a:t>
            </a:r>
            <a:r>
              <a:rPr lang="en-US" dirty="0" smtClean="0"/>
              <a:t>, </a:t>
            </a:r>
            <a:r>
              <a:rPr lang="en-US" dirty="0" err="1" smtClean="0"/>
              <a:t>atrodo</a:t>
            </a:r>
            <a:r>
              <a:rPr lang="en-US" dirty="0" smtClean="0"/>
              <a:t> </a:t>
            </a:r>
            <a:r>
              <a:rPr lang="en-US" dirty="0" err="1" smtClean="0"/>
              <a:t>sudėtinga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83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vytautas-macernis-po-ukanotu-nesinios-dangum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8" b="327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67038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Dar </a:t>
            </a:r>
            <a:r>
              <a:rPr lang="en-US" dirty="0" err="1"/>
              <a:t>besimokydamas</a:t>
            </a:r>
            <a:r>
              <a:rPr lang="en-US" dirty="0"/>
              <a:t> </a:t>
            </a:r>
            <a:r>
              <a:rPr lang="en-US" dirty="0" err="1"/>
              <a:t>septintoje</a:t>
            </a:r>
            <a:r>
              <a:rPr lang="en-US" dirty="0"/>
              <a:t> </a:t>
            </a:r>
            <a:r>
              <a:rPr lang="en-US" dirty="0" err="1"/>
              <a:t>klasėje</a:t>
            </a:r>
            <a:r>
              <a:rPr lang="en-US" dirty="0"/>
              <a:t> </a:t>
            </a:r>
            <a:r>
              <a:rPr lang="en-US" dirty="0" err="1"/>
              <a:t>mokyklos</a:t>
            </a:r>
            <a:r>
              <a:rPr lang="en-US" dirty="0"/>
              <a:t> </a:t>
            </a:r>
            <a:r>
              <a:rPr lang="en-US" dirty="0" err="1"/>
              <a:t>ateitininkų</a:t>
            </a:r>
            <a:r>
              <a:rPr lang="en-US" dirty="0"/>
              <a:t> </a:t>
            </a:r>
            <a:r>
              <a:rPr lang="en-US" dirty="0" err="1"/>
              <a:t>žurnaluose</a:t>
            </a:r>
            <a:r>
              <a:rPr lang="en-US" dirty="0"/>
              <a:t> „</a:t>
            </a:r>
            <a:r>
              <a:rPr lang="en-US" dirty="0" err="1"/>
              <a:t>Ateities</a:t>
            </a:r>
            <a:r>
              <a:rPr lang="en-US" dirty="0"/>
              <a:t> </a:t>
            </a:r>
            <a:r>
              <a:rPr lang="en-US" dirty="0" err="1"/>
              <a:t>Spinduliai</a:t>
            </a:r>
            <a:r>
              <a:rPr lang="en-US" dirty="0"/>
              <a:t>” </a:t>
            </a:r>
            <a:r>
              <a:rPr lang="en-US" dirty="0" err="1"/>
              <a:t>ir</a:t>
            </a:r>
            <a:r>
              <a:rPr lang="en-US" dirty="0"/>
              <a:t> „</a:t>
            </a:r>
            <a:r>
              <a:rPr lang="en-US" dirty="0" err="1"/>
              <a:t>Ateitis</a:t>
            </a:r>
            <a:r>
              <a:rPr lang="en-US" dirty="0"/>
              <a:t>” </a:t>
            </a:r>
            <a:r>
              <a:rPr lang="en-US" dirty="0" err="1"/>
              <a:t>paskelbė</a:t>
            </a:r>
            <a:r>
              <a:rPr lang="en-US" dirty="0"/>
              <a:t> </a:t>
            </a:r>
            <a:r>
              <a:rPr lang="en-US" dirty="0" err="1"/>
              <a:t>savo</a:t>
            </a:r>
            <a:r>
              <a:rPr lang="en-US" dirty="0"/>
              <a:t> </a:t>
            </a:r>
            <a:r>
              <a:rPr lang="en-US" dirty="0" err="1"/>
              <a:t>pirmuosius</a:t>
            </a:r>
            <a:r>
              <a:rPr lang="en-US" dirty="0"/>
              <a:t> </a:t>
            </a:r>
            <a:r>
              <a:rPr lang="en-US" dirty="0" err="1"/>
              <a:t>eilėraščius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Eilėraščius</a:t>
            </a:r>
            <a:r>
              <a:rPr lang="en-US" dirty="0" smtClean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originalų</a:t>
            </a:r>
            <a:r>
              <a:rPr lang="en-US" dirty="0"/>
              <a:t> </a:t>
            </a:r>
            <a:r>
              <a:rPr lang="en-US" dirty="0" err="1"/>
              <a:t>persirašinėdavo</a:t>
            </a:r>
            <a:r>
              <a:rPr lang="en-US" dirty="0"/>
              <a:t> </a:t>
            </a:r>
            <a:r>
              <a:rPr lang="en-US" dirty="0" err="1"/>
              <a:t>kiti</a:t>
            </a:r>
            <a:r>
              <a:rPr lang="en-US" dirty="0"/>
              <a:t>, </a:t>
            </a:r>
            <a:r>
              <a:rPr lang="en-US" dirty="0" err="1"/>
              <a:t>nes</a:t>
            </a:r>
            <a:r>
              <a:rPr lang="en-US" dirty="0"/>
              <a:t> V</a:t>
            </a:r>
            <a:r>
              <a:rPr lang="en-US" dirty="0" smtClean="0"/>
              <a:t>. </a:t>
            </a:r>
            <a:r>
              <a:rPr lang="en-US" dirty="0" err="1" smtClean="0"/>
              <a:t>Mačernio</a:t>
            </a:r>
            <a:r>
              <a:rPr lang="en-US" dirty="0" smtClean="0"/>
              <a:t> </a:t>
            </a:r>
            <a:r>
              <a:rPr lang="en-US" dirty="0" err="1"/>
              <a:t>kūryba</a:t>
            </a:r>
            <a:r>
              <a:rPr lang="en-US" dirty="0"/>
              <a:t> </a:t>
            </a:r>
            <a:r>
              <a:rPr lang="en-US" dirty="0" err="1"/>
              <a:t>tuo</a:t>
            </a:r>
            <a:r>
              <a:rPr lang="en-US" dirty="0"/>
              <a:t> </a:t>
            </a:r>
            <a:r>
              <a:rPr lang="en-US" dirty="0" err="1"/>
              <a:t>metu</a:t>
            </a:r>
            <a:r>
              <a:rPr lang="en-US" dirty="0"/>
              <a:t> </a:t>
            </a:r>
            <a:r>
              <a:rPr lang="en-US" dirty="0" err="1"/>
              <a:t>buvo</a:t>
            </a:r>
            <a:r>
              <a:rPr lang="en-US" dirty="0"/>
              <a:t> </a:t>
            </a:r>
            <a:r>
              <a:rPr lang="en-US" dirty="0" err="1"/>
              <a:t>populiari</a:t>
            </a:r>
            <a:r>
              <a:rPr lang="en-US" dirty="0"/>
              <a:t> </a:t>
            </a:r>
            <a:r>
              <a:rPr lang="en-US" dirty="0" err="1"/>
              <a:t>moksleivių</a:t>
            </a:r>
            <a:r>
              <a:rPr lang="en-US" dirty="0"/>
              <a:t>, </a:t>
            </a:r>
            <a:r>
              <a:rPr lang="en-US" dirty="0" err="1"/>
              <a:t>studentų</a:t>
            </a:r>
            <a:r>
              <a:rPr lang="en-US" dirty="0"/>
              <a:t>, </a:t>
            </a:r>
            <a:r>
              <a:rPr lang="en-US" dirty="0" err="1"/>
              <a:t>jaunosios</a:t>
            </a:r>
            <a:r>
              <a:rPr lang="en-US" dirty="0"/>
              <a:t> </a:t>
            </a:r>
            <a:r>
              <a:rPr lang="en-US" dirty="0" err="1"/>
              <a:t>inteligentijos</a:t>
            </a:r>
            <a:r>
              <a:rPr lang="en-US" dirty="0"/>
              <a:t> </a:t>
            </a:r>
            <a:r>
              <a:rPr lang="en-US" dirty="0" err="1"/>
              <a:t>sluoksniuose</a:t>
            </a:r>
            <a:r>
              <a:rPr lang="en-US" dirty="0"/>
              <a:t>. </a:t>
            </a:r>
            <a:r>
              <a:rPr lang="en-US" dirty="0" err="1"/>
              <a:t>Tokiu</a:t>
            </a:r>
            <a:r>
              <a:rPr lang="en-US" dirty="0"/>
              <a:t> </a:t>
            </a:r>
            <a:r>
              <a:rPr lang="en-US" dirty="0" err="1"/>
              <a:t>būdu</a:t>
            </a:r>
            <a:r>
              <a:rPr lang="en-US" dirty="0"/>
              <a:t> </a:t>
            </a:r>
            <a:r>
              <a:rPr lang="en-US" dirty="0" err="1"/>
              <a:t>jo</a:t>
            </a:r>
            <a:r>
              <a:rPr lang="en-US" dirty="0"/>
              <a:t> </a:t>
            </a:r>
            <a:r>
              <a:rPr lang="en-US" dirty="0" err="1"/>
              <a:t>poezija</a:t>
            </a:r>
            <a:r>
              <a:rPr lang="en-US" dirty="0"/>
              <a:t> </a:t>
            </a:r>
            <a:r>
              <a:rPr lang="en-US" dirty="0" err="1"/>
              <a:t>rankraščiais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nuorašais</a:t>
            </a:r>
            <a:r>
              <a:rPr lang="en-US" dirty="0"/>
              <a:t> </a:t>
            </a:r>
            <a:r>
              <a:rPr lang="en-US" dirty="0" err="1"/>
              <a:t>plačiai</a:t>
            </a:r>
            <a:r>
              <a:rPr lang="en-US" dirty="0"/>
              <a:t> </a:t>
            </a:r>
            <a:r>
              <a:rPr lang="en-US" dirty="0" err="1"/>
              <a:t>pasklido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Lietuvą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poeto</a:t>
            </a:r>
            <a:r>
              <a:rPr lang="en-US" dirty="0"/>
              <a:t> </a:t>
            </a:r>
            <a:r>
              <a:rPr lang="en-US" dirty="0" err="1"/>
              <a:t>mirties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6851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Bolševikų</a:t>
            </a:r>
            <a:r>
              <a:rPr lang="en-US" dirty="0"/>
              <a:t> </a:t>
            </a:r>
            <a:r>
              <a:rPr lang="en-US" dirty="0" err="1"/>
              <a:t>armijoms</a:t>
            </a:r>
            <a:r>
              <a:rPr lang="en-US" dirty="0"/>
              <a:t> </a:t>
            </a:r>
            <a:r>
              <a:rPr lang="en-US" dirty="0" err="1"/>
              <a:t>artėjant</a:t>
            </a:r>
            <a:r>
              <a:rPr lang="en-US" dirty="0"/>
              <a:t>, V</a:t>
            </a:r>
            <a:r>
              <a:rPr lang="en-US" dirty="0" smtClean="0"/>
              <a:t>. </a:t>
            </a:r>
            <a:r>
              <a:rPr lang="en-US" dirty="0" err="1" smtClean="0"/>
              <a:t>Mačernis</a:t>
            </a:r>
            <a:r>
              <a:rPr lang="en-US" dirty="0" smtClean="0"/>
              <a:t> </a:t>
            </a:r>
            <a:r>
              <a:rPr lang="en-US" dirty="0" err="1"/>
              <a:t>nusprendė</a:t>
            </a:r>
            <a:r>
              <a:rPr lang="en-US" dirty="0"/>
              <a:t> </a:t>
            </a:r>
            <a:r>
              <a:rPr lang="en-US" dirty="0" err="1"/>
              <a:t>trauktis</a:t>
            </a:r>
            <a:r>
              <a:rPr lang="en-US" dirty="0"/>
              <a:t> </a:t>
            </a:r>
            <a:r>
              <a:rPr lang="en-US" dirty="0" err="1"/>
              <a:t>į</a:t>
            </a:r>
            <a:r>
              <a:rPr lang="en-US" dirty="0"/>
              <a:t> </a:t>
            </a:r>
            <a:r>
              <a:rPr lang="en-US" dirty="0" err="1"/>
              <a:t>Vakarus</a:t>
            </a:r>
            <a:r>
              <a:rPr lang="en-US" dirty="0"/>
              <a:t>, </a:t>
            </a:r>
            <a:r>
              <a:rPr lang="en-US" dirty="0" err="1"/>
              <a:t>ir</a:t>
            </a:r>
            <a:r>
              <a:rPr lang="en-US" dirty="0"/>
              <a:t>, 24-erių </a:t>
            </a:r>
            <a:r>
              <a:rPr lang="en-US" dirty="0" err="1"/>
              <a:t>tesulaukęs</a:t>
            </a:r>
            <a:r>
              <a:rPr lang="en-US" dirty="0"/>
              <a:t>, </a:t>
            </a:r>
            <a:r>
              <a:rPr lang="en-US" dirty="0" err="1"/>
              <a:t>žuvo</a:t>
            </a:r>
            <a:r>
              <a:rPr lang="en-US" dirty="0"/>
              <a:t> </a:t>
            </a:r>
            <a:r>
              <a:rPr lang="en-US" dirty="0" err="1"/>
              <a:t>nuo</a:t>
            </a:r>
            <a:r>
              <a:rPr lang="en-US" dirty="0"/>
              <a:t> </a:t>
            </a:r>
            <a:r>
              <a:rPr lang="en-US" dirty="0" err="1"/>
              <a:t>patrankos</a:t>
            </a:r>
            <a:r>
              <a:rPr lang="en-US" dirty="0"/>
              <a:t> </a:t>
            </a:r>
            <a:r>
              <a:rPr lang="en-US" dirty="0" err="1"/>
              <a:t>sviedinio</a:t>
            </a:r>
            <a:r>
              <a:rPr lang="en-US" dirty="0"/>
              <a:t> </a:t>
            </a:r>
            <a:r>
              <a:rPr lang="en-US" dirty="0" err="1"/>
              <a:t>skeveldros</a:t>
            </a:r>
            <a:r>
              <a:rPr lang="en-US" dirty="0"/>
              <a:t> </a:t>
            </a:r>
            <a:r>
              <a:rPr lang="en-US" dirty="0" err="1"/>
              <a:t>prie</a:t>
            </a:r>
            <a:r>
              <a:rPr lang="en-US" dirty="0"/>
              <a:t> </a:t>
            </a:r>
            <a:r>
              <a:rPr lang="en-US" dirty="0" err="1"/>
              <a:t>Žemaičių</a:t>
            </a:r>
            <a:r>
              <a:rPr lang="en-US" dirty="0"/>
              <a:t> </a:t>
            </a:r>
            <a:r>
              <a:rPr lang="en-US" dirty="0" err="1"/>
              <a:t>Kalvarijos</a:t>
            </a:r>
            <a:r>
              <a:rPr lang="en-US" dirty="0"/>
              <a:t> </a:t>
            </a:r>
            <a:r>
              <a:rPr lang="en-US" dirty="0" smtClean="0"/>
              <a:t>1944 m</a:t>
            </a:r>
            <a:r>
              <a:rPr lang="en-US" dirty="0"/>
              <a:t>. </a:t>
            </a:r>
            <a:r>
              <a:rPr lang="en-US" dirty="0" err="1"/>
              <a:t>spalio</a:t>
            </a:r>
            <a:r>
              <a:rPr lang="en-US" dirty="0"/>
              <a:t> </a:t>
            </a:r>
            <a:r>
              <a:rPr lang="en-US" dirty="0" smtClean="0"/>
              <a:t>7 d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Palaidotas</a:t>
            </a:r>
            <a:r>
              <a:rPr lang="en-US" dirty="0" smtClean="0"/>
              <a:t> </a:t>
            </a:r>
            <a:r>
              <a:rPr lang="en-US" dirty="0" err="1"/>
              <a:t>Šarnelėje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9167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Paskutinė</a:t>
            </a:r>
            <a:r>
              <a:rPr lang="en-US" sz="4000" dirty="0" smtClean="0"/>
              <a:t> </a:t>
            </a:r>
            <a:r>
              <a:rPr lang="en-US" sz="4000" dirty="0" err="1" smtClean="0"/>
              <a:t>poeto</a:t>
            </a:r>
            <a:r>
              <a:rPr lang="en-US" sz="4000" dirty="0" smtClean="0"/>
              <a:t> </a:t>
            </a:r>
            <a:r>
              <a:rPr lang="en-US" sz="4000" dirty="0" err="1" smtClean="0"/>
              <a:t>nuotrauka</a:t>
            </a:r>
            <a:r>
              <a:rPr lang="en-US" sz="4000" dirty="0" smtClean="0"/>
              <a:t>, 1942 m. </a:t>
            </a:r>
            <a:endParaRPr lang="en-US" sz="4000" dirty="0"/>
          </a:p>
        </p:txBody>
      </p:sp>
      <p:pic>
        <p:nvPicPr>
          <p:cNvPr id="4" name="Content Placeholder 3" descr="Vytautas_Macernis_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47" b="305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9024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Mačernio</a:t>
            </a:r>
            <a:r>
              <a:rPr lang="en-US" dirty="0" smtClean="0"/>
              <a:t> </a:t>
            </a:r>
            <a:r>
              <a:rPr lang="en-US" dirty="0" err="1" smtClean="0"/>
              <a:t>kūryba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V</a:t>
            </a:r>
            <a:r>
              <a:rPr lang="en-US" sz="3200" dirty="0" smtClean="0"/>
              <a:t>. </a:t>
            </a:r>
            <a:r>
              <a:rPr lang="en-US" sz="3200" dirty="0" err="1" smtClean="0"/>
              <a:t>Mačernio</a:t>
            </a:r>
            <a:r>
              <a:rPr lang="en-US" sz="3200" dirty="0" smtClean="0"/>
              <a:t> </a:t>
            </a:r>
            <a:r>
              <a:rPr lang="en-US" sz="3200" dirty="0" err="1"/>
              <a:t>kūryba</a:t>
            </a:r>
            <a:r>
              <a:rPr lang="en-US" sz="3200" dirty="0"/>
              <a:t> - </a:t>
            </a:r>
            <a:r>
              <a:rPr lang="en-US" sz="3200" dirty="0" err="1"/>
              <a:t>didelių</a:t>
            </a:r>
            <a:r>
              <a:rPr lang="en-US" sz="3200" dirty="0"/>
              <a:t> </a:t>
            </a:r>
            <a:r>
              <a:rPr lang="en-US" sz="3200" dirty="0" err="1"/>
              <a:t>vertybių</a:t>
            </a:r>
            <a:r>
              <a:rPr lang="en-US" sz="3200" dirty="0"/>
              <a:t>, </a:t>
            </a:r>
            <a:r>
              <a:rPr lang="en-US" sz="3200" dirty="0" err="1"/>
              <a:t>gyvenimo</a:t>
            </a:r>
            <a:r>
              <a:rPr lang="en-US" sz="3200" dirty="0"/>
              <a:t> </a:t>
            </a:r>
            <a:r>
              <a:rPr lang="en-US" sz="3200" dirty="0" err="1"/>
              <a:t>prasmės</a:t>
            </a:r>
            <a:r>
              <a:rPr lang="en-US" sz="3200" dirty="0"/>
              <a:t> </a:t>
            </a:r>
            <a:r>
              <a:rPr lang="en-US" sz="3200" dirty="0" err="1"/>
              <a:t>ieškančios</a:t>
            </a:r>
            <a:r>
              <a:rPr lang="en-US" sz="3200" dirty="0"/>
              <a:t>, </a:t>
            </a:r>
            <a:r>
              <a:rPr lang="en-US" sz="3200" dirty="0" err="1"/>
              <a:t>besikankinančios</a:t>
            </a:r>
            <a:r>
              <a:rPr lang="en-US" sz="3200" dirty="0"/>
              <a:t>, </a:t>
            </a:r>
            <a:r>
              <a:rPr lang="en-US" sz="3200" dirty="0" err="1"/>
              <a:t>abejojančios</a:t>
            </a:r>
            <a:r>
              <a:rPr lang="en-US" sz="3200" dirty="0"/>
              <a:t> </a:t>
            </a:r>
            <a:r>
              <a:rPr lang="en-US" sz="3200" dirty="0" err="1"/>
              <a:t>ir</a:t>
            </a:r>
            <a:r>
              <a:rPr lang="en-US" sz="3200" dirty="0"/>
              <a:t> </a:t>
            </a:r>
            <a:r>
              <a:rPr lang="en-US" sz="3200" dirty="0" err="1"/>
              <a:t>vėl</a:t>
            </a:r>
            <a:r>
              <a:rPr lang="en-US" sz="3200" dirty="0"/>
              <a:t> </a:t>
            </a:r>
            <a:r>
              <a:rPr lang="en-US" sz="3200" dirty="0" err="1"/>
              <a:t>nušvintančios</a:t>
            </a:r>
            <a:r>
              <a:rPr lang="en-US" sz="3200" dirty="0"/>
              <a:t> </a:t>
            </a:r>
            <a:r>
              <a:rPr lang="en-US" sz="3200" dirty="0" err="1"/>
              <a:t>sielos</a:t>
            </a:r>
            <a:r>
              <a:rPr lang="en-US" sz="3200" dirty="0"/>
              <a:t> </a:t>
            </a:r>
            <a:r>
              <a:rPr lang="en-US" sz="3200" dirty="0" err="1"/>
              <a:t>istorija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2039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Bibliografija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Ciklas</a:t>
            </a:r>
            <a:r>
              <a:rPr lang="en-US" dirty="0" smtClean="0"/>
              <a:t> </a:t>
            </a:r>
            <a:r>
              <a:rPr lang="en-US" i="1" dirty="0" err="1" smtClean="0"/>
              <a:t>Vizijos</a:t>
            </a:r>
            <a:endParaRPr lang="en-US" i="1" dirty="0" smtClean="0"/>
          </a:p>
          <a:p>
            <a:pPr marL="0" indent="0" algn="ctr">
              <a:buNone/>
            </a:pPr>
            <a:r>
              <a:rPr lang="en-US" dirty="0" err="1" smtClean="0"/>
              <a:t>Metų</a:t>
            </a:r>
            <a:r>
              <a:rPr lang="en-US" dirty="0" smtClean="0"/>
              <a:t> </a:t>
            </a:r>
            <a:r>
              <a:rPr lang="en-US" i="1" dirty="0" err="1" smtClean="0"/>
              <a:t>Sonetai</a:t>
            </a:r>
            <a:endParaRPr lang="en-US" i="1" dirty="0" smtClean="0"/>
          </a:p>
          <a:p>
            <a:pPr marL="0" indent="0" algn="ctr">
              <a:buNone/>
            </a:pPr>
            <a:r>
              <a:rPr lang="en-US" dirty="0" err="1" smtClean="0"/>
              <a:t>Eilėraščiai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934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Mačernio</a:t>
            </a:r>
            <a:r>
              <a:rPr lang="en-US" dirty="0" smtClean="0"/>
              <a:t> </a:t>
            </a:r>
            <a:r>
              <a:rPr lang="en-US" dirty="0" err="1" smtClean="0"/>
              <a:t>sonetai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err="1" smtClean="0"/>
              <a:t>Septintoje</a:t>
            </a:r>
            <a:r>
              <a:rPr lang="en-US" sz="2800" dirty="0" smtClean="0"/>
              <a:t> </a:t>
            </a:r>
            <a:r>
              <a:rPr lang="en-US" sz="2800" dirty="0" err="1" smtClean="0"/>
              <a:t>klasėje</a:t>
            </a:r>
            <a:r>
              <a:rPr lang="en-US" sz="2800" dirty="0" smtClean="0"/>
              <a:t> </a:t>
            </a:r>
            <a:r>
              <a:rPr lang="en-US" sz="2800" dirty="0" err="1" smtClean="0"/>
              <a:t>skaitysime</a:t>
            </a:r>
            <a:r>
              <a:rPr lang="en-US" sz="2800" dirty="0" smtClean="0"/>
              <a:t> </a:t>
            </a:r>
            <a:r>
              <a:rPr lang="en-US" sz="2800" dirty="0" err="1" smtClean="0"/>
              <a:t>Mačernio</a:t>
            </a:r>
            <a:r>
              <a:rPr lang="en-US" sz="2800" dirty="0" smtClean="0"/>
              <a:t> </a:t>
            </a:r>
            <a:r>
              <a:rPr lang="en-US" sz="2800" dirty="0" err="1" smtClean="0"/>
              <a:t>sonetus</a:t>
            </a:r>
            <a:r>
              <a:rPr lang="en-US" sz="2800" dirty="0" smtClean="0"/>
              <a:t>. </a:t>
            </a:r>
            <a:r>
              <a:rPr lang="en-US" sz="2800" dirty="0" err="1" smtClean="0"/>
              <a:t>Tačiau</a:t>
            </a:r>
            <a:r>
              <a:rPr lang="en-US" sz="2800" dirty="0" smtClean="0"/>
              <a:t> </a:t>
            </a:r>
            <a:r>
              <a:rPr lang="en-US" sz="2800" dirty="0" err="1" smtClean="0"/>
              <a:t>pirmiausiai</a:t>
            </a:r>
            <a:r>
              <a:rPr lang="en-US" sz="2800" dirty="0" smtClean="0"/>
              <a:t> </a:t>
            </a:r>
            <a:r>
              <a:rPr lang="en-US" sz="2800" dirty="0" err="1" smtClean="0"/>
              <a:t>reikia</a:t>
            </a:r>
            <a:r>
              <a:rPr lang="en-US" sz="2800" dirty="0" smtClean="0"/>
              <a:t> </a:t>
            </a:r>
            <a:r>
              <a:rPr lang="en-US" sz="2800" dirty="0" err="1" smtClean="0"/>
              <a:t>pažinti</a:t>
            </a:r>
            <a:r>
              <a:rPr lang="en-US" sz="2800" dirty="0" smtClean="0"/>
              <a:t> </a:t>
            </a:r>
            <a:r>
              <a:rPr lang="en-US" sz="2800" dirty="0" err="1" smtClean="0"/>
              <a:t>šį</a:t>
            </a:r>
            <a:r>
              <a:rPr lang="en-US" sz="2800" dirty="0" smtClean="0"/>
              <a:t> </a:t>
            </a:r>
            <a:r>
              <a:rPr lang="en-US" sz="2800" dirty="0" err="1" smtClean="0"/>
              <a:t>Jums</a:t>
            </a:r>
            <a:r>
              <a:rPr lang="en-US" sz="2800" dirty="0" smtClean="0"/>
              <a:t> </a:t>
            </a:r>
            <a:r>
              <a:rPr lang="en-US" sz="2800" dirty="0" err="1" smtClean="0"/>
              <a:t>naują</a:t>
            </a:r>
            <a:r>
              <a:rPr lang="en-US" sz="2800" dirty="0" smtClean="0"/>
              <a:t> </a:t>
            </a:r>
            <a:r>
              <a:rPr lang="en-US" sz="2800" dirty="0" err="1" smtClean="0"/>
              <a:t>ir</a:t>
            </a:r>
            <a:r>
              <a:rPr lang="en-US" sz="2800" dirty="0" smtClean="0"/>
              <a:t> </a:t>
            </a:r>
            <a:r>
              <a:rPr lang="en-US" sz="2800" dirty="0" err="1" smtClean="0"/>
              <a:t>dar</a:t>
            </a:r>
            <a:r>
              <a:rPr lang="en-US" sz="2800" dirty="0" smtClean="0"/>
              <a:t> </a:t>
            </a:r>
            <a:r>
              <a:rPr lang="en-US" sz="2800" dirty="0" err="1" smtClean="0"/>
              <a:t>negirdėtą</a:t>
            </a:r>
            <a:r>
              <a:rPr lang="en-US" sz="2800" dirty="0" smtClean="0"/>
              <a:t> </a:t>
            </a:r>
            <a:r>
              <a:rPr lang="en-US" sz="2800" dirty="0" err="1" smtClean="0"/>
              <a:t>lyrikos</a:t>
            </a:r>
            <a:r>
              <a:rPr lang="en-US" sz="2800" dirty="0" smtClean="0"/>
              <a:t> </a:t>
            </a:r>
            <a:r>
              <a:rPr lang="en-US" sz="2800" dirty="0" err="1" smtClean="0"/>
              <a:t>žanrą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6412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Sonetas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/>
              <a:t>Soneto</a:t>
            </a:r>
            <a:r>
              <a:rPr lang="en-US" dirty="0"/>
              <a:t> </a:t>
            </a:r>
            <a:r>
              <a:rPr lang="en-US" dirty="0" err="1"/>
              <a:t>pradžia</a:t>
            </a:r>
            <a:r>
              <a:rPr lang="en-US" dirty="0"/>
              <a:t> – XIII a. </a:t>
            </a:r>
            <a:r>
              <a:rPr lang="en-US" dirty="0" err="1"/>
              <a:t>literatūra</a:t>
            </a:r>
            <a:r>
              <a:rPr lang="en-US" dirty="0"/>
              <a:t>.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Sonetas</a:t>
            </a:r>
            <a:r>
              <a:rPr lang="en-US" dirty="0" smtClean="0"/>
              <a:t> </a:t>
            </a:r>
            <a:r>
              <a:rPr lang="en-US" dirty="0" err="1"/>
              <a:t>susideda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14 </a:t>
            </a:r>
            <a:r>
              <a:rPr lang="en-US" dirty="0" err="1"/>
              <a:t>eilučių</a:t>
            </a:r>
            <a:r>
              <a:rPr lang="en-US" dirty="0"/>
              <a:t>.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Itališkasis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Petrarkos</a:t>
            </a:r>
            <a:r>
              <a:rPr lang="en-US" dirty="0"/>
              <a:t>) </a:t>
            </a:r>
            <a:r>
              <a:rPr lang="en-US" dirty="0" err="1"/>
              <a:t>variantas</a:t>
            </a:r>
            <a:r>
              <a:rPr lang="en-US" dirty="0"/>
              <a:t> – du </a:t>
            </a:r>
            <a:r>
              <a:rPr lang="en-US" dirty="0" err="1"/>
              <a:t>katrenai</a:t>
            </a:r>
            <a:r>
              <a:rPr lang="en-US" dirty="0"/>
              <a:t> (</a:t>
            </a:r>
            <a:r>
              <a:rPr lang="en-US" dirty="0" err="1"/>
              <a:t>ketureiliai</a:t>
            </a:r>
            <a:r>
              <a:rPr lang="en-US" dirty="0"/>
              <a:t>) </a:t>
            </a:r>
            <a:r>
              <a:rPr lang="en-US" dirty="0" err="1"/>
              <a:t>ir</a:t>
            </a:r>
            <a:r>
              <a:rPr lang="en-US" dirty="0"/>
              <a:t> du </a:t>
            </a:r>
            <a:r>
              <a:rPr lang="en-US" dirty="0" err="1"/>
              <a:t>tercetai</a:t>
            </a:r>
            <a:r>
              <a:rPr lang="en-US" dirty="0"/>
              <a:t> (</a:t>
            </a:r>
            <a:r>
              <a:rPr lang="en-US" dirty="0" err="1"/>
              <a:t>trieiliai</a:t>
            </a:r>
            <a:r>
              <a:rPr lang="en-US" dirty="0"/>
              <a:t>).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Struktūra</a:t>
            </a:r>
            <a:r>
              <a:rPr lang="en-US" dirty="0" smtClean="0"/>
              <a:t>: 4-4-3-3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1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Sonetas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 err="1"/>
              <a:t>Angliškasis</a:t>
            </a:r>
            <a:r>
              <a:rPr lang="en-US" sz="3200" dirty="0"/>
              <a:t> (</a:t>
            </a:r>
            <a:r>
              <a:rPr lang="en-US" sz="3200" dirty="0" err="1"/>
              <a:t>Šekspyro</a:t>
            </a:r>
            <a:r>
              <a:rPr lang="en-US" sz="3200" dirty="0"/>
              <a:t>) </a:t>
            </a:r>
            <a:r>
              <a:rPr lang="en-US" sz="3200" dirty="0" err="1"/>
              <a:t>soneto</a:t>
            </a:r>
            <a:r>
              <a:rPr lang="en-US" sz="3200" dirty="0"/>
              <a:t> </a:t>
            </a:r>
            <a:r>
              <a:rPr lang="en-US" sz="3200" dirty="0" err="1"/>
              <a:t>variantas</a:t>
            </a:r>
            <a:r>
              <a:rPr lang="en-US" sz="3200" dirty="0"/>
              <a:t> </a:t>
            </a:r>
            <a:r>
              <a:rPr lang="en-US" sz="3200" dirty="0" err="1"/>
              <a:t>atsirado</a:t>
            </a:r>
            <a:r>
              <a:rPr lang="en-US" sz="3200" dirty="0"/>
              <a:t> </a:t>
            </a:r>
            <a:r>
              <a:rPr lang="en-US" sz="3200" dirty="0" err="1"/>
              <a:t>vėliau</a:t>
            </a:r>
            <a:r>
              <a:rPr lang="en-US" sz="3200" dirty="0"/>
              <a:t>. </a:t>
            </a:r>
            <a:r>
              <a:rPr lang="en-US" sz="3200" dirty="0" err="1"/>
              <a:t>Jis</a:t>
            </a:r>
            <a:r>
              <a:rPr lang="en-US" sz="3200" dirty="0"/>
              <a:t> </a:t>
            </a:r>
            <a:r>
              <a:rPr lang="en-US" sz="3200" dirty="0" err="1"/>
              <a:t>susideda</a:t>
            </a:r>
            <a:r>
              <a:rPr lang="en-US" sz="3200" dirty="0"/>
              <a:t> </a:t>
            </a:r>
            <a:r>
              <a:rPr lang="en-US" sz="3200" dirty="0" err="1"/>
              <a:t>iš</a:t>
            </a:r>
            <a:r>
              <a:rPr lang="en-US" sz="3200" dirty="0"/>
              <a:t> </a:t>
            </a:r>
            <a:r>
              <a:rPr lang="en-US" sz="3200" dirty="0" err="1"/>
              <a:t>trijų</a:t>
            </a:r>
            <a:r>
              <a:rPr lang="en-US" sz="3200" dirty="0"/>
              <a:t> </a:t>
            </a:r>
            <a:r>
              <a:rPr lang="en-US" sz="3200" dirty="0" err="1"/>
              <a:t>katrenų</a:t>
            </a:r>
            <a:r>
              <a:rPr lang="en-US" sz="3200" dirty="0"/>
              <a:t> (</a:t>
            </a:r>
            <a:r>
              <a:rPr lang="en-US" sz="3200" dirty="0" err="1"/>
              <a:t>ketureilių</a:t>
            </a:r>
            <a:r>
              <a:rPr lang="en-US" sz="3200" dirty="0"/>
              <a:t>) </a:t>
            </a:r>
            <a:r>
              <a:rPr lang="en-US" sz="3200" dirty="0" err="1"/>
              <a:t>ir</a:t>
            </a:r>
            <a:r>
              <a:rPr lang="en-US" sz="3200" dirty="0"/>
              <a:t> </a:t>
            </a:r>
            <a:r>
              <a:rPr lang="en-US" sz="3200" dirty="0" err="1"/>
              <a:t>baigiamojo</a:t>
            </a:r>
            <a:r>
              <a:rPr lang="en-US" sz="3200" dirty="0"/>
              <a:t> </a:t>
            </a:r>
            <a:r>
              <a:rPr lang="en-US" sz="3200" dirty="0" err="1"/>
              <a:t>disticho</a:t>
            </a:r>
            <a:r>
              <a:rPr lang="en-US" sz="3200" dirty="0"/>
              <a:t> (</a:t>
            </a:r>
            <a:r>
              <a:rPr lang="en-US" sz="3200" dirty="0" err="1"/>
              <a:t>dvieilio</a:t>
            </a:r>
            <a:r>
              <a:rPr lang="en-US" sz="3200" dirty="0"/>
              <a:t>). 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err="1" smtClean="0"/>
              <a:t>Struktūra</a:t>
            </a:r>
            <a:r>
              <a:rPr lang="en-US" sz="3200" dirty="0" smtClean="0"/>
              <a:t>: 4-4-4-3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34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read in English!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33771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US" sz="3800" dirty="0" err="1"/>
              <a:t>Thine</a:t>
            </a:r>
            <a:r>
              <a:rPr lang="en-US" sz="3800" dirty="0"/>
              <a:t> eyes I love, and they as pitying me,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Knowing </a:t>
            </a:r>
            <a:r>
              <a:rPr lang="en-US" sz="3800" dirty="0"/>
              <a:t>thy heart torment me with disdain,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Have </a:t>
            </a:r>
            <a:r>
              <a:rPr lang="en-US" sz="3800" dirty="0"/>
              <a:t>put on black, and loving mourners be,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Looking </a:t>
            </a:r>
            <a:r>
              <a:rPr lang="en-US" sz="3800" dirty="0"/>
              <a:t>with pretty </a:t>
            </a:r>
            <a:r>
              <a:rPr lang="en-US" sz="3800" dirty="0" err="1"/>
              <a:t>ruth</a:t>
            </a:r>
            <a:r>
              <a:rPr lang="en-US" sz="3800" dirty="0"/>
              <a:t> upon my pain. </a:t>
            </a:r>
            <a:endParaRPr lang="en-US" sz="3800" dirty="0" smtClean="0"/>
          </a:p>
          <a:p>
            <a:pPr algn="ctr"/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And </a:t>
            </a:r>
            <a:r>
              <a:rPr lang="en-US" sz="3800" dirty="0"/>
              <a:t>truly not the morning sun of heaven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Better </a:t>
            </a:r>
            <a:r>
              <a:rPr lang="en-US" sz="3800" dirty="0"/>
              <a:t>becomes the grey cheeks of the east,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Nor </a:t>
            </a:r>
            <a:r>
              <a:rPr lang="en-US" sz="3800" dirty="0"/>
              <a:t>that full star that ushers in the even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Doth </a:t>
            </a:r>
            <a:r>
              <a:rPr lang="en-US" sz="3800" dirty="0"/>
              <a:t>half that glory to the sober </a:t>
            </a:r>
            <a:r>
              <a:rPr lang="en-US" sz="3800" dirty="0" smtClean="0"/>
              <a:t>west.</a:t>
            </a:r>
          </a:p>
          <a:p>
            <a:pPr marL="0" indent="0" algn="ctr">
              <a:buNone/>
            </a:pPr>
            <a:r>
              <a:rPr lang="en-US" sz="3800" dirty="0" smtClean="0"/>
              <a:t> </a:t>
            </a:r>
          </a:p>
          <a:p>
            <a:pPr marL="0" indent="0" algn="ctr">
              <a:buNone/>
            </a:pPr>
            <a:r>
              <a:rPr lang="en-US" sz="3800" dirty="0"/>
              <a:t>As those two mourning eyes become thy face: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let </a:t>
            </a:r>
            <a:r>
              <a:rPr lang="en-US" sz="3800" dirty="0"/>
              <a:t>it then as well beseem thy heart</a:t>
            </a:r>
            <a:br>
              <a:rPr lang="en-US" sz="3800" dirty="0"/>
            </a:br>
            <a:r>
              <a:rPr lang="en-US" sz="3800" dirty="0"/>
              <a:t>To mourn for me since mourning doth thee grace,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And </a:t>
            </a:r>
            <a:r>
              <a:rPr lang="en-US" sz="3800" dirty="0"/>
              <a:t>suit thy pity like in every part. </a:t>
            </a:r>
            <a:endParaRPr lang="en-US" sz="3800" dirty="0" smtClean="0"/>
          </a:p>
          <a:p>
            <a:pPr marL="0" indent="0" algn="ctr">
              <a:buNone/>
            </a:pPr>
            <a:endParaRPr lang="en-US" sz="3800" dirty="0" smtClean="0"/>
          </a:p>
          <a:p>
            <a:pPr marL="0" indent="0" algn="ctr">
              <a:buNone/>
            </a:pPr>
            <a:r>
              <a:rPr lang="en-US" sz="3800" dirty="0"/>
              <a:t>Then will I swear beauty herself is black, </a:t>
            </a:r>
            <a:endParaRPr lang="en-US" sz="3800" dirty="0" smtClean="0"/>
          </a:p>
          <a:p>
            <a:pPr marL="0" indent="0" algn="ctr">
              <a:buNone/>
            </a:pPr>
            <a:r>
              <a:rPr lang="en-US" sz="3800" dirty="0" smtClean="0"/>
              <a:t>And </a:t>
            </a:r>
            <a:r>
              <a:rPr lang="en-US" sz="3800" dirty="0"/>
              <a:t>all they foul that thy complexion lack. </a:t>
            </a:r>
            <a:endParaRPr lang="en-US" sz="38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57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0517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Šekspyro</a:t>
            </a:r>
            <a:r>
              <a:rPr lang="en-US" dirty="0" smtClean="0"/>
              <a:t> </a:t>
            </a:r>
            <a:r>
              <a:rPr lang="en-US" dirty="0" err="1" smtClean="0"/>
              <a:t>sonetas</a:t>
            </a:r>
            <a:r>
              <a:rPr lang="en-US" dirty="0" smtClean="0"/>
              <a:t> </a:t>
            </a:r>
            <a:r>
              <a:rPr lang="en-US" dirty="0" err="1" smtClean="0"/>
              <a:t>lietuviškai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4224"/>
            <a:ext cx="7467600" cy="545067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/>
              <a:t>Man </a:t>
            </a:r>
            <a:r>
              <a:rPr lang="en-US" dirty="0" err="1"/>
              <a:t>mielos</a:t>
            </a:r>
            <a:r>
              <a:rPr lang="en-US" dirty="0"/>
              <a:t> </a:t>
            </a:r>
            <a:r>
              <a:rPr lang="en-US" dirty="0" err="1"/>
              <a:t>tavo</a:t>
            </a:r>
            <a:r>
              <a:rPr lang="en-US" dirty="0"/>
              <a:t> </a:t>
            </a:r>
            <a:r>
              <a:rPr lang="en-US" dirty="0" err="1"/>
              <a:t>akys</a:t>
            </a:r>
            <a:r>
              <a:rPr lang="en-US" dirty="0"/>
              <a:t>,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sakau</a:t>
            </a:r>
            <a:r>
              <a:rPr lang="en-US" dirty="0"/>
              <a:t>: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„</a:t>
            </a:r>
            <a:r>
              <a:rPr lang="en-US" dirty="0" err="1"/>
              <a:t>Jūs</a:t>
            </a:r>
            <a:r>
              <a:rPr lang="en-US" dirty="0"/>
              <a:t> </a:t>
            </a:r>
            <a:r>
              <a:rPr lang="en-US" dirty="0" err="1"/>
              <a:t>apleistajam</a:t>
            </a:r>
            <a:r>
              <a:rPr lang="en-US" dirty="0"/>
              <a:t> </a:t>
            </a:r>
            <a:r>
              <a:rPr lang="en-US" dirty="0" err="1"/>
              <a:t>teikiate</a:t>
            </a:r>
            <a:r>
              <a:rPr lang="en-US" dirty="0"/>
              <a:t> </a:t>
            </a:r>
            <a:r>
              <a:rPr lang="en-US" dirty="0" err="1"/>
              <a:t>paguoda</a:t>
            </a:r>
            <a:r>
              <a:rPr lang="en-US" dirty="0"/>
              <a:t>̨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/>
              <a:t>gedula</a:t>
            </a:r>
            <a:r>
              <a:rPr lang="en-US" dirty="0"/>
              <a:t>̨ </a:t>
            </a:r>
            <a:r>
              <a:rPr lang="en-US" dirty="0" err="1"/>
              <a:t>jūs</a:t>
            </a:r>
            <a:r>
              <a:rPr lang="en-US" dirty="0"/>
              <a:t> </a:t>
            </a:r>
            <a:r>
              <a:rPr lang="en-US" dirty="0" err="1"/>
              <a:t>pasirinkot</a:t>
            </a:r>
            <a:r>
              <a:rPr lang="en-US" dirty="0"/>
              <a:t> </a:t>
            </a:r>
            <a:r>
              <a:rPr lang="en-US" dirty="0" err="1"/>
              <a:t>juoda</a:t>
            </a:r>
            <a:r>
              <a:rPr lang="en-US" dirty="0"/>
              <a:t>̨</a:t>
            </a:r>
            <a:br>
              <a:rPr lang="en-US" dirty="0"/>
            </a:br>
            <a:r>
              <a:rPr lang="en-US" dirty="0" err="1"/>
              <a:t>Nuo</a:t>
            </a:r>
            <a:r>
              <a:rPr lang="en-US" dirty="0"/>
              <a:t> </a:t>
            </a:r>
            <a:r>
              <a:rPr lang="en-US" dirty="0" err="1"/>
              <a:t>tol</a:t>
            </a:r>
            <a:r>
              <a:rPr lang="en-US" dirty="0"/>
              <a:t>, </a:t>
            </a:r>
            <a:r>
              <a:rPr lang="en-US" dirty="0" err="1"/>
              <a:t>kai</a:t>
            </a:r>
            <a:r>
              <a:rPr lang="en-US" dirty="0"/>
              <a:t> </a:t>
            </a:r>
            <a:r>
              <a:rPr lang="en-US" dirty="0" err="1"/>
              <a:t>savo</a:t>
            </a:r>
            <a:r>
              <a:rPr lang="en-US" dirty="0"/>
              <a:t> </a:t>
            </a:r>
            <a:r>
              <a:rPr lang="en-US" dirty="0" err="1"/>
              <a:t>draugo</a:t>
            </a:r>
            <a:r>
              <a:rPr lang="en-US" dirty="0"/>
              <a:t> </a:t>
            </a:r>
            <a:r>
              <a:rPr lang="en-US" dirty="0" err="1"/>
              <a:t>netekau</a:t>
            </a:r>
            <a:r>
              <a:rPr lang="en-US" dirty="0"/>
              <a:t>.“ 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patikėk</a:t>
            </a:r>
            <a:r>
              <a:rPr lang="en-US" dirty="0"/>
              <a:t>, </a:t>
            </a:r>
            <a:r>
              <a:rPr lang="en-US" dirty="0" err="1"/>
              <a:t>saulėtekis</a:t>
            </a:r>
            <a:r>
              <a:rPr lang="en-US" dirty="0"/>
              <a:t> ne </a:t>
            </a:r>
            <a:r>
              <a:rPr lang="en-US" dirty="0" err="1"/>
              <a:t>taip</a:t>
            </a:r>
            <a:r>
              <a:rPr lang="en-US" dirty="0"/>
              <a:t>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Senyva</a:t>
            </a:r>
            <a:r>
              <a:rPr lang="en-US" dirty="0" smtClean="0"/>
              <a:t>̨ </a:t>
            </a:r>
            <a:r>
              <a:rPr lang="en-US" dirty="0" err="1"/>
              <a:t>veida</a:t>
            </a:r>
            <a:r>
              <a:rPr lang="en-US" dirty="0"/>
              <a:t>̨ </a:t>
            </a:r>
            <a:r>
              <a:rPr lang="en-US" dirty="0" err="1"/>
              <a:t>rytmečio</a:t>
            </a:r>
            <a:r>
              <a:rPr lang="en-US" dirty="0"/>
              <a:t> </a:t>
            </a:r>
            <a:r>
              <a:rPr lang="en-US" dirty="0" err="1"/>
              <a:t>gaivina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 err="1"/>
              <a:t>Ir</a:t>
            </a:r>
            <a:r>
              <a:rPr lang="en-US" dirty="0"/>
              <a:t> ta </a:t>
            </a:r>
            <a:r>
              <a:rPr lang="en-US" dirty="0" err="1"/>
              <a:t>žvaigžde</a:t>
            </a:r>
            <a:r>
              <a:rPr lang="en-US" dirty="0"/>
              <a:t>̇, </a:t>
            </a:r>
            <a:r>
              <a:rPr lang="en-US" dirty="0" err="1"/>
              <a:t>kuri</a:t>
            </a:r>
            <a:r>
              <a:rPr lang="en-US" dirty="0"/>
              <a:t> </a:t>
            </a:r>
            <a:r>
              <a:rPr lang="en-US" dirty="0" err="1"/>
              <a:t>dangun</a:t>
            </a:r>
            <a:r>
              <a:rPr lang="en-US" dirty="0"/>
              <a:t> </a:t>
            </a:r>
            <a:r>
              <a:rPr lang="en-US" dirty="0" err="1"/>
              <a:t>išeis</a:t>
            </a:r>
            <a:r>
              <a:rPr lang="en-US" dirty="0"/>
              <a:t>,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– </a:t>
            </a:r>
            <a:r>
              <a:rPr lang="en-US" dirty="0" err="1"/>
              <a:t>Akis</a:t>
            </a:r>
            <a:r>
              <a:rPr lang="en-US" dirty="0"/>
              <a:t>, </a:t>
            </a:r>
            <a:r>
              <a:rPr lang="en-US" dirty="0" err="1"/>
              <a:t>nužvelgianti</a:t>
            </a:r>
            <a:r>
              <a:rPr lang="en-US" dirty="0"/>
              <a:t> </a:t>
            </a:r>
            <a:r>
              <a:rPr lang="en-US" dirty="0" err="1"/>
              <a:t>mus</a:t>
            </a:r>
            <a:r>
              <a:rPr lang="en-US" dirty="0"/>
              <a:t> </a:t>
            </a:r>
            <a:r>
              <a:rPr lang="en-US" dirty="0" err="1"/>
              <a:t>vakarine</a:t>
            </a:r>
            <a:r>
              <a:rPr lang="en-US" dirty="0"/>
              <a:t>̇, 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Ne </a:t>
            </a:r>
            <a:r>
              <a:rPr lang="en-US" dirty="0" err="1"/>
              <a:t>tokia</a:t>
            </a:r>
            <a:r>
              <a:rPr lang="en-US" dirty="0"/>
              <a:t> </a:t>
            </a:r>
            <a:r>
              <a:rPr lang="en-US" dirty="0" err="1"/>
              <a:t>spinduliuota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šviesi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 err="1"/>
              <a:t>Kaip</a:t>
            </a:r>
            <a:r>
              <a:rPr lang="en-US" dirty="0"/>
              <a:t> </a:t>
            </a:r>
            <a:r>
              <a:rPr lang="en-US" dirty="0" err="1"/>
              <a:t>žvilgsnis</a:t>
            </a:r>
            <a:r>
              <a:rPr lang="en-US" dirty="0"/>
              <a:t> </a:t>
            </a:r>
            <a:r>
              <a:rPr lang="en-US" dirty="0" err="1"/>
              <a:t>nuskaidrėjęs</a:t>
            </a:r>
            <a:r>
              <a:rPr lang="en-US" dirty="0"/>
              <a:t>, </a:t>
            </a:r>
            <a:r>
              <a:rPr lang="en-US" dirty="0" err="1"/>
              <a:t>lyg</a:t>
            </a:r>
            <a:r>
              <a:rPr lang="en-US" dirty="0"/>
              <a:t> </a:t>
            </a:r>
            <a:r>
              <a:rPr lang="en-US" dirty="0" err="1"/>
              <a:t>sudievu</a:t>
            </a:r>
            <a:r>
              <a:rPr lang="en-US" dirty="0"/>
              <a:t>..</a:t>
            </a:r>
            <a:r>
              <a:rPr lang="en-US" dirty="0" smtClean="0"/>
              <a:t>.</a:t>
            </a:r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dirty="0"/>
              <a:t>O, </a:t>
            </a:r>
            <a:r>
              <a:rPr lang="en-US" dirty="0" err="1"/>
              <a:t>jeigu</a:t>
            </a:r>
            <a:r>
              <a:rPr lang="en-US" dirty="0"/>
              <a:t> </a:t>
            </a:r>
            <a:r>
              <a:rPr lang="en-US" dirty="0" err="1"/>
              <a:t>gedulingam</a:t>
            </a:r>
            <a:r>
              <a:rPr lang="en-US" dirty="0"/>
              <a:t> </a:t>
            </a:r>
            <a:r>
              <a:rPr lang="en-US" dirty="0" err="1"/>
              <a:t>debesy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savo</a:t>
            </a:r>
            <a:r>
              <a:rPr lang="en-US" dirty="0"/>
              <a:t> </a:t>
            </a:r>
            <a:r>
              <a:rPr lang="en-US" dirty="0" err="1"/>
              <a:t>širdi</a:t>
            </a:r>
            <a:r>
              <a:rPr lang="en-US" dirty="0"/>
              <a:t>̨ </a:t>
            </a:r>
            <a:r>
              <a:rPr lang="en-US" dirty="0" err="1"/>
              <a:t>būtumei</a:t>
            </a:r>
            <a:r>
              <a:rPr lang="en-US" dirty="0"/>
              <a:t> </a:t>
            </a:r>
            <a:r>
              <a:rPr lang="en-US" dirty="0" err="1"/>
              <a:t>sudėjus</a:t>
            </a:r>
            <a:r>
              <a:rPr lang="en-US" dirty="0"/>
              <a:t>! 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/>
              <a:t>Sakyčiau</a:t>
            </a:r>
            <a:r>
              <a:rPr lang="en-US" dirty="0"/>
              <a:t> aš,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tikras</a:t>
            </a:r>
            <a:r>
              <a:rPr lang="en-US" dirty="0"/>
              <a:t> </a:t>
            </a:r>
            <a:r>
              <a:rPr lang="en-US" dirty="0" err="1"/>
              <a:t>grožis</a:t>
            </a:r>
            <a:r>
              <a:rPr lang="en-US" dirty="0"/>
              <a:t> – </a:t>
            </a:r>
            <a:r>
              <a:rPr lang="en-US" dirty="0" err="1"/>
              <a:t>juodas</a:t>
            </a:r>
            <a:r>
              <a:rPr lang="en-US" dirty="0"/>
              <a:t>,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Naktis</a:t>
            </a:r>
            <a:r>
              <a:rPr lang="en-US" dirty="0" smtClean="0"/>
              <a:t> </a:t>
            </a:r>
            <a:r>
              <a:rPr lang="en-US" dirty="0"/>
              <a:t>mums </a:t>
            </a:r>
            <a:r>
              <a:rPr lang="en-US" dirty="0" err="1"/>
              <a:t>daug</a:t>
            </a:r>
            <a:r>
              <a:rPr lang="en-US" dirty="0"/>
              <a:t> </a:t>
            </a:r>
            <a:r>
              <a:rPr lang="en-US" dirty="0" err="1"/>
              <a:t>ryškesne</a:t>
            </a:r>
            <a:r>
              <a:rPr lang="en-US" dirty="0"/>
              <a:t>̨ </a:t>
            </a:r>
            <a:r>
              <a:rPr lang="en-US" dirty="0" err="1"/>
              <a:t>šviesa</a:t>
            </a:r>
            <a:r>
              <a:rPr lang="en-US" dirty="0"/>
              <a:t>̨ </a:t>
            </a:r>
            <a:r>
              <a:rPr lang="en-US" dirty="0" err="1"/>
              <a:t>duoda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05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19069"/>
            <a:ext cx="8041440" cy="859938"/>
          </a:xfrm>
        </p:spPr>
        <p:txBody>
          <a:bodyPr/>
          <a:lstStyle/>
          <a:p>
            <a:r>
              <a:rPr lang="en-US" dirty="0" err="1" smtClean="0"/>
              <a:t>Mačernio</a:t>
            </a:r>
            <a:r>
              <a:rPr lang="en-US" dirty="0" smtClean="0"/>
              <a:t> </a:t>
            </a:r>
            <a:r>
              <a:rPr lang="en-US" dirty="0" err="1" smtClean="0"/>
              <a:t>sonetai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9007"/>
            <a:ext cx="8229600" cy="587899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400" dirty="0" err="1" smtClean="0"/>
              <a:t>Rudens</a:t>
            </a:r>
            <a:endParaRPr lang="en-US" sz="1400" dirty="0" smtClean="0"/>
          </a:p>
          <a:p>
            <a:pPr marL="0" indent="0" algn="ctr">
              <a:buNone/>
            </a:pPr>
            <a:r>
              <a:rPr lang="en-US" sz="1400" dirty="0" smtClean="0"/>
              <a:t>7</a:t>
            </a:r>
            <a:endParaRPr lang="en-US" sz="1400" dirty="0" smtClean="0"/>
          </a:p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r>
              <a:rPr lang="en-US" sz="1400" dirty="0" err="1" smtClean="0"/>
              <a:t>Vidunaktį</a:t>
            </a:r>
            <a:r>
              <a:rPr lang="en-US" sz="1400" dirty="0" smtClean="0"/>
              <a:t> </a:t>
            </a:r>
            <a:r>
              <a:rPr lang="en-US" sz="1400" dirty="0" err="1"/>
              <a:t>dažnai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 err="1"/>
              <a:t>Aš</a:t>
            </a:r>
            <a:r>
              <a:rPr lang="en-US" sz="1400" dirty="0"/>
              <a:t> </a:t>
            </a:r>
            <a:r>
              <a:rPr lang="en-US" sz="1400" dirty="0" err="1"/>
              <a:t>pabundu</a:t>
            </a:r>
            <a:r>
              <a:rPr lang="en-US" sz="1400" dirty="0"/>
              <a:t>,</a:t>
            </a:r>
          </a:p>
          <a:p>
            <a:pPr marL="0" indent="0" algn="ctr">
              <a:buNone/>
            </a:pPr>
            <a:r>
              <a:rPr lang="en-US" sz="1400" dirty="0" err="1"/>
              <a:t>Kada</a:t>
            </a:r>
            <a:r>
              <a:rPr lang="en-US" sz="1400" dirty="0"/>
              <a:t> </a:t>
            </a:r>
            <a:r>
              <a:rPr lang="en-US" sz="1400" dirty="0" err="1"/>
              <a:t>keistai</a:t>
            </a:r>
            <a:r>
              <a:rPr lang="en-US" sz="1400" dirty="0"/>
              <a:t>, </a:t>
            </a:r>
            <a:r>
              <a:rPr lang="en-US" sz="1400" dirty="0" err="1"/>
              <a:t>keistai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 err="1"/>
              <a:t>Visuos</a:t>
            </a:r>
            <a:r>
              <a:rPr lang="en-US" sz="1400" dirty="0"/>
              <a:t> </a:t>
            </a:r>
            <a:r>
              <a:rPr lang="en-US" sz="1400" dirty="0" err="1"/>
              <a:t>namuos</a:t>
            </a:r>
            <a:r>
              <a:rPr lang="en-US" sz="1400" dirty="0"/>
              <a:t> </a:t>
            </a:r>
            <a:r>
              <a:rPr lang="en-US" sz="1400" dirty="0" err="1"/>
              <a:t>tylu</a:t>
            </a:r>
            <a:r>
              <a:rPr lang="en-US" sz="1400" dirty="0"/>
              <a:t>,</a:t>
            </a:r>
          </a:p>
          <a:p>
            <a:pPr marL="0" indent="0" algn="ctr">
              <a:buNone/>
            </a:pPr>
            <a:r>
              <a:rPr lang="en-US" sz="1400" dirty="0"/>
              <a:t> </a:t>
            </a:r>
          </a:p>
          <a:p>
            <a:pPr marL="0" indent="0" algn="ctr">
              <a:buNone/>
            </a:pPr>
            <a:r>
              <a:rPr lang="en-US" sz="1400" dirty="0" err="1"/>
              <a:t>Ir</a:t>
            </a:r>
            <a:r>
              <a:rPr lang="en-US" sz="1400" dirty="0"/>
              <a:t> </a:t>
            </a:r>
            <a:r>
              <a:rPr lang="en-US" sz="1400" dirty="0" err="1"/>
              <a:t>aš</a:t>
            </a:r>
            <a:r>
              <a:rPr lang="en-US" sz="1400" dirty="0"/>
              <a:t> </a:t>
            </a:r>
            <a:r>
              <a:rPr lang="en-US" sz="1400" dirty="0" err="1"/>
              <a:t>nebežinau</a:t>
            </a:r>
            <a:r>
              <a:rPr lang="en-US" sz="1400" dirty="0"/>
              <a:t>,</a:t>
            </a:r>
          </a:p>
          <a:p>
            <a:pPr marL="0" indent="0" algn="ctr">
              <a:buNone/>
            </a:pPr>
            <a:r>
              <a:rPr lang="en-US" sz="1400" dirty="0" err="1"/>
              <a:t>Kas</a:t>
            </a:r>
            <a:r>
              <a:rPr lang="en-US" sz="1400" dirty="0"/>
              <a:t> </a:t>
            </a:r>
            <a:r>
              <a:rPr lang="en-US" sz="1400" dirty="0" err="1"/>
              <a:t>daros</a:t>
            </a:r>
            <a:r>
              <a:rPr lang="en-US" sz="1400" dirty="0"/>
              <a:t> </a:t>
            </a:r>
            <a:r>
              <a:rPr lang="en-US" sz="1400" dirty="0" err="1"/>
              <a:t>su</a:t>
            </a:r>
            <a:r>
              <a:rPr lang="en-US" sz="1400" dirty="0"/>
              <a:t> </a:t>
            </a:r>
            <a:r>
              <a:rPr lang="en-US" sz="1400" dirty="0" err="1"/>
              <a:t>manim</a:t>
            </a:r>
            <a:r>
              <a:rPr lang="en-US" sz="1400" dirty="0"/>
              <a:t>,</a:t>
            </a:r>
          </a:p>
          <a:p>
            <a:pPr marL="0" indent="0" algn="ctr">
              <a:buNone/>
            </a:pPr>
            <a:r>
              <a:rPr lang="en-US" sz="1400" dirty="0"/>
              <a:t>Bet man </a:t>
            </a:r>
            <a:r>
              <a:rPr lang="en-US" sz="1400" dirty="0" err="1"/>
              <a:t>kaskart</a:t>
            </a:r>
            <a:r>
              <a:rPr lang="en-US" sz="1400" dirty="0"/>
              <a:t> </a:t>
            </a:r>
            <a:r>
              <a:rPr lang="en-US" sz="1400" dirty="0" err="1"/>
              <a:t>sunkiau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 err="1"/>
              <a:t>Tokiom</a:t>
            </a:r>
            <a:r>
              <a:rPr lang="en-US" sz="1400" dirty="0"/>
              <a:t> </a:t>
            </a:r>
            <a:r>
              <a:rPr lang="en-US" sz="1400" dirty="0" err="1"/>
              <a:t>naktim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/>
              <a:t> </a:t>
            </a:r>
          </a:p>
          <a:p>
            <a:pPr marL="0" indent="0" algn="ctr">
              <a:buNone/>
            </a:pPr>
            <a:r>
              <a:rPr lang="en-US" sz="1400" dirty="0" err="1"/>
              <a:t>Išspręst</a:t>
            </a:r>
            <a:r>
              <a:rPr lang="en-US" sz="1400" dirty="0"/>
              <a:t> </a:t>
            </a:r>
            <a:r>
              <a:rPr lang="en-US" sz="1400" dirty="0" err="1"/>
              <a:t>gyvybės</a:t>
            </a:r>
            <a:r>
              <a:rPr lang="en-US" sz="1400" dirty="0"/>
              <a:t> </a:t>
            </a:r>
            <a:r>
              <a:rPr lang="en-US" sz="1400" dirty="0" err="1"/>
              <a:t>ir</a:t>
            </a:r>
            <a:r>
              <a:rPr lang="en-US" sz="1400" dirty="0"/>
              <a:t> </a:t>
            </a:r>
            <a:r>
              <a:rPr lang="en-US" sz="1400" dirty="0" err="1"/>
              <a:t>mirties</a:t>
            </a:r>
            <a:r>
              <a:rPr lang="en-US" sz="1400" dirty="0"/>
              <a:t> </a:t>
            </a:r>
            <a:r>
              <a:rPr lang="en-US" sz="1400" dirty="0" err="1"/>
              <a:t>lygtis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/>
              <a:t>Su </a:t>
            </a:r>
            <a:r>
              <a:rPr lang="en-US" sz="1400" dirty="0" err="1"/>
              <a:t>begale</a:t>
            </a:r>
            <a:r>
              <a:rPr lang="en-US" sz="1400" dirty="0"/>
              <a:t> </a:t>
            </a:r>
            <a:r>
              <a:rPr lang="en-US" sz="1400" dirty="0" err="1"/>
              <a:t>nežinomųjų</a:t>
            </a:r>
            <a:r>
              <a:rPr lang="en-US" sz="1400" dirty="0"/>
              <a:t>.</a:t>
            </a:r>
          </a:p>
          <a:p>
            <a:pPr marL="0" indent="0" algn="ctr">
              <a:buNone/>
            </a:pPr>
            <a:r>
              <a:rPr lang="en-US" sz="1400" dirty="0" err="1"/>
              <a:t>Veltui</a:t>
            </a:r>
            <a:r>
              <a:rPr lang="en-US" sz="1400" dirty="0"/>
              <a:t> </a:t>
            </a:r>
            <a:r>
              <a:rPr lang="en-US" sz="1400" dirty="0" err="1"/>
              <a:t>aš</a:t>
            </a:r>
            <a:r>
              <a:rPr lang="en-US" sz="1400" dirty="0"/>
              <a:t> </a:t>
            </a:r>
            <a:r>
              <a:rPr lang="en-US" sz="1400" dirty="0" err="1"/>
              <a:t>laukiu</a:t>
            </a:r>
            <a:r>
              <a:rPr lang="en-US" sz="1400" dirty="0"/>
              <a:t>: </a:t>
            </a:r>
            <a:r>
              <a:rPr lang="en-US" sz="1400" dirty="0" err="1"/>
              <a:t>niekas</a:t>
            </a:r>
            <a:r>
              <a:rPr lang="en-US" sz="1400" dirty="0"/>
              <a:t> man </a:t>
            </a:r>
            <a:r>
              <a:rPr lang="en-US" sz="1400" dirty="0" err="1"/>
              <a:t>nepasakys</a:t>
            </a:r>
            <a:r>
              <a:rPr lang="en-US" sz="1400" dirty="0"/>
              <a:t>,</a:t>
            </a:r>
          </a:p>
          <a:p>
            <a:pPr marL="0" indent="0" algn="ctr">
              <a:buNone/>
            </a:pPr>
            <a:r>
              <a:rPr lang="en-US" sz="1400" dirty="0"/>
              <a:t> </a:t>
            </a:r>
          </a:p>
          <a:p>
            <a:pPr marL="0" indent="0" algn="ctr">
              <a:buNone/>
            </a:pPr>
            <a:r>
              <a:rPr lang="en-US" sz="1400" dirty="0" err="1"/>
              <a:t>Atėjęs</a:t>
            </a:r>
            <a:r>
              <a:rPr lang="en-US" sz="1400" dirty="0"/>
              <a:t> </a:t>
            </a:r>
            <a:r>
              <a:rPr lang="en-US" sz="1400" dirty="0" err="1"/>
              <a:t>iš</a:t>
            </a:r>
            <a:r>
              <a:rPr lang="en-US" sz="1400" dirty="0"/>
              <a:t> </a:t>
            </a:r>
            <a:r>
              <a:rPr lang="en-US" sz="1400" dirty="0" err="1"/>
              <a:t>erdvių</a:t>
            </a:r>
            <a:r>
              <a:rPr lang="en-US" sz="1400" dirty="0"/>
              <a:t> </a:t>
            </a:r>
            <a:r>
              <a:rPr lang="en-US" sz="1400" dirty="0" err="1"/>
              <a:t>giliųjų</a:t>
            </a:r>
            <a:r>
              <a:rPr lang="en-US" sz="1400" dirty="0"/>
              <a:t>,</a:t>
            </a:r>
          </a:p>
          <a:p>
            <a:pPr marL="0" indent="0" algn="ctr">
              <a:buNone/>
            </a:pPr>
            <a:r>
              <a:rPr lang="en-US" sz="1400" dirty="0" err="1"/>
              <a:t>Kodėl</a:t>
            </a:r>
            <a:r>
              <a:rPr lang="en-US" sz="1400" dirty="0"/>
              <a:t> </a:t>
            </a:r>
            <a:r>
              <a:rPr lang="en-US" sz="1400" dirty="0" err="1"/>
              <a:t>kas</a:t>
            </a:r>
            <a:r>
              <a:rPr lang="en-US" sz="1400" dirty="0"/>
              <a:t> </a:t>
            </a:r>
            <a:r>
              <a:rPr lang="en-US" sz="1400" dirty="0" err="1"/>
              <a:t>nors</a:t>
            </a:r>
            <a:r>
              <a:rPr lang="en-US" sz="1400" dirty="0"/>
              <a:t> </a:t>
            </a:r>
            <a:r>
              <a:rPr lang="en-US" sz="1400" dirty="0" err="1"/>
              <a:t>yra</a:t>
            </a:r>
            <a:r>
              <a:rPr lang="en-US" sz="1400" dirty="0"/>
              <a:t>? </a:t>
            </a:r>
            <a:r>
              <a:rPr lang="en-US" sz="1400" dirty="0" err="1"/>
              <a:t>Kodėl</a:t>
            </a:r>
            <a:r>
              <a:rPr lang="en-US" sz="1400" dirty="0"/>
              <a:t> </a:t>
            </a:r>
            <a:r>
              <a:rPr lang="en-US" sz="1400" dirty="0" err="1"/>
              <a:t>aš</a:t>
            </a:r>
            <a:r>
              <a:rPr lang="en-US" sz="1400" dirty="0"/>
              <a:t> pats </a:t>
            </a:r>
            <a:r>
              <a:rPr lang="en-US" sz="1400" dirty="0" err="1"/>
              <a:t>esu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 err="1"/>
              <a:t>Didžiausia</a:t>
            </a:r>
            <a:r>
              <a:rPr lang="en-US" sz="1400" dirty="0"/>
              <a:t> </a:t>
            </a:r>
            <a:r>
              <a:rPr lang="en-US" sz="1400" dirty="0" err="1"/>
              <a:t>paslaptis</a:t>
            </a:r>
            <a:r>
              <a:rPr lang="en-US" sz="1400" dirty="0"/>
              <a:t> </a:t>
            </a:r>
            <a:r>
              <a:rPr lang="en-US" sz="1400" dirty="0" err="1"/>
              <a:t>visatos</a:t>
            </a:r>
            <a:r>
              <a:rPr lang="en-US" sz="1400" dirty="0"/>
              <a:t> </a:t>
            </a:r>
            <a:r>
              <a:rPr lang="en-US" sz="1400" dirty="0" err="1"/>
              <a:t>slėpinių</a:t>
            </a:r>
            <a:r>
              <a:rPr lang="en-US" sz="1400" dirty="0" smtClean="0"/>
              <a:t>?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1400" dirty="0" err="1"/>
              <a:t>Šarnelė</a:t>
            </a:r>
            <a:r>
              <a:rPr lang="en-US" sz="1400" dirty="0"/>
              <a:t>, 1943.X.17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66202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Aptarkime</a:t>
            </a:r>
            <a:r>
              <a:rPr lang="en-US" dirty="0" smtClean="0"/>
              <a:t> </a:t>
            </a:r>
            <a:r>
              <a:rPr lang="en-US" dirty="0" smtClean="0"/>
              <a:t>7 </a:t>
            </a:r>
            <a:r>
              <a:rPr lang="en-US" dirty="0" err="1" smtClean="0"/>
              <a:t>sonetą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Įvardykite</a:t>
            </a:r>
            <a:r>
              <a:rPr lang="en-US" dirty="0" smtClean="0"/>
              <a:t>, </a:t>
            </a:r>
            <a:r>
              <a:rPr lang="en-US" dirty="0" err="1" smtClean="0"/>
              <a:t>koks</a:t>
            </a:r>
            <a:r>
              <a:rPr lang="en-US" dirty="0"/>
              <a:t> </a:t>
            </a:r>
            <a:r>
              <a:rPr lang="en-US" dirty="0" err="1" smtClean="0"/>
              <a:t>eilėraščio</a:t>
            </a:r>
            <a:r>
              <a:rPr lang="en-US" dirty="0" smtClean="0"/>
              <a:t> </a:t>
            </a:r>
            <a:r>
              <a:rPr lang="en-US" dirty="0" err="1" smtClean="0"/>
              <a:t>laikas</a:t>
            </a:r>
            <a:r>
              <a:rPr lang="en-US" dirty="0" smtClean="0"/>
              <a:t>?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galime</a:t>
            </a:r>
            <a:r>
              <a:rPr lang="en-US" dirty="0" smtClean="0"/>
              <a:t> </a:t>
            </a:r>
            <a:r>
              <a:rPr lang="en-US" dirty="0" err="1" smtClean="0"/>
              <a:t>pasakyti</a:t>
            </a:r>
            <a:r>
              <a:rPr lang="en-US" dirty="0" smtClean="0"/>
              <a:t> </a:t>
            </a:r>
            <a:r>
              <a:rPr lang="en-US" dirty="0" err="1" smtClean="0"/>
              <a:t>labai</a:t>
            </a:r>
            <a:r>
              <a:rPr lang="en-US" dirty="0" smtClean="0"/>
              <a:t> </a:t>
            </a:r>
            <a:r>
              <a:rPr lang="en-US" dirty="0" err="1" smtClean="0"/>
              <a:t>tiksliai</a:t>
            </a:r>
            <a:r>
              <a:rPr lang="en-US" dirty="0" smtClean="0"/>
              <a:t>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Kokius</a:t>
            </a:r>
            <a:r>
              <a:rPr lang="en-US" dirty="0" smtClean="0"/>
              <a:t> </a:t>
            </a:r>
            <a:r>
              <a:rPr lang="en-US" dirty="0" err="1" smtClean="0"/>
              <a:t>asmeniu</a:t>
            </a:r>
            <a:r>
              <a:rPr lang="en-US" dirty="0" smtClean="0"/>
              <a:t> </a:t>
            </a:r>
            <a:r>
              <a:rPr lang="en-US" dirty="0" err="1" smtClean="0"/>
              <a:t>kalbama</a:t>
            </a:r>
            <a:r>
              <a:rPr lang="en-US" dirty="0" smtClean="0"/>
              <a:t> </a:t>
            </a:r>
            <a:r>
              <a:rPr lang="en-US" dirty="0" err="1" smtClean="0"/>
              <a:t>eilėraštyje</a:t>
            </a:r>
            <a:r>
              <a:rPr lang="en-US" dirty="0" smtClean="0"/>
              <a:t>? </a:t>
            </a:r>
            <a:r>
              <a:rPr lang="en-US" dirty="0" err="1" smtClean="0"/>
              <a:t>Nurodykite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jaučiasi</a:t>
            </a:r>
            <a:r>
              <a:rPr lang="en-US" dirty="0" smtClean="0"/>
              <a:t> </a:t>
            </a:r>
            <a:r>
              <a:rPr lang="en-US" dirty="0" err="1" smtClean="0"/>
              <a:t>eilėraščio</a:t>
            </a:r>
            <a:r>
              <a:rPr lang="en-US" dirty="0" smtClean="0"/>
              <a:t> </a:t>
            </a:r>
            <a:r>
              <a:rPr lang="en-US" dirty="0" err="1" smtClean="0"/>
              <a:t>žmogus</a:t>
            </a:r>
            <a:r>
              <a:rPr lang="en-US" dirty="0" smtClean="0"/>
              <a:t> (</a:t>
            </a:r>
            <a:r>
              <a:rPr lang="en-US" dirty="0" err="1" smtClean="0"/>
              <a:t>lyrinis</a:t>
            </a:r>
            <a:r>
              <a:rPr lang="en-US" dirty="0" smtClean="0"/>
              <a:t> </a:t>
            </a:r>
            <a:r>
              <a:rPr lang="en-US" dirty="0" err="1" smtClean="0"/>
              <a:t>subjektas</a:t>
            </a:r>
            <a:r>
              <a:rPr lang="en-US" dirty="0" smtClean="0"/>
              <a:t>)?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Kokie</a:t>
            </a:r>
            <a:r>
              <a:rPr lang="en-US" dirty="0" smtClean="0"/>
              <a:t> </a:t>
            </a:r>
            <a:r>
              <a:rPr lang="en-US" dirty="0" err="1" smtClean="0"/>
              <a:t>klausimai</a:t>
            </a:r>
            <a:r>
              <a:rPr lang="en-US" dirty="0" smtClean="0"/>
              <a:t> </a:t>
            </a:r>
            <a:r>
              <a:rPr lang="en-US" dirty="0" err="1" smtClean="0"/>
              <a:t>keliami</a:t>
            </a:r>
            <a:r>
              <a:rPr lang="en-US" dirty="0" smtClean="0"/>
              <a:t>? 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35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357"/>
            <a:ext cx="8229600" cy="653764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3500" b="1" dirty="0"/>
              <a:t>13</a:t>
            </a:r>
            <a:endParaRPr lang="en-US" sz="3500" dirty="0"/>
          </a:p>
          <a:p>
            <a:pPr marL="0" indent="0" algn="ctr">
              <a:buNone/>
            </a:pPr>
            <a:r>
              <a:rPr lang="en-US" sz="3500" dirty="0" err="1"/>
              <a:t>Mes</a:t>
            </a:r>
            <a:r>
              <a:rPr lang="en-US" sz="3500" dirty="0"/>
              <a:t> </a:t>
            </a:r>
            <a:r>
              <a:rPr lang="en-US" sz="3500" dirty="0" err="1"/>
              <a:t>nežinome</a:t>
            </a:r>
            <a:r>
              <a:rPr lang="en-US" sz="3500" dirty="0"/>
              <a:t> </a:t>
            </a:r>
            <a:r>
              <a:rPr lang="en-US" sz="3500" dirty="0" err="1"/>
              <a:t>kam</a:t>
            </a:r>
            <a:r>
              <a:rPr lang="en-US" sz="3500" dirty="0"/>
              <a:t>, bet </a:t>
            </a:r>
            <a:r>
              <a:rPr lang="en-US" sz="3500" dirty="0" err="1"/>
              <a:t>gyventi</a:t>
            </a:r>
            <a:r>
              <a:rPr lang="en-US" sz="3500" dirty="0"/>
              <a:t>,</a:t>
            </a:r>
          </a:p>
          <a:p>
            <a:pPr marL="0" indent="0" algn="ctr">
              <a:buNone/>
            </a:pPr>
            <a:r>
              <a:rPr lang="en-US" sz="3500" dirty="0"/>
              <a:t>Kurt </a:t>
            </a:r>
            <a:r>
              <a:rPr lang="en-US" sz="3500" dirty="0" err="1"/>
              <a:t>ir</a:t>
            </a:r>
            <a:r>
              <a:rPr lang="en-US" sz="3500" dirty="0"/>
              <a:t> </a:t>
            </a:r>
            <a:r>
              <a:rPr lang="en-US" sz="3500" dirty="0" err="1"/>
              <a:t>juoktis</a:t>
            </a:r>
            <a:r>
              <a:rPr lang="en-US" sz="3500" dirty="0"/>
              <a:t> </a:t>
            </a:r>
            <a:r>
              <a:rPr lang="en-US" sz="3500" dirty="0" err="1"/>
              <a:t>pasauly</a:t>
            </a:r>
            <a:r>
              <a:rPr lang="en-US" sz="3500" dirty="0"/>
              <a:t> – </a:t>
            </a:r>
            <a:r>
              <a:rPr lang="en-US" sz="3500" dirty="0" err="1"/>
              <a:t>puiku</a:t>
            </a:r>
            <a:r>
              <a:rPr lang="en-US" sz="3500" dirty="0"/>
              <a:t>;</a:t>
            </a:r>
          </a:p>
          <a:p>
            <a:pPr marL="0" indent="0" algn="ctr">
              <a:buNone/>
            </a:pPr>
            <a:r>
              <a:rPr lang="en-US" sz="3500" dirty="0" err="1"/>
              <a:t>Nes</a:t>
            </a:r>
            <a:r>
              <a:rPr lang="en-US" sz="3500" dirty="0"/>
              <a:t> </a:t>
            </a:r>
            <a:r>
              <a:rPr lang="en-US" sz="3500" dirty="0" err="1"/>
              <a:t>ir</a:t>
            </a:r>
            <a:r>
              <a:rPr lang="en-US" sz="3500" dirty="0"/>
              <a:t> tai, </a:t>
            </a:r>
            <a:r>
              <a:rPr lang="en-US" sz="3500" dirty="0" err="1"/>
              <a:t>ką</a:t>
            </a:r>
            <a:r>
              <a:rPr lang="en-US" sz="3500" dirty="0"/>
              <a:t> </a:t>
            </a:r>
            <a:r>
              <a:rPr lang="en-US" sz="3500" dirty="0" err="1"/>
              <a:t>mes</a:t>
            </a:r>
            <a:r>
              <a:rPr lang="en-US" sz="3500" dirty="0"/>
              <a:t> </a:t>
            </a:r>
            <a:r>
              <a:rPr lang="en-US" sz="3500" dirty="0" err="1"/>
              <a:t>esam</a:t>
            </a:r>
            <a:r>
              <a:rPr lang="en-US" sz="3500" dirty="0"/>
              <a:t> </a:t>
            </a:r>
            <a:r>
              <a:rPr lang="en-US" sz="3500" dirty="0" err="1"/>
              <a:t>iškentę</a:t>
            </a:r>
            <a:r>
              <a:rPr lang="en-US" sz="3500" dirty="0"/>
              <a:t>,</a:t>
            </a:r>
          </a:p>
          <a:p>
            <a:pPr marL="0" indent="0" algn="ctr">
              <a:buNone/>
            </a:pPr>
            <a:r>
              <a:rPr lang="en-US" sz="3500" dirty="0" err="1"/>
              <a:t>Vienąsyk</a:t>
            </a:r>
            <a:r>
              <a:rPr lang="en-US" sz="3500" dirty="0"/>
              <a:t> </a:t>
            </a:r>
            <a:r>
              <a:rPr lang="en-US" sz="3500" dirty="0" err="1"/>
              <a:t>prasiveržia</a:t>
            </a:r>
            <a:r>
              <a:rPr lang="en-US" sz="3500" dirty="0"/>
              <a:t> </a:t>
            </a:r>
            <a:r>
              <a:rPr lang="en-US" sz="3500" dirty="0" err="1"/>
              <a:t>džiaugsmu</a:t>
            </a:r>
            <a:r>
              <a:rPr lang="en-US" sz="3500" dirty="0"/>
              <a:t>.</a:t>
            </a:r>
          </a:p>
          <a:p>
            <a:pPr marL="0" indent="0" algn="ctr">
              <a:buNone/>
            </a:pPr>
            <a:r>
              <a:rPr lang="en-US" sz="3500" dirty="0"/>
              <a:t> </a:t>
            </a:r>
          </a:p>
          <a:p>
            <a:pPr marL="0" indent="0" algn="ctr">
              <a:buNone/>
            </a:pPr>
            <a:r>
              <a:rPr lang="en-US" sz="3500" dirty="0" err="1"/>
              <a:t>Mes</a:t>
            </a:r>
            <a:r>
              <a:rPr lang="en-US" sz="3500" dirty="0"/>
              <a:t> </a:t>
            </a:r>
            <a:r>
              <a:rPr lang="en-US" sz="3500" dirty="0" err="1"/>
              <a:t>nežinom</a:t>
            </a:r>
            <a:r>
              <a:rPr lang="en-US" sz="3500" dirty="0"/>
              <a:t> </a:t>
            </a:r>
            <a:r>
              <a:rPr lang="en-US" sz="3500" dirty="0" err="1"/>
              <a:t>kodėl</a:t>
            </a:r>
            <a:r>
              <a:rPr lang="en-US" sz="3500" dirty="0"/>
              <a:t>, bet </a:t>
            </a:r>
            <a:r>
              <a:rPr lang="en-US" sz="3500" dirty="0" err="1"/>
              <a:t>darbuotis</a:t>
            </a:r>
            <a:endParaRPr lang="en-US" sz="3500" dirty="0"/>
          </a:p>
          <a:p>
            <a:pPr marL="0" indent="0" algn="ctr">
              <a:buNone/>
            </a:pPr>
            <a:r>
              <a:rPr lang="en-US" sz="3500" dirty="0"/>
              <a:t>Per </a:t>
            </a:r>
            <a:r>
              <a:rPr lang="en-US" sz="3500" dirty="0" err="1"/>
              <a:t>šešias</a:t>
            </a:r>
            <a:r>
              <a:rPr lang="en-US" sz="3500" dirty="0"/>
              <a:t> </a:t>
            </a:r>
            <a:r>
              <a:rPr lang="en-US" sz="3500" dirty="0" err="1"/>
              <a:t>įtempimo</a:t>
            </a:r>
            <a:r>
              <a:rPr lang="en-US" sz="3500" dirty="0"/>
              <a:t> </a:t>
            </a:r>
            <a:r>
              <a:rPr lang="en-US" sz="3500" dirty="0" err="1"/>
              <a:t>dienas</a:t>
            </a:r>
            <a:endParaRPr lang="en-US" sz="3500" dirty="0"/>
          </a:p>
          <a:p>
            <a:pPr marL="0" indent="0" algn="ctr">
              <a:buNone/>
            </a:pPr>
            <a:r>
              <a:rPr lang="en-US" sz="3500" dirty="0" err="1"/>
              <a:t>Tenka</a:t>
            </a:r>
            <a:r>
              <a:rPr lang="en-US" sz="3500" dirty="0"/>
              <a:t> mums. </a:t>
            </a:r>
            <a:r>
              <a:rPr lang="en-US" sz="3500" dirty="0" err="1"/>
              <a:t>Ir</a:t>
            </a:r>
            <a:r>
              <a:rPr lang="en-US" sz="3500" dirty="0"/>
              <a:t> </a:t>
            </a:r>
            <a:r>
              <a:rPr lang="en-US" sz="3500" dirty="0" err="1"/>
              <a:t>tada</a:t>
            </a:r>
            <a:r>
              <a:rPr lang="en-US" sz="3500" dirty="0"/>
              <a:t> </a:t>
            </a:r>
            <a:r>
              <a:rPr lang="en-US" sz="3500" dirty="0" err="1"/>
              <a:t>vainikuoti</a:t>
            </a:r>
            <a:endParaRPr lang="en-US" sz="3500" dirty="0"/>
          </a:p>
          <a:p>
            <a:pPr marL="0" indent="0" algn="ctr">
              <a:buNone/>
            </a:pPr>
            <a:r>
              <a:rPr lang="en-US" sz="3500" dirty="0" err="1"/>
              <a:t>Galim</a:t>
            </a:r>
            <a:r>
              <a:rPr lang="en-US" sz="3500" dirty="0"/>
              <a:t> </a:t>
            </a:r>
            <a:r>
              <a:rPr lang="en-US" sz="3500" dirty="0" err="1"/>
              <a:t>švęsti</a:t>
            </a:r>
            <a:r>
              <a:rPr lang="en-US" sz="3500" dirty="0"/>
              <a:t> </a:t>
            </a:r>
            <a:r>
              <a:rPr lang="en-US" sz="3500" dirty="0" err="1"/>
              <a:t>šventes</a:t>
            </a:r>
            <a:r>
              <a:rPr lang="en-US" sz="3500" dirty="0"/>
              <a:t> </a:t>
            </a:r>
            <a:r>
              <a:rPr lang="en-US" sz="3500" dirty="0" err="1"/>
              <a:t>prabangias</a:t>
            </a:r>
            <a:r>
              <a:rPr lang="en-US" sz="3500" dirty="0"/>
              <a:t>.</a:t>
            </a:r>
          </a:p>
          <a:p>
            <a:pPr marL="0" indent="0" algn="ctr">
              <a:buNone/>
            </a:pPr>
            <a:r>
              <a:rPr lang="en-US" sz="3500" dirty="0"/>
              <a:t> </a:t>
            </a:r>
          </a:p>
          <a:p>
            <a:pPr marL="0" indent="0" algn="ctr">
              <a:buNone/>
            </a:pPr>
            <a:r>
              <a:rPr lang="en-US" sz="3500" dirty="0" err="1"/>
              <a:t>Mes</a:t>
            </a:r>
            <a:r>
              <a:rPr lang="en-US" sz="3500" dirty="0"/>
              <a:t> </a:t>
            </a:r>
            <a:r>
              <a:rPr lang="en-US" sz="3500" dirty="0" err="1"/>
              <a:t>nežinome</a:t>
            </a:r>
            <a:r>
              <a:rPr lang="en-US" sz="3500" dirty="0"/>
              <a:t> </a:t>
            </a:r>
            <a:r>
              <a:rPr lang="en-US" sz="3500" dirty="0" err="1"/>
              <a:t>kaip</a:t>
            </a:r>
            <a:r>
              <a:rPr lang="en-US" sz="3500" dirty="0"/>
              <a:t>, </a:t>
            </a:r>
            <a:r>
              <a:rPr lang="en-US" sz="3500" dirty="0" err="1"/>
              <a:t>kuo</a:t>
            </a:r>
            <a:r>
              <a:rPr lang="en-US" sz="3500" dirty="0"/>
              <a:t> </a:t>
            </a:r>
            <a:r>
              <a:rPr lang="en-US" sz="3500" dirty="0" err="1"/>
              <a:t>būdu</a:t>
            </a:r>
            <a:r>
              <a:rPr lang="en-US" sz="3500" dirty="0"/>
              <a:t>:</a:t>
            </a:r>
          </a:p>
          <a:p>
            <a:pPr marL="0" indent="0" algn="ctr">
              <a:buNone/>
            </a:pPr>
            <a:r>
              <a:rPr lang="en-US" sz="3500" dirty="0"/>
              <a:t>Bet </a:t>
            </a:r>
            <a:r>
              <a:rPr lang="en-US" sz="3500" dirty="0" err="1"/>
              <a:t>vien</a:t>
            </a:r>
            <a:r>
              <a:rPr lang="en-US" sz="3500" dirty="0"/>
              <a:t> </a:t>
            </a:r>
            <a:r>
              <a:rPr lang="en-US" sz="3500" dirty="0" err="1"/>
              <a:t>ieškantį</a:t>
            </a:r>
            <a:r>
              <a:rPr lang="en-US" sz="3500" dirty="0"/>
              <a:t> </a:t>
            </a:r>
            <a:r>
              <a:rPr lang="en-US" sz="3500" dirty="0" err="1"/>
              <a:t>glosto</a:t>
            </a:r>
            <a:r>
              <a:rPr lang="en-US" sz="3500" dirty="0"/>
              <a:t> </a:t>
            </a:r>
            <a:r>
              <a:rPr lang="en-US" sz="3500" dirty="0" err="1"/>
              <a:t>švelniai</a:t>
            </a:r>
            <a:endParaRPr lang="en-US" sz="3500" dirty="0"/>
          </a:p>
          <a:p>
            <a:pPr marL="0" indent="0" algn="ctr">
              <a:buNone/>
            </a:pPr>
            <a:r>
              <a:rPr lang="en-US" sz="3500" dirty="0"/>
              <a:t>Po </a:t>
            </a:r>
            <a:r>
              <a:rPr lang="en-US" sz="3500" dirty="0" err="1"/>
              <a:t>gilių</a:t>
            </a:r>
            <a:r>
              <a:rPr lang="en-US" sz="3500" dirty="0"/>
              <a:t> </a:t>
            </a:r>
            <a:r>
              <a:rPr lang="en-US" sz="3500" dirty="0" err="1"/>
              <a:t>abejonės</a:t>
            </a:r>
            <a:r>
              <a:rPr lang="en-US" sz="3500" dirty="0"/>
              <a:t> </a:t>
            </a:r>
            <a:r>
              <a:rPr lang="en-US" sz="3500" dirty="0" err="1"/>
              <a:t>naktų</a:t>
            </a:r>
            <a:endParaRPr lang="en-US" sz="3500" dirty="0"/>
          </a:p>
          <a:p>
            <a:pPr marL="0" indent="0" algn="ctr">
              <a:buNone/>
            </a:pPr>
            <a:r>
              <a:rPr lang="en-US" sz="3500" dirty="0"/>
              <a:t> </a:t>
            </a:r>
          </a:p>
          <a:p>
            <a:pPr marL="0" indent="0" algn="ctr">
              <a:buNone/>
            </a:pPr>
            <a:r>
              <a:rPr lang="en-US" sz="3500" dirty="0" err="1"/>
              <a:t>Purpuriniai</a:t>
            </a:r>
            <a:r>
              <a:rPr lang="en-US" sz="3500" dirty="0"/>
              <a:t> </a:t>
            </a:r>
            <a:r>
              <a:rPr lang="en-US" sz="3500" dirty="0" err="1"/>
              <a:t>tiesos</a:t>
            </a:r>
            <a:r>
              <a:rPr lang="en-US" sz="3500" dirty="0"/>
              <a:t> </a:t>
            </a:r>
            <a:r>
              <a:rPr lang="en-US" sz="3500" dirty="0" err="1"/>
              <a:t>spinduliai</a:t>
            </a:r>
            <a:r>
              <a:rPr lang="en-US" sz="3500" dirty="0"/>
              <a:t>,</a:t>
            </a:r>
          </a:p>
          <a:p>
            <a:pPr marL="0" indent="0" algn="ctr">
              <a:buNone/>
            </a:pPr>
            <a:r>
              <a:rPr lang="en-US" sz="3500" dirty="0" err="1"/>
              <a:t>Ir</a:t>
            </a:r>
            <a:r>
              <a:rPr lang="en-US" sz="3500" dirty="0"/>
              <a:t> pro </a:t>
            </a:r>
            <a:r>
              <a:rPr lang="en-US" sz="3500" dirty="0" err="1"/>
              <a:t>ašarų</a:t>
            </a:r>
            <a:r>
              <a:rPr lang="en-US" sz="3500" dirty="0"/>
              <a:t> </a:t>
            </a:r>
            <a:r>
              <a:rPr lang="en-US" sz="3500" dirty="0" err="1"/>
              <a:t>tyrus</a:t>
            </a:r>
            <a:r>
              <a:rPr lang="en-US" sz="3500" dirty="0"/>
              <a:t> </a:t>
            </a:r>
            <a:r>
              <a:rPr lang="en-US" sz="3500" dirty="0" err="1"/>
              <a:t>lašus</a:t>
            </a:r>
            <a:endParaRPr lang="en-US" sz="3500" dirty="0"/>
          </a:p>
          <a:p>
            <a:pPr marL="0" indent="0" algn="ctr">
              <a:buNone/>
            </a:pPr>
            <a:r>
              <a:rPr lang="en-US" sz="3500" dirty="0" err="1"/>
              <a:t>Šviečia</a:t>
            </a:r>
            <a:r>
              <a:rPr lang="en-US" sz="3500" dirty="0"/>
              <a:t> </a:t>
            </a:r>
            <a:r>
              <a:rPr lang="en-US" sz="3500" dirty="0" err="1"/>
              <a:t>aukštas</a:t>
            </a:r>
            <a:r>
              <a:rPr lang="en-US" sz="3500" dirty="0"/>
              <a:t> </a:t>
            </a:r>
            <a:r>
              <a:rPr lang="en-US" sz="3500" dirty="0" err="1"/>
              <a:t>ramybės</a:t>
            </a:r>
            <a:r>
              <a:rPr lang="en-US" sz="3500" dirty="0"/>
              <a:t> </a:t>
            </a:r>
            <a:r>
              <a:rPr lang="en-US" sz="3500" dirty="0" err="1"/>
              <a:t>dangus</a:t>
            </a:r>
            <a:r>
              <a:rPr lang="en-US" sz="3500" dirty="0"/>
              <a:t>.</a:t>
            </a:r>
          </a:p>
          <a:p>
            <a:pPr marL="0" indent="0" algn="ctr">
              <a:buNone/>
            </a:pPr>
            <a:r>
              <a:rPr lang="en-US" sz="3500" dirty="0"/>
              <a:t> </a:t>
            </a:r>
          </a:p>
          <a:p>
            <a:pPr marL="0" indent="0" algn="ctr">
              <a:buNone/>
            </a:pPr>
            <a:r>
              <a:rPr lang="en-US" sz="3500" dirty="0" err="1"/>
              <a:t>Šarnelė</a:t>
            </a:r>
            <a:r>
              <a:rPr lang="en-US" sz="3500" dirty="0"/>
              <a:t>, 1943.XI.1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223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13 </a:t>
            </a:r>
            <a:r>
              <a:rPr lang="en-US" dirty="0" err="1" smtClean="0"/>
              <a:t>sonetas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Jums</a:t>
            </a:r>
            <a:r>
              <a:rPr lang="en-US" dirty="0"/>
              <a:t> </a:t>
            </a:r>
            <a:r>
              <a:rPr lang="en-US" dirty="0" err="1"/>
              <a:t>patiko</a:t>
            </a:r>
            <a:r>
              <a:rPr lang="en-US" dirty="0"/>
              <a:t>/</a:t>
            </a:r>
            <a:r>
              <a:rPr lang="en-US" dirty="0" err="1"/>
              <a:t>nepatiko</a:t>
            </a:r>
            <a:r>
              <a:rPr lang="en-US" dirty="0"/>
              <a:t> </a:t>
            </a:r>
            <a:r>
              <a:rPr lang="en-US" dirty="0" err="1"/>
              <a:t>šis</a:t>
            </a:r>
            <a:r>
              <a:rPr lang="en-US" dirty="0"/>
              <a:t> </a:t>
            </a:r>
            <a:r>
              <a:rPr lang="en-US" dirty="0" err="1"/>
              <a:t>sonetas</a:t>
            </a:r>
            <a:r>
              <a:rPr lang="en-US" dirty="0"/>
              <a:t>? </a:t>
            </a:r>
            <a:r>
              <a:rPr lang="en-US" dirty="0" err="1"/>
              <a:t>Kokios</a:t>
            </a:r>
            <a:r>
              <a:rPr lang="en-US" dirty="0"/>
              <a:t> </a:t>
            </a:r>
            <a:r>
              <a:rPr lang="en-US" dirty="0" err="1"/>
              <a:t>mintys</a:t>
            </a:r>
            <a:r>
              <a:rPr lang="en-US" dirty="0"/>
              <a:t> kilo </a:t>
            </a:r>
            <a:r>
              <a:rPr lang="en-US" dirty="0" err="1"/>
              <a:t>perskaičius</a:t>
            </a:r>
            <a:r>
              <a:rPr lang="en-US" dirty="0"/>
              <a:t>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Kokia</a:t>
            </a:r>
            <a:r>
              <a:rPr lang="en-US" dirty="0" smtClean="0"/>
              <a:t> </a:t>
            </a:r>
            <a:r>
              <a:rPr lang="en-US" dirty="0" err="1" smtClean="0"/>
              <a:t>pirmojo</a:t>
            </a:r>
            <a:r>
              <a:rPr lang="en-US" dirty="0" smtClean="0"/>
              <a:t> </a:t>
            </a:r>
            <a:r>
              <a:rPr lang="en-US" dirty="0" err="1" smtClean="0"/>
              <a:t>posmo</a:t>
            </a:r>
            <a:r>
              <a:rPr lang="en-US" dirty="0" smtClean="0"/>
              <a:t> </a:t>
            </a:r>
            <a:r>
              <a:rPr lang="en-US" dirty="0" err="1" smtClean="0"/>
              <a:t>nuotaika</a:t>
            </a:r>
            <a:r>
              <a:rPr lang="en-US" dirty="0" smtClean="0"/>
              <a:t>? </a:t>
            </a: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jaučiasi</a:t>
            </a:r>
            <a:r>
              <a:rPr lang="en-US" dirty="0" smtClean="0"/>
              <a:t> </a:t>
            </a:r>
            <a:r>
              <a:rPr lang="en-US" dirty="0" err="1" smtClean="0"/>
              <a:t>lyrinis</a:t>
            </a:r>
            <a:r>
              <a:rPr lang="en-US" dirty="0" smtClean="0"/>
              <a:t> </a:t>
            </a:r>
            <a:r>
              <a:rPr lang="en-US" dirty="0" err="1" smtClean="0"/>
              <a:t>subjektas</a:t>
            </a:r>
            <a:r>
              <a:rPr lang="en-US" dirty="0" smtClean="0"/>
              <a:t>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Antrajame</a:t>
            </a:r>
            <a:r>
              <a:rPr lang="en-US" dirty="0" smtClean="0"/>
              <a:t> </a:t>
            </a:r>
            <a:r>
              <a:rPr lang="en-US" dirty="0" err="1" smtClean="0"/>
              <a:t>posme</a:t>
            </a:r>
            <a:r>
              <a:rPr lang="en-US" dirty="0" smtClean="0"/>
              <a:t> </a:t>
            </a:r>
            <a:r>
              <a:rPr lang="en-US" dirty="0" err="1" smtClean="0"/>
              <a:t>kalbama</a:t>
            </a:r>
            <a:r>
              <a:rPr lang="en-US" dirty="0" smtClean="0"/>
              <a:t> </a:t>
            </a:r>
            <a:r>
              <a:rPr lang="en-US" dirty="0" err="1" smtClean="0"/>
              <a:t>apie</a:t>
            </a:r>
            <a:r>
              <a:rPr lang="en-US" dirty="0" smtClean="0"/>
              <a:t> </a:t>
            </a:r>
            <a:r>
              <a:rPr lang="en-US" dirty="0" err="1" smtClean="0"/>
              <a:t>šešias</a:t>
            </a:r>
            <a:r>
              <a:rPr lang="en-US" dirty="0" smtClean="0"/>
              <a:t> </a:t>
            </a:r>
            <a:r>
              <a:rPr lang="en-US" dirty="0" err="1" smtClean="0"/>
              <a:t>darbo</a:t>
            </a:r>
            <a:r>
              <a:rPr lang="en-US" dirty="0" smtClean="0"/>
              <a:t> </a:t>
            </a:r>
            <a:r>
              <a:rPr lang="en-US" dirty="0" err="1" smtClean="0"/>
              <a:t>dienas</a:t>
            </a:r>
            <a:r>
              <a:rPr lang="en-US" dirty="0" smtClean="0"/>
              <a:t>.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vyks</a:t>
            </a:r>
            <a:r>
              <a:rPr lang="en-US" dirty="0" smtClean="0"/>
              <a:t> </a:t>
            </a:r>
            <a:r>
              <a:rPr lang="en-US" dirty="0" err="1" smtClean="0"/>
              <a:t>septintąją</a:t>
            </a:r>
            <a:r>
              <a:rPr lang="en-US" dirty="0" smtClean="0"/>
              <a:t>? Su </a:t>
            </a:r>
            <a:r>
              <a:rPr lang="en-US" dirty="0" err="1" smtClean="0"/>
              <a:t>kuo</a:t>
            </a:r>
            <a:r>
              <a:rPr lang="en-US" dirty="0" smtClean="0"/>
              <a:t> </a:t>
            </a:r>
            <a:r>
              <a:rPr lang="en-US" dirty="0" err="1" smtClean="0"/>
              <a:t>galėtume</a:t>
            </a:r>
            <a:r>
              <a:rPr lang="en-US" dirty="0" smtClean="0"/>
              <a:t> </a:t>
            </a:r>
            <a:r>
              <a:rPr lang="en-US" dirty="0" err="1" smtClean="0"/>
              <a:t>rasti</a:t>
            </a:r>
            <a:r>
              <a:rPr lang="en-US" dirty="0" smtClean="0"/>
              <a:t> </a:t>
            </a:r>
            <a:r>
              <a:rPr lang="en-US" dirty="0" err="1" smtClean="0"/>
              <a:t>panašumų</a:t>
            </a:r>
            <a:r>
              <a:rPr lang="en-US" dirty="0" smtClean="0"/>
              <a:t>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Apibūdinkite</a:t>
            </a:r>
            <a:r>
              <a:rPr lang="en-US" dirty="0" smtClean="0"/>
              <a:t>, </a:t>
            </a:r>
            <a:r>
              <a:rPr lang="en-US" dirty="0" err="1" smtClean="0"/>
              <a:t>kokiomis</a:t>
            </a:r>
            <a:r>
              <a:rPr lang="en-US" dirty="0" smtClean="0"/>
              <a:t> </a:t>
            </a:r>
            <a:r>
              <a:rPr lang="en-US" dirty="0" err="1" smtClean="0"/>
              <a:t>nuotaikomis</a:t>
            </a:r>
            <a:r>
              <a:rPr lang="en-US" dirty="0" smtClean="0"/>
              <a:t> </a:t>
            </a:r>
            <a:r>
              <a:rPr lang="en-US" dirty="0" err="1" smtClean="0"/>
              <a:t>baigiasi</a:t>
            </a:r>
            <a:r>
              <a:rPr lang="en-US" dirty="0" smtClean="0"/>
              <a:t> </a:t>
            </a:r>
            <a:r>
              <a:rPr lang="en-US" dirty="0" err="1" smtClean="0"/>
              <a:t>sonetas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34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0"/>
            <a:ext cx="8041440" cy="1058384"/>
          </a:xfrm>
        </p:spPr>
        <p:txBody>
          <a:bodyPr/>
          <a:lstStyle/>
          <a:p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pažinau</a:t>
            </a:r>
            <a:r>
              <a:rPr lang="en-US" dirty="0" smtClean="0"/>
              <a:t> </a:t>
            </a:r>
            <a:r>
              <a:rPr lang="en-US" dirty="0" err="1" smtClean="0"/>
              <a:t>karalių</a:t>
            </a:r>
            <a:r>
              <a:rPr lang="en-US" dirty="0" smtClean="0"/>
              <a:t> </a:t>
            </a:r>
            <a:r>
              <a:rPr lang="en-US" dirty="0" err="1" smtClean="0"/>
              <a:t>tavyje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1940"/>
            <a:ext cx="8229600" cy="5689422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dirty="0" err="1"/>
              <a:t>Aš</a:t>
            </a:r>
            <a:r>
              <a:rPr lang="en-US" dirty="0"/>
              <a:t> </a:t>
            </a:r>
            <a:r>
              <a:rPr lang="en-US" dirty="0" err="1"/>
              <a:t>pažinau</a:t>
            </a:r>
            <a:r>
              <a:rPr lang="en-US" dirty="0"/>
              <a:t> </a:t>
            </a:r>
            <a:r>
              <a:rPr lang="en-US" dirty="0" err="1"/>
              <a:t>karalių</a:t>
            </a:r>
            <a:r>
              <a:rPr lang="en-US" dirty="0"/>
              <a:t> </a:t>
            </a:r>
            <a:r>
              <a:rPr lang="en-US" dirty="0" err="1"/>
              <a:t>tavyje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žingsnių</a:t>
            </a:r>
            <a:r>
              <a:rPr lang="en-US" dirty="0"/>
              <a:t> </a:t>
            </a:r>
            <a:r>
              <a:rPr lang="en-US" dirty="0" err="1"/>
              <a:t>aido</a:t>
            </a:r>
            <a:endParaRPr lang="en-US" dirty="0"/>
          </a:p>
          <a:p>
            <a:pPr marL="0" indent="0" algn="ctr">
              <a:buNone/>
            </a:pP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akių</a:t>
            </a:r>
            <a:r>
              <a:rPr lang="en-US" dirty="0"/>
              <a:t> </a:t>
            </a:r>
            <a:r>
              <a:rPr lang="en-US" dirty="0" err="1"/>
              <a:t>blizgėjimo</a:t>
            </a:r>
            <a:r>
              <a:rPr lang="en-US" dirty="0"/>
              <a:t> </a:t>
            </a:r>
            <a:r>
              <a:rPr lang="en-US" dirty="0" err="1"/>
              <a:t>aštraus</a:t>
            </a:r>
            <a:r>
              <a:rPr lang="en-US" dirty="0"/>
              <a:t>,</a:t>
            </a:r>
          </a:p>
          <a:p>
            <a:pPr marL="0" indent="0" algn="ctr">
              <a:buNone/>
            </a:pPr>
            <a:r>
              <a:rPr lang="en-US" dirty="0" err="1"/>
              <a:t>Nors</a:t>
            </a:r>
            <a:r>
              <a:rPr lang="en-US" dirty="0"/>
              <a:t> </a:t>
            </a:r>
            <a:r>
              <a:rPr lang="en-US" dirty="0" err="1"/>
              <a:t>kartais</a:t>
            </a:r>
            <a:r>
              <a:rPr lang="en-US" dirty="0"/>
              <a:t> </a:t>
            </a:r>
            <a:r>
              <a:rPr lang="en-US" dirty="0" err="1"/>
              <a:t>jos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tavo</a:t>
            </a:r>
            <a:r>
              <a:rPr lang="en-US" dirty="0"/>
              <a:t> </a:t>
            </a:r>
            <a:r>
              <a:rPr lang="en-US" dirty="0" err="1"/>
              <a:t>liūdno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pailgo</a:t>
            </a:r>
            <a:r>
              <a:rPr lang="en-US" dirty="0"/>
              <a:t> </a:t>
            </a:r>
            <a:r>
              <a:rPr lang="en-US" dirty="0" err="1"/>
              <a:t>veido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Man </a:t>
            </a:r>
            <a:r>
              <a:rPr lang="en-US" dirty="0" err="1"/>
              <a:t>švietė</a:t>
            </a:r>
            <a:r>
              <a:rPr lang="en-US" dirty="0"/>
              <a:t> </a:t>
            </a:r>
            <a:r>
              <a:rPr lang="en-US" dirty="0" err="1"/>
              <a:t>giedrumu</a:t>
            </a:r>
            <a:r>
              <a:rPr lang="en-US" dirty="0"/>
              <a:t> </a:t>
            </a:r>
            <a:r>
              <a:rPr lang="en-US" dirty="0" err="1"/>
              <a:t>audros</a:t>
            </a:r>
            <a:r>
              <a:rPr lang="en-US" dirty="0"/>
              <a:t> </a:t>
            </a:r>
            <a:r>
              <a:rPr lang="en-US" dirty="0" err="1"/>
              <a:t>nuskaidrinto</a:t>
            </a:r>
            <a:r>
              <a:rPr lang="en-US" dirty="0"/>
              <a:t> </a:t>
            </a:r>
            <a:r>
              <a:rPr lang="en-US" dirty="0" err="1"/>
              <a:t>dangaus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r>
              <a:rPr lang="en-US" dirty="0"/>
              <a:t> </a:t>
            </a:r>
          </a:p>
          <a:p>
            <a:pPr marL="0" indent="0" algn="ctr">
              <a:buNone/>
            </a:pPr>
            <a:r>
              <a:rPr lang="en-US" dirty="0" err="1"/>
              <a:t>Kiekvienas</a:t>
            </a:r>
            <a:r>
              <a:rPr lang="en-US" dirty="0"/>
              <a:t> </a:t>
            </a:r>
            <a:r>
              <a:rPr lang="en-US" dirty="0" err="1"/>
              <a:t>tavo</a:t>
            </a:r>
            <a:r>
              <a:rPr lang="en-US" dirty="0"/>
              <a:t> </a:t>
            </a:r>
            <a:r>
              <a:rPr lang="en-US" dirty="0" err="1"/>
              <a:t>žodis</a:t>
            </a:r>
            <a:r>
              <a:rPr lang="en-US" dirty="0"/>
              <a:t>, </a:t>
            </a:r>
            <a:r>
              <a:rPr lang="en-US" dirty="0" err="1"/>
              <a:t>išdidus</a:t>
            </a:r>
            <a:r>
              <a:rPr lang="en-US" dirty="0"/>
              <a:t>, bet </a:t>
            </a:r>
            <a:r>
              <a:rPr lang="en-US" dirty="0" err="1"/>
              <a:t>mielas</a:t>
            </a:r>
            <a:r>
              <a:rPr lang="en-US" dirty="0"/>
              <a:t>,</a:t>
            </a:r>
          </a:p>
          <a:p>
            <a:pPr marL="0" indent="0" algn="ctr">
              <a:buNone/>
            </a:pPr>
            <a:r>
              <a:rPr lang="en-US" dirty="0" err="1"/>
              <a:t>Kiekvienas</a:t>
            </a:r>
            <a:r>
              <a:rPr lang="en-US" dirty="0"/>
              <a:t> </a:t>
            </a:r>
            <a:r>
              <a:rPr lang="en-US" dirty="0" err="1"/>
              <a:t>tavo</a:t>
            </a:r>
            <a:r>
              <a:rPr lang="en-US" dirty="0"/>
              <a:t> </a:t>
            </a:r>
            <a:r>
              <a:rPr lang="en-US" dirty="0" err="1"/>
              <a:t>mostas</a:t>
            </a:r>
            <a:r>
              <a:rPr lang="en-US" dirty="0"/>
              <a:t>, </a:t>
            </a:r>
            <a:r>
              <a:rPr lang="en-US" dirty="0" err="1"/>
              <a:t>laisvas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platus</a:t>
            </a:r>
            <a:r>
              <a:rPr lang="en-US" dirty="0"/>
              <a:t>,</a:t>
            </a:r>
          </a:p>
          <a:p>
            <a:pPr marL="0" indent="0" algn="ctr">
              <a:buNone/>
            </a:pPr>
            <a:r>
              <a:rPr lang="en-US" dirty="0" err="1"/>
              <a:t>Kalbėjo</a:t>
            </a:r>
            <a:r>
              <a:rPr lang="en-US" dirty="0"/>
              <a:t> </a:t>
            </a:r>
            <a:r>
              <a:rPr lang="en-US" dirty="0" err="1"/>
              <a:t>apie</a:t>
            </a:r>
            <a:r>
              <a:rPr lang="en-US" dirty="0"/>
              <a:t> </a:t>
            </a:r>
            <a:r>
              <a:rPr lang="en-US" dirty="0" err="1"/>
              <a:t>didžią</a:t>
            </a:r>
            <a:r>
              <a:rPr lang="en-US" dirty="0"/>
              <a:t>, </a:t>
            </a:r>
            <a:r>
              <a:rPr lang="en-US" dirty="0" err="1"/>
              <a:t>gražią</a:t>
            </a:r>
            <a:r>
              <a:rPr lang="en-US" dirty="0"/>
              <a:t> </a:t>
            </a:r>
            <a:r>
              <a:rPr lang="en-US" dirty="0" err="1"/>
              <a:t>sielą</a:t>
            </a:r>
            <a:r>
              <a:rPr lang="en-US" dirty="0"/>
              <a:t>,</a:t>
            </a:r>
          </a:p>
          <a:p>
            <a:pPr marL="0" indent="0" algn="ctr">
              <a:buNone/>
            </a:pPr>
            <a:r>
              <a:rPr lang="en-US" dirty="0" err="1"/>
              <a:t>Praaugusią</a:t>
            </a:r>
            <a:r>
              <a:rPr lang="en-US" dirty="0"/>
              <a:t> </a:t>
            </a:r>
            <a:r>
              <a:rPr lang="en-US" dirty="0" err="1"/>
              <a:t>lyg</a:t>
            </a:r>
            <a:r>
              <a:rPr lang="en-US" dirty="0"/>
              <a:t> </a:t>
            </a:r>
            <a:r>
              <a:rPr lang="en-US" dirty="0" err="1"/>
              <a:t>aukštas</a:t>
            </a:r>
            <a:r>
              <a:rPr lang="en-US" dirty="0"/>
              <a:t> </a:t>
            </a:r>
            <a:r>
              <a:rPr lang="en-US" dirty="0" err="1"/>
              <a:t>medis</a:t>
            </a:r>
            <a:r>
              <a:rPr lang="en-US" dirty="0"/>
              <a:t> </a:t>
            </a:r>
            <a:r>
              <a:rPr lang="en-US" dirty="0" err="1"/>
              <a:t>girioje</a:t>
            </a:r>
            <a:r>
              <a:rPr lang="en-US" dirty="0"/>
              <a:t> </a:t>
            </a:r>
            <a:r>
              <a:rPr lang="en-US" dirty="0" err="1"/>
              <a:t>visus</a:t>
            </a:r>
            <a:r>
              <a:rPr lang="en-US" dirty="0"/>
              <a:t> </a:t>
            </a:r>
            <a:r>
              <a:rPr lang="en-US" dirty="0" err="1"/>
              <a:t>medžius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r>
              <a:rPr lang="en-US" dirty="0"/>
              <a:t> </a:t>
            </a:r>
          </a:p>
          <a:p>
            <a:pPr marL="0" indent="0" algn="ctr">
              <a:buNone/>
            </a:pPr>
            <a:r>
              <a:rPr lang="en-US" dirty="0" err="1"/>
              <a:t>Nes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sakei</a:t>
            </a:r>
            <a:r>
              <a:rPr lang="en-US" dirty="0"/>
              <a:t>: </a:t>
            </a:r>
            <a:r>
              <a:rPr lang="en-US" dirty="0" smtClean="0"/>
              <a:t>„Per </a:t>
            </a:r>
            <a:r>
              <a:rPr lang="en-US" dirty="0" err="1"/>
              <a:t>žemę</a:t>
            </a:r>
            <a:r>
              <a:rPr lang="en-US" dirty="0"/>
              <a:t> </a:t>
            </a:r>
            <a:r>
              <a:rPr lang="en-US" dirty="0" err="1"/>
              <a:t>mes</a:t>
            </a:r>
            <a:r>
              <a:rPr lang="en-US" dirty="0"/>
              <a:t> </a:t>
            </a:r>
            <a:r>
              <a:rPr lang="en-US" dirty="0" err="1"/>
              <a:t>praeinam</a:t>
            </a:r>
            <a:endParaRPr lang="en-US" dirty="0"/>
          </a:p>
          <a:p>
            <a:pPr marL="0" indent="0" algn="ctr">
              <a:buNone/>
            </a:pPr>
            <a:r>
              <a:rPr lang="en-US" dirty="0" err="1"/>
              <a:t>Tik</a:t>
            </a:r>
            <a:r>
              <a:rPr lang="en-US" dirty="0"/>
              <a:t> </a:t>
            </a:r>
            <a:r>
              <a:rPr lang="en-US" dirty="0" err="1"/>
              <a:t>vienąsyk</a:t>
            </a:r>
            <a:r>
              <a:rPr lang="en-US" dirty="0"/>
              <a:t>, tai </a:t>
            </a:r>
            <a:r>
              <a:rPr lang="en-US" dirty="0" err="1"/>
              <a:t>būkime</a:t>
            </a:r>
            <a:r>
              <a:rPr lang="en-US" dirty="0"/>
              <a:t> </a:t>
            </a:r>
            <a:r>
              <a:rPr lang="en-US" dirty="0" err="1"/>
              <a:t>tvirti</a:t>
            </a:r>
            <a:r>
              <a:rPr lang="en-US" dirty="0"/>
              <a:t>!</a:t>
            </a:r>
          </a:p>
          <a:p>
            <a:pPr marL="0" indent="0" algn="ctr">
              <a:buNone/>
            </a:pPr>
            <a:r>
              <a:rPr lang="en-US" dirty="0" err="1"/>
              <a:t>Kieno</a:t>
            </a:r>
            <a:r>
              <a:rPr lang="en-US" dirty="0"/>
              <a:t> </a:t>
            </a:r>
            <a:r>
              <a:rPr lang="en-US" dirty="0" err="1"/>
              <a:t>gyvenimas</a:t>
            </a:r>
            <a:r>
              <a:rPr lang="en-US" dirty="0"/>
              <a:t> bus </a:t>
            </a:r>
            <a:r>
              <a:rPr lang="en-US" dirty="0" err="1"/>
              <a:t>panašus</a:t>
            </a:r>
            <a:r>
              <a:rPr lang="en-US" dirty="0"/>
              <a:t> </a:t>
            </a:r>
            <a:r>
              <a:rPr lang="en-US" dirty="0" err="1"/>
              <a:t>į</a:t>
            </a:r>
            <a:r>
              <a:rPr lang="en-US" dirty="0"/>
              <a:t> </a:t>
            </a:r>
            <a:r>
              <a:rPr lang="en-US" dirty="0" err="1"/>
              <a:t>sodrią</a:t>
            </a:r>
            <a:r>
              <a:rPr lang="en-US" dirty="0"/>
              <a:t> </a:t>
            </a:r>
            <a:r>
              <a:rPr lang="en-US" dirty="0" err="1"/>
              <a:t>dainą</a:t>
            </a:r>
            <a:r>
              <a:rPr lang="en-US" dirty="0"/>
              <a:t>,</a:t>
            </a:r>
          </a:p>
          <a:p>
            <a:pPr marL="0" indent="0" algn="ctr">
              <a:buNone/>
            </a:pPr>
            <a:r>
              <a:rPr lang="en-US" dirty="0" err="1"/>
              <a:t>Tas</a:t>
            </a:r>
            <a:r>
              <a:rPr lang="en-US" dirty="0"/>
              <a:t> </a:t>
            </a:r>
            <a:r>
              <a:rPr lang="en-US" dirty="0" err="1"/>
              <a:t>nesutirps</a:t>
            </a:r>
            <a:r>
              <a:rPr lang="en-US" dirty="0"/>
              <a:t> </a:t>
            </a:r>
            <a:r>
              <a:rPr lang="en-US" dirty="0" err="1" smtClean="0"/>
              <a:t>mirty</a:t>
            </a:r>
            <a:r>
              <a:rPr lang="en-US" dirty="0" smtClean="0"/>
              <a:t>“.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 </a:t>
            </a:r>
          </a:p>
          <a:p>
            <a:pPr marL="0" indent="0" algn="ctr">
              <a:buNone/>
            </a:pPr>
            <a:r>
              <a:rPr lang="en-US" dirty="0" err="1"/>
              <a:t>Todėl</a:t>
            </a:r>
            <a:r>
              <a:rPr lang="en-US" dirty="0"/>
              <a:t> (</a:t>
            </a:r>
            <a:r>
              <a:rPr lang="en-US" dirty="0" err="1"/>
              <a:t>nors</a:t>
            </a:r>
            <a:r>
              <a:rPr lang="en-US" dirty="0"/>
              <a:t> </a:t>
            </a:r>
            <a:r>
              <a:rPr lang="en-US" dirty="0" err="1"/>
              <a:t>neturėjai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namų</a:t>
            </a:r>
            <a:r>
              <a:rPr lang="en-US" dirty="0"/>
              <a:t>, </a:t>
            </a:r>
            <a:r>
              <a:rPr lang="en-US" dirty="0" err="1"/>
              <a:t>kai</a:t>
            </a:r>
            <a:r>
              <a:rPr lang="en-US" dirty="0"/>
              <a:t> </a:t>
            </a:r>
            <a:r>
              <a:rPr lang="en-US" dirty="0" err="1"/>
              <a:t>saulė</a:t>
            </a:r>
            <a:r>
              <a:rPr lang="en-US" dirty="0"/>
              <a:t> </a:t>
            </a:r>
            <a:r>
              <a:rPr lang="en-US" dirty="0" err="1"/>
              <a:t>leidos</a:t>
            </a:r>
            <a:r>
              <a:rPr lang="en-US" dirty="0"/>
              <a:t>,</a:t>
            </a:r>
          </a:p>
          <a:p>
            <a:pPr marL="0" indent="0" algn="ctr">
              <a:buNone/>
            </a:pPr>
            <a:r>
              <a:rPr lang="en-US" dirty="0" err="1"/>
              <a:t>Nei</a:t>
            </a:r>
            <a:r>
              <a:rPr lang="en-US" dirty="0"/>
              <a:t> </a:t>
            </a:r>
            <a:r>
              <a:rPr lang="en-US" dirty="0" err="1"/>
              <a:t>sosto</a:t>
            </a:r>
            <a:r>
              <a:rPr lang="en-US" dirty="0"/>
              <a:t>, </a:t>
            </a:r>
            <a:r>
              <a:rPr lang="en-US" dirty="0" err="1"/>
              <a:t>nei</a:t>
            </a:r>
            <a:r>
              <a:rPr lang="en-US" dirty="0"/>
              <a:t> </a:t>
            </a:r>
            <a:r>
              <a:rPr lang="en-US" dirty="0" err="1"/>
              <a:t>tarnų</a:t>
            </a:r>
            <a:r>
              <a:rPr lang="en-US" dirty="0"/>
              <a:t> </a:t>
            </a:r>
            <a:r>
              <a:rPr lang="en-US" dirty="0" err="1"/>
              <a:t>karališkam</a:t>
            </a:r>
            <a:r>
              <a:rPr lang="en-US" dirty="0"/>
              <a:t> </a:t>
            </a:r>
            <a:r>
              <a:rPr lang="en-US" dirty="0" err="1"/>
              <a:t>dvare</a:t>
            </a:r>
            <a:r>
              <a:rPr lang="en-US" dirty="0"/>
              <a:t>)</a:t>
            </a:r>
          </a:p>
          <a:p>
            <a:pPr marL="0" indent="0" algn="ctr">
              <a:buNone/>
            </a:pP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tavo</a:t>
            </a:r>
            <a:r>
              <a:rPr lang="en-US" dirty="0"/>
              <a:t> </a:t>
            </a:r>
            <a:r>
              <a:rPr lang="en-US" dirty="0" err="1"/>
              <a:t>liūdno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pailgo</a:t>
            </a:r>
            <a:r>
              <a:rPr lang="en-US" dirty="0"/>
              <a:t> </a:t>
            </a:r>
            <a:r>
              <a:rPr lang="en-US" dirty="0" err="1"/>
              <a:t>veido</a:t>
            </a:r>
            <a:endParaRPr lang="en-US" dirty="0"/>
          </a:p>
          <a:p>
            <a:pPr marL="0" indent="0" algn="ctr">
              <a:buNone/>
            </a:pPr>
            <a:r>
              <a:rPr lang="en-US" dirty="0" err="1"/>
              <a:t>Aš</a:t>
            </a:r>
            <a:r>
              <a:rPr lang="en-US" dirty="0"/>
              <a:t> </a:t>
            </a:r>
            <a:r>
              <a:rPr lang="en-US" dirty="0" err="1"/>
              <a:t>pažinau</a:t>
            </a:r>
            <a:r>
              <a:rPr lang="en-US" dirty="0"/>
              <a:t> </a:t>
            </a:r>
            <a:r>
              <a:rPr lang="en-US" dirty="0" err="1"/>
              <a:t>karalių</a:t>
            </a:r>
            <a:r>
              <a:rPr lang="en-US" dirty="0"/>
              <a:t> </a:t>
            </a:r>
            <a:r>
              <a:rPr lang="en-US" dirty="0" err="1"/>
              <a:t>tavyje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r>
              <a:rPr lang="en-US" dirty="0"/>
              <a:t> </a:t>
            </a:r>
          </a:p>
          <a:p>
            <a:pPr marL="0" indent="0" algn="ctr">
              <a:buNone/>
            </a:pPr>
            <a:r>
              <a:rPr lang="en-US" dirty="0" err="1"/>
              <a:t>Šarnelė</a:t>
            </a:r>
            <a:r>
              <a:rPr lang="en-US" dirty="0"/>
              <a:t>, 1942.VII.</a:t>
            </a:r>
            <a:r>
              <a:rPr lang="en-US" dirty="0" smtClean="0"/>
              <a:t>3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7000" b="1" dirty="0" err="1" smtClean="0"/>
              <a:t>Ar</a:t>
            </a:r>
            <a:r>
              <a:rPr lang="en-US" sz="7000" b="1" dirty="0" smtClean="0"/>
              <a:t> tai </a:t>
            </a:r>
            <a:r>
              <a:rPr lang="en-US" sz="7000" b="1" dirty="0" err="1" smtClean="0"/>
              <a:t>sonetas</a:t>
            </a:r>
            <a:r>
              <a:rPr lang="en-US" sz="7000" b="1" dirty="0" smtClean="0"/>
              <a:t>? </a:t>
            </a:r>
            <a:endParaRPr lang="en-US" sz="7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64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Kurkime</a:t>
            </a:r>
            <a:r>
              <a:rPr lang="en-US" dirty="0" smtClean="0"/>
              <a:t> </a:t>
            </a:r>
            <a:r>
              <a:rPr lang="en-US" dirty="0" err="1" smtClean="0"/>
              <a:t>patys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25" y="2038388"/>
            <a:ext cx="8770303" cy="39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    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     </a:t>
            </a:r>
            <a:r>
              <a:rPr lang="en-US" sz="3200" dirty="0" err="1" smtClean="0"/>
              <a:t>Užduotis</a:t>
            </a:r>
            <a:r>
              <a:rPr lang="en-US" sz="3200" dirty="0" smtClean="0"/>
              <a:t>: </a:t>
            </a:r>
            <a:r>
              <a:rPr lang="en-US" sz="3200" dirty="0" err="1" smtClean="0"/>
              <a:t>sukurti</a:t>
            </a:r>
            <a:r>
              <a:rPr lang="en-US" sz="3200" dirty="0" smtClean="0"/>
              <a:t> </a:t>
            </a:r>
            <a:r>
              <a:rPr lang="en-US" sz="3200" dirty="0" err="1" smtClean="0"/>
              <a:t>itališkąjį</a:t>
            </a:r>
            <a:r>
              <a:rPr lang="en-US" sz="3200" dirty="0" smtClean="0"/>
              <a:t> (4-4-3-3) </a:t>
            </a:r>
            <a:r>
              <a:rPr lang="en-US" sz="3200" dirty="0" err="1" smtClean="0"/>
              <a:t>sonetą</a:t>
            </a:r>
            <a:r>
              <a:rPr lang="en-US" sz="3200" dirty="0" smtClean="0"/>
              <a:t>. </a:t>
            </a:r>
          </a:p>
          <a:p>
            <a:pPr marL="0" indent="0" algn="ctr">
              <a:buNone/>
            </a:pPr>
            <a:r>
              <a:rPr lang="en-US" sz="3200" dirty="0" err="1" smtClean="0"/>
              <a:t>Temą</a:t>
            </a:r>
            <a:r>
              <a:rPr lang="en-US" sz="3200" dirty="0" smtClean="0"/>
              <a:t> </a:t>
            </a:r>
            <a:r>
              <a:rPr lang="en-US" sz="3200" dirty="0" err="1" smtClean="0"/>
              <a:t>pasirinkite</a:t>
            </a:r>
            <a:r>
              <a:rPr lang="en-US" sz="3200" dirty="0" smtClean="0"/>
              <a:t> </a:t>
            </a:r>
            <a:r>
              <a:rPr lang="en-US" sz="3200" dirty="0" err="1" smtClean="0"/>
              <a:t>patys</a:t>
            </a:r>
            <a:r>
              <a:rPr lang="en-US" sz="3200" dirty="0" smtClean="0"/>
              <a:t>, </a:t>
            </a:r>
            <a:r>
              <a:rPr lang="en-US" sz="3200" dirty="0" err="1" smtClean="0"/>
              <a:t>kokią</a:t>
            </a:r>
            <a:r>
              <a:rPr lang="en-US" sz="3200" dirty="0" smtClean="0"/>
              <a:t> </a:t>
            </a:r>
            <a:r>
              <a:rPr lang="en-US" sz="3200" dirty="0" err="1" smtClean="0"/>
              <a:t>tik</a:t>
            </a:r>
            <a:r>
              <a:rPr lang="en-US" sz="3200" dirty="0" smtClean="0"/>
              <a:t> </a:t>
            </a:r>
            <a:r>
              <a:rPr lang="en-US" sz="3200" dirty="0" err="1" smtClean="0"/>
              <a:t>norite</a:t>
            </a:r>
            <a:r>
              <a:rPr lang="en-US" sz="3200" dirty="0" smtClean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09453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Apibendrinimas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5966"/>
            <a:ext cx="7467600" cy="39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err="1" smtClean="0"/>
              <a:t>Ką</a:t>
            </a:r>
            <a:r>
              <a:rPr lang="en-US" sz="3600" dirty="0" smtClean="0"/>
              <a:t> </a:t>
            </a:r>
            <a:r>
              <a:rPr lang="en-US" sz="3600" dirty="0" err="1" smtClean="0"/>
              <a:t>sužinojau</a:t>
            </a:r>
            <a:r>
              <a:rPr lang="en-US" sz="3600" dirty="0" smtClean="0"/>
              <a:t> </a:t>
            </a:r>
            <a:r>
              <a:rPr lang="en-US" sz="3600" dirty="0" err="1" smtClean="0"/>
              <a:t>apie</a:t>
            </a:r>
            <a:r>
              <a:rPr lang="en-US" sz="3600" dirty="0" smtClean="0"/>
              <a:t> </a:t>
            </a:r>
            <a:r>
              <a:rPr lang="en-US" sz="3600" dirty="0" err="1" smtClean="0"/>
              <a:t>Vytautą</a:t>
            </a:r>
            <a:r>
              <a:rPr lang="en-US" sz="3600" dirty="0" smtClean="0"/>
              <a:t> </a:t>
            </a:r>
            <a:r>
              <a:rPr lang="en-US" sz="3600" dirty="0" err="1" smtClean="0"/>
              <a:t>Mačernį</a:t>
            </a:r>
            <a:r>
              <a:rPr lang="en-US" sz="3600" dirty="0" smtClean="0"/>
              <a:t>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 smtClean="0"/>
              <a:t>Filosofija</a:t>
            </a:r>
            <a:r>
              <a:rPr lang="en-US" sz="3600" dirty="0" smtClean="0"/>
              <a:t>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err="1" smtClean="0"/>
              <a:t>sonetas</a:t>
            </a:r>
            <a:r>
              <a:rPr lang="en-US" sz="3600" dirty="0" smtClean="0"/>
              <a:t>. </a:t>
            </a:r>
            <a:r>
              <a:rPr lang="en-US" sz="3600" dirty="0" err="1" smtClean="0"/>
              <a:t>Kaip</a:t>
            </a:r>
            <a:r>
              <a:rPr lang="en-US" sz="3600" dirty="0" smtClean="0"/>
              <a:t> </a:t>
            </a:r>
            <a:r>
              <a:rPr lang="en-US" sz="3600" dirty="0" err="1" smtClean="0"/>
              <a:t>šie</a:t>
            </a:r>
            <a:r>
              <a:rPr lang="en-US" sz="3600" dirty="0" smtClean="0"/>
              <a:t> </a:t>
            </a:r>
            <a:r>
              <a:rPr lang="en-US" sz="3600" dirty="0" err="1" smtClean="0"/>
              <a:t>dalykai</a:t>
            </a:r>
            <a:r>
              <a:rPr lang="en-US" sz="3600" dirty="0" smtClean="0"/>
              <a:t> </a:t>
            </a:r>
            <a:r>
              <a:rPr lang="en-US" sz="3600" dirty="0" err="1" smtClean="0"/>
              <a:t>susiję</a:t>
            </a:r>
            <a:r>
              <a:rPr lang="en-US" sz="3600" dirty="0" smtClean="0"/>
              <a:t> </a:t>
            </a:r>
            <a:r>
              <a:rPr lang="en-US" sz="3600" dirty="0" err="1" smtClean="0"/>
              <a:t>su</a:t>
            </a:r>
            <a:r>
              <a:rPr lang="en-US" sz="3600" dirty="0" smtClean="0"/>
              <a:t> </a:t>
            </a:r>
            <a:r>
              <a:rPr lang="en-US" sz="3600" dirty="0" err="1" smtClean="0"/>
              <a:t>poetu</a:t>
            </a:r>
            <a:r>
              <a:rPr lang="en-US" sz="3600" dirty="0" smtClean="0"/>
              <a:t>?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 smtClean="0"/>
              <a:t>Kokia</a:t>
            </a:r>
            <a:r>
              <a:rPr lang="en-US" sz="3600" dirty="0" smtClean="0"/>
              <a:t> </a:t>
            </a:r>
            <a:r>
              <a:rPr lang="en-US" sz="3600" dirty="0" err="1" smtClean="0"/>
              <a:t>yra</a:t>
            </a:r>
            <a:r>
              <a:rPr lang="en-US" sz="3600" dirty="0" smtClean="0"/>
              <a:t> </a:t>
            </a:r>
            <a:r>
              <a:rPr lang="en-US" sz="3600" dirty="0" err="1" smtClean="0"/>
              <a:t>soneto</a:t>
            </a:r>
            <a:r>
              <a:rPr lang="en-US" sz="3600" dirty="0" smtClean="0"/>
              <a:t> </a:t>
            </a:r>
            <a:r>
              <a:rPr lang="en-US" sz="3600" dirty="0" err="1" smtClean="0"/>
              <a:t>struktūra</a:t>
            </a:r>
            <a:r>
              <a:rPr lang="en-US" sz="3600" dirty="0" smtClean="0"/>
              <a:t>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73318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Namų</a:t>
            </a:r>
            <a:r>
              <a:rPr lang="en-US" dirty="0" smtClean="0"/>
              <a:t> </a:t>
            </a:r>
            <a:r>
              <a:rPr lang="en-US" dirty="0" err="1" smtClean="0"/>
              <a:t>darbai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Pasirinkite</a:t>
            </a:r>
            <a:r>
              <a:rPr lang="en-US" dirty="0" smtClean="0"/>
              <a:t> </a:t>
            </a:r>
            <a:r>
              <a:rPr lang="en-US" dirty="0" err="1" smtClean="0"/>
              <a:t>vieną</a:t>
            </a:r>
            <a:r>
              <a:rPr lang="en-US" dirty="0" smtClean="0"/>
              <a:t> </a:t>
            </a:r>
            <a:r>
              <a:rPr lang="en-US" dirty="0" err="1" smtClean="0"/>
              <a:t>Jums</a:t>
            </a:r>
            <a:r>
              <a:rPr lang="en-US" dirty="0" smtClean="0"/>
              <a:t> </a:t>
            </a:r>
            <a:r>
              <a:rPr lang="en-US" dirty="0" err="1" smtClean="0"/>
              <a:t>labiau</a:t>
            </a:r>
            <a:r>
              <a:rPr lang="en-US" dirty="0" smtClean="0"/>
              <a:t> </a:t>
            </a:r>
            <a:r>
              <a:rPr lang="en-US" dirty="0" err="1" smtClean="0"/>
              <a:t>patikusį</a:t>
            </a:r>
            <a:r>
              <a:rPr lang="en-US" dirty="0" smtClean="0"/>
              <a:t> </a:t>
            </a:r>
            <a:r>
              <a:rPr lang="en-US" dirty="0" err="1" smtClean="0"/>
              <a:t>Mačernio</a:t>
            </a:r>
            <a:r>
              <a:rPr lang="en-US" dirty="0" smtClean="0"/>
              <a:t> </a:t>
            </a:r>
            <a:r>
              <a:rPr lang="en-US" dirty="0" err="1" smtClean="0"/>
              <a:t>kūrinį</a:t>
            </a:r>
            <a:r>
              <a:rPr lang="en-US" dirty="0"/>
              <a:t> </a:t>
            </a:r>
            <a:r>
              <a:rPr lang="en-US" dirty="0" smtClean="0"/>
              <a:t>-  13 </a:t>
            </a:r>
            <a:r>
              <a:rPr lang="en-US" dirty="0" err="1" smtClean="0"/>
              <a:t>sonetą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eilėraštį</a:t>
            </a:r>
            <a:r>
              <a:rPr lang="en-US" dirty="0" smtClean="0"/>
              <a:t> „</a:t>
            </a:r>
            <a:r>
              <a:rPr lang="en-US" dirty="0" err="1" smtClean="0"/>
              <a:t>Aš</a:t>
            </a:r>
            <a:r>
              <a:rPr lang="en-US" dirty="0" smtClean="0"/>
              <a:t> </a:t>
            </a:r>
            <a:r>
              <a:rPr lang="en-US" dirty="0" err="1" smtClean="0"/>
              <a:t>pažinau</a:t>
            </a:r>
            <a:r>
              <a:rPr lang="en-US" dirty="0" smtClean="0"/>
              <a:t> </a:t>
            </a:r>
            <a:r>
              <a:rPr lang="en-US" dirty="0" err="1" smtClean="0"/>
              <a:t>karalių</a:t>
            </a:r>
            <a:r>
              <a:rPr lang="en-US" dirty="0" smtClean="0"/>
              <a:t> </a:t>
            </a:r>
            <a:r>
              <a:rPr lang="en-US" dirty="0" err="1" smtClean="0"/>
              <a:t>tavyje</a:t>
            </a:r>
            <a:r>
              <a:rPr lang="en-US" dirty="0" smtClean="0"/>
              <a:t>“,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išmokite</a:t>
            </a:r>
            <a:r>
              <a:rPr lang="en-US" dirty="0"/>
              <a:t> </a:t>
            </a:r>
            <a:r>
              <a:rPr lang="en-US" dirty="0" err="1" smtClean="0"/>
              <a:t>atmintinai</a:t>
            </a:r>
            <a:r>
              <a:rPr lang="en-US" dirty="0" smtClean="0"/>
              <a:t>.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Atsiskaitome</a:t>
            </a:r>
            <a:r>
              <a:rPr lang="en-US" dirty="0" smtClean="0"/>
              <a:t> </a:t>
            </a:r>
            <a:r>
              <a:rPr lang="en-US" dirty="0" err="1" smtClean="0"/>
              <a:t>rugsėjo</a:t>
            </a:r>
            <a:r>
              <a:rPr lang="en-US" dirty="0" smtClean="0"/>
              <a:t> 15 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953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Sketchbook.thmx</Template>
  <TotalTime>255</TotalTime>
  <Words>746</Words>
  <Application>Microsoft Macintosh PowerPoint</Application>
  <PresentationFormat>On-screen Show (4:3)</PresentationFormat>
  <Paragraphs>170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Sketchbook</vt:lpstr>
      <vt:lpstr>Vytauto Mačernio asmenybė. Soneto žanras</vt:lpstr>
      <vt:lpstr>Pamokų tikslai</vt:lpstr>
      <vt:lpstr>Vytautas Mačernis</vt:lpstr>
      <vt:lpstr>PowerPoint Presentation</vt:lpstr>
      <vt:lpstr>PowerPoint Presentation</vt:lpstr>
      <vt:lpstr>Kas yra filosofija?</vt:lpstr>
      <vt:lpstr>PowerPoint Presentation</vt:lpstr>
      <vt:lpstr>PowerPoint Presentation</vt:lpstr>
      <vt:lpstr>PowerPoint Presentation</vt:lpstr>
      <vt:lpstr>Paskutinė poeto nuotrauka, 1942 m. </vt:lpstr>
      <vt:lpstr>Mačernio kūryba</vt:lpstr>
      <vt:lpstr>Bibliografija</vt:lpstr>
      <vt:lpstr>Mačernio sonetai</vt:lpstr>
      <vt:lpstr>Sonetas</vt:lpstr>
      <vt:lpstr>Sonetas</vt:lpstr>
      <vt:lpstr>Let’s read in English!</vt:lpstr>
      <vt:lpstr>Šekspyro sonetas lietuviškai</vt:lpstr>
      <vt:lpstr>Mačernio sonetai</vt:lpstr>
      <vt:lpstr>Aptarkime 7 sonetą</vt:lpstr>
      <vt:lpstr>PowerPoint Presentation</vt:lpstr>
      <vt:lpstr>13 sonetas</vt:lpstr>
      <vt:lpstr>Aš pažinau karalių tavyje</vt:lpstr>
      <vt:lpstr>Kurkime patys!</vt:lpstr>
      <vt:lpstr>Apibendrinimas </vt:lpstr>
      <vt:lpstr>Namų darbai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Vytauto Mačernio asmeybė. Sonetas </dc:title>
  <dc:creator>Karolina Grockiene</dc:creator>
  <cp:lastModifiedBy>Karolina Grockiene</cp:lastModifiedBy>
  <cp:revision>34</cp:revision>
  <dcterms:created xsi:type="dcterms:W3CDTF">2016-09-06T14:27:15Z</dcterms:created>
  <dcterms:modified xsi:type="dcterms:W3CDTF">2016-09-08T11:22:49Z</dcterms:modified>
</cp:coreProperties>
</file>