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57" r:id="rId5"/>
    <p:sldId id="284" r:id="rId6"/>
    <p:sldId id="285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6" r:id="rId32"/>
    <p:sldId id="287" r:id="rId3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DFA62-7A31-4B54-B77E-9F1673DEA255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05608-5155-4E0D-A71A-EA7AA569E4F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Vaisiai</a:t>
            </a:r>
            <a:endParaRPr lang="lt-LT" dirty="0"/>
          </a:p>
        </p:txBody>
      </p:sp>
      <p:pic>
        <p:nvPicPr>
          <p:cNvPr id="4" name="Paveikslėlis 3" descr="vaisiu-ir-uogu-sulciu-gydomosios-savybes-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8868"/>
            <a:ext cx="9144000" cy="41434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 descr="blackberr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617" y="1643050"/>
            <a:ext cx="6708766" cy="5214950"/>
          </a:xfrm>
          <a:prstGeom prst="rect">
            <a:avLst/>
          </a:prstGeom>
        </p:spPr>
      </p:pic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Gervuogės</a:t>
            </a: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aprospin-melyn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643050"/>
            <a:ext cx="6643734" cy="4071966"/>
          </a:xfrm>
          <a:prstGeom prst="rect">
            <a:avLst/>
          </a:prstGeo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lt-LT" dirty="0" smtClean="0"/>
              <a:t>ė</a:t>
            </a:r>
            <a:r>
              <a:rPr lang="en-US" dirty="0" err="1" smtClean="0"/>
              <a:t>lyn</a:t>
            </a:r>
            <a:r>
              <a:rPr lang="lt-LT" dirty="0" smtClean="0"/>
              <a:t>ė</a:t>
            </a:r>
            <a:r>
              <a:rPr lang="en-US" dirty="0" smtClean="0"/>
              <a:t>s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02-pickbestfruit-fruits-0007-pineap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1000125"/>
            <a:ext cx="4857750" cy="4857750"/>
          </a:xfrm>
          <a:prstGeom prst="rect">
            <a:avLst/>
          </a:prstGeo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Ananasas</a:t>
            </a: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Spanguolės</a:t>
            </a:r>
            <a:endParaRPr lang="lt-LT" dirty="0"/>
          </a:p>
        </p:txBody>
      </p:sp>
      <p:pic>
        <p:nvPicPr>
          <p:cNvPr id="3" name="Paveikslėlis 2" descr="Spanguolės-Tomtit.hu-nuotr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928802"/>
            <a:ext cx="8286808" cy="436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</a:t>
            </a:r>
            <a:r>
              <a:rPr lang="lt-LT" dirty="0" smtClean="0"/>
              <a:t>ruknės</a:t>
            </a:r>
            <a:endParaRPr lang="lt-LT" dirty="0"/>
          </a:p>
        </p:txBody>
      </p:sp>
      <p:pic>
        <p:nvPicPr>
          <p:cNvPr id="4" name="Paveikslėlis 3" descr="gyvybes-uoga---spanguol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1857364"/>
            <a:ext cx="8204200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Granatas</a:t>
            </a:r>
            <a:endParaRPr lang="lt-LT" dirty="0"/>
          </a:p>
        </p:txBody>
      </p:sp>
      <p:pic>
        <p:nvPicPr>
          <p:cNvPr id="3" name="Paveikslėlis 2" descr="7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643050"/>
            <a:ext cx="7715304" cy="48577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</a:t>
            </a:r>
            <a:r>
              <a:rPr lang="en-US" dirty="0" err="1" smtClean="0"/>
              <a:t>buolys</a:t>
            </a:r>
            <a:endParaRPr lang="lt-LT" dirty="0"/>
          </a:p>
        </p:txBody>
      </p:sp>
      <p:pic>
        <p:nvPicPr>
          <p:cNvPr id="3" name="Paveikslėlis 2" descr="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1785926"/>
            <a:ext cx="7061200" cy="42719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r>
              <a:rPr lang="en-US" dirty="0" err="1" smtClean="0"/>
              <a:t>Arb</a:t>
            </a:r>
            <a:r>
              <a:rPr lang="lt-LT" dirty="0" smtClean="0"/>
              <a:t>ū</a:t>
            </a:r>
            <a:r>
              <a:rPr lang="en-US" dirty="0" err="1" smtClean="0"/>
              <a:t>zas</a:t>
            </a:r>
            <a:endParaRPr lang="lt-LT" dirty="0"/>
          </a:p>
        </p:txBody>
      </p:sp>
      <p:pic>
        <p:nvPicPr>
          <p:cNvPr id="3" name="Paveikslėlis 2" descr="90877_arbuz_i_dynya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928802"/>
            <a:ext cx="8215370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Citrina</a:t>
            </a:r>
            <a:endParaRPr lang="lt-LT" dirty="0"/>
          </a:p>
        </p:txBody>
      </p:sp>
      <p:pic>
        <p:nvPicPr>
          <p:cNvPr id="3" name="Paveikslėlis 2" descr="160209_lemonade_cc_jh_tan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28" y="1928802"/>
            <a:ext cx="7254744" cy="49291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Braškė</a:t>
            </a:r>
            <a:endParaRPr lang="lt-LT" dirty="0"/>
          </a:p>
        </p:txBody>
      </p:sp>
      <p:pic>
        <p:nvPicPr>
          <p:cNvPr id="3" name="Paveikslėlis 2" descr="344177-967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714488"/>
            <a:ext cx="8286808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Abrikosai</a:t>
            </a:r>
            <a:endParaRPr lang="lt-LT" dirty="0"/>
          </a:p>
        </p:txBody>
      </p:sp>
      <p:pic>
        <p:nvPicPr>
          <p:cNvPr id="3" name="Paveikslėlis 2" descr="91599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857364"/>
            <a:ext cx="8072494" cy="42148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Apelsinai</a:t>
            </a:r>
            <a:endParaRPr lang="lt-LT" dirty="0"/>
          </a:p>
        </p:txBody>
      </p:sp>
      <p:pic>
        <p:nvPicPr>
          <p:cNvPr id="3" name="Paveikslėlis 2" descr="531457_878773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428736"/>
            <a:ext cx="8128000" cy="50482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Kriaušės</a:t>
            </a:r>
            <a:endParaRPr lang="lt-LT" dirty="0"/>
          </a:p>
        </p:txBody>
      </p:sp>
      <p:pic>
        <p:nvPicPr>
          <p:cNvPr id="3" name="Paveikslėlis 2" descr="atsisiųsti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42" y="1857364"/>
            <a:ext cx="8539316" cy="50006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Avokadas</a:t>
            </a:r>
            <a:endParaRPr lang="lt-LT" dirty="0"/>
          </a:p>
        </p:txBody>
      </p:sp>
      <p:pic>
        <p:nvPicPr>
          <p:cNvPr id="3" name="Paveikslėlis 2" descr="avokadas-e1352895800731-300x2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643050"/>
            <a:ext cx="7143800" cy="421484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Kivis</a:t>
            </a:r>
            <a:endParaRPr lang="lt-LT" dirty="0"/>
          </a:p>
        </p:txBody>
      </p:sp>
      <p:pic>
        <p:nvPicPr>
          <p:cNvPr id="3" name="Paveikslėlis 2" descr="7725154-Isolated-texture-of-kiwi-Element-of-design--Stock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0239"/>
            <a:ext cx="9144000" cy="48225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Bananas</a:t>
            </a:r>
            <a:endParaRPr lang="lt-LT" dirty="0"/>
          </a:p>
        </p:txBody>
      </p:sp>
      <p:pic>
        <p:nvPicPr>
          <p:cNvPr id="3" name="Paveikslėlis 2" descr="bananuDi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657350"/>
            <a:ext cx="6608792" cy="44862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Erškėtis</a:t>
            </a:r>
            <a:endParaRPr lang="lt-LT" dirty="0"/>
          </a:p>
        </p:txBody>
      </p:sp>
      <p:pic>
        <p:nvPicPr>
          <p:cNvPr id="3" name="Paveikslėlis 2" descr="4005320_xJyNF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714488"/>
            <a:ext cx="6715151" cy="39671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Vyšnia</a:t>
            </a:r>
            <a:endParaRPr lang="lt-LT" dirty="0"/>
          </a:p>
        </p:txBody>
      </p:sp>
      <p:pic>
        <p:nvPicPr>
          <p:cNvPr id="3" name="Paveikslėlis 2" descr="cher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857364"/>
            <a:ext cx="7072362" cy="43577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Gudobelė</a:t>
            </a:r>
            <a:endParaRPr lang="lt-LT" dirty="0"/>
          </a:p>
        </p:txBody>
      </p:sp>
      <p:pic>
        <p:nvPicPr>
          <p:cNvPr id="3" name="Paveikslėlis 2" descr="file48262311_27968b7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8" y="2214554"/>
            <a:ext cx="9023684" cy="464344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Vynuogės</a:t>
            </a:r>
            <a:endParaRPr lang="lt-LT" dirty="0"/>
          </a:p>
        </p:txBody>
      </p:sp>
      <p:pic>
        <p:nvPicPr>
          <p:cNvPr id="3" name="Paveikslėlis 2" descr="P90606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878" y="1500174"/>
            <a:ext cx="8501122" cy="535782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Ž</a:t>
            </a:r>
            <a:r>
              <a:rPr lang="lt-LT" dirty="0" smtClean="0"/>
              <a:t>emuogė</a:t>
            </a:r>
            <a:endParaRPr lang="lt-LT" dirty="0"/>
          </a:p>
        </p:txBody>
      </p:sp>
      <p:pic>
        <p:nvPicPr>
          <p:cNvPr id="3" name="Paveikslėlis 2" descr="Slaitines_zemuoges_uo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057400"/>
            <a:ext cx="6786610" cy="415768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Avietės</a:t>
            </a:r>
            <a:endParaRPr lang="lt-LT" dirty="0"/>
          </a:p>
        </p:txBody>
      </p:sp>
      <p:pic>
        <p:nvPicPr>
          <p:cNvPr id="3" name="Paveikslėlis 2" descr="uogiene-uogos-622229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174"/>
            <a:ext cx="9144000" cy="532734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Riešutai</a:t>
            </a:r>
            <a:endParaRPr lang="lt-LT" dirty="0"/>
          </a:p>
        </p:txBody>
      </p:sp>
      <p:pic>
        <p:nvPicPr>
          <p:cNvPr id="3" name="Paveikslėlis 2" descr="graikinio-riešutmedžio-Ideal-juglans-regia-vaisi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9144000" cy="504978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Slyvos</a:t>
            </a:r>
            <a:endParaRPr lang="lt-LT" dirty="0"/>
          </a:p>
        </p:txBody>
      </p:sp>
      <p:pic>
        <p:nvPicPr>
          <p:cNvPr id="3" name="Paveikslėlis 2" descr="slyva-jubile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492250"/>
            <a:ext cx="8429684" cy="48657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Juodieji</a:t>
            </a:r>
            <a:r>
              <a:rPr lang="en-US" dirty="0" smtClean="0"/>
              <a:t> </a:t>
            </a:r>
            <a:r>
              <a:rPr lang="en-US" dirty="0" err="1" smtClean="0"/>
              <a:t>serbentai</a:t>
            </a:r>
            <a:endParaRPr lang="lt-LT" dirty="0"/>
          </a:p>
        </p:txBody>
      </p:sp>
      <p:pic>
        <p:nvPicPr>
          <p:cNvPr id="3" name="Paveikslėlis 2" descr="79_zoomed_juodiejiserbentai_vaisi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338387"/>
            <a:ext cx="7643866" cy="394813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Agrastai</a:t>
            </a:r>
            <a:r>
              <a:rPr lang="en-US" dirty="0" smtClean="0"/>
              <a:t/>
            </a:r>
            <a:br>
              <a:rPr lang="en-US" dirty="0" smtClean="0"/>
            </a:br>
            <a:endParaRPr lang="lt-LT" dirty="0"/>
          </a:p>
        </p:txBody>
      </p:sp>
      <p:pic>
        <p:nvPicPr>
          <p:cNvPr id="3" name="Paveikslėlis 2" descr="gooseberry_thumb45433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165350"/>
            <a:ext cx="7143800" cy="419260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Raudonieji</a:t>
            </a:r>
            <a:r>
              <a:rPr lang="en-US" dirty="0" smtClean="0"/>
              <a:t> </a:t>
            </a:r>
            <a:r>
              <a:rPr lang="en-US" dirty="0" err="1" smtClean="0"/>
              <a:t>serbentai</a:t>
            </a:r>
            <a:endParaRPr lang="lt-LT" dirty="0"/>
          </a:p>
        </p:txBody>
      </p:sp>
      <p:pic>
        <p:nvPicPr>
          <p:cNvPr id="3" name="Paveikslėlis 2" descr="images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000240"/>
            <a:ext cx="7858180" cy="374333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Putinai</a:t>
            </a:r>
            <a:endParaRPr lang="lt-LT" dirty="0"/>
          </a:p>
        </p:txBody>
      </p:sp>
      <p:pic>
        <p:nvPicPr>
          <p:cNvPr id="3" name="Paveikslėlis 2" descr="Putin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785926"/>
            <a:ext cx="8128000" cy="434817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Persikai</a:t>
            </a:r>
            <a:endParaRPr lang="lt-LT" dirty="0"/>
          </a:p>
        </p:txBody>
      </p:sp>
      <p:pic>
        <p:nvPicPr>
          <p:cNvPr id="3" name="Paveikslėlis 2" descr="vaisiai-608356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050"/>
            <a:ext cx="9144000" cy="4833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Melionas</a:t>
            </a:r>
            <a:endParaRPr lang="lt-LT" dirty="0"/>
          </a:p>
        </p:txBody>
      </p:sp>
      <p:pic>
        <p:nvPicPr>
          <p:cNvPr id="3" name="Paveikslėlis 2" descr="152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524000"/>
            <a:ext cx="7366000" cy="483395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Svarainis</a:t>
            </a:r>
            <a:endParaRPr lang="lt-LT" dirty="0"/>
          </a:p>
        </p:txBody>
      </p:sp>
      <p:pic>
        <p:nvPicPr>
          <p:cNvPr id="3" name="Paveikslėlis 2" descr="shutterstock_2341804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412492"/>
            <a:ext cx="7000924" cy="38025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40</Words>
  <Application>Microsoft Office PowerPoint</Application>
  <PresentationFormat>Demonstracija ekrane (4:3)</PresentationFormat>
  <Paragraphs>32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33" baseType="lpstr">
      <vt:lpstr>Office tema</vt:lpstr>
      <vt:lpstr>Vaisiai</vt:lpstr>
      <vt:lpstr>Gervuogės</vt:lpstr>
      <vt:lpstr>Mėlynės</vt:lpstr>
      <vt:lpstr>Ananasas</vt:lpstr>
      <vt:lpstr>Spanguolės</vt:lpstr>
      <vt:lpstr>Bruknės</vt:lpstr>
      <vt:lpstr>Granatas</vt:lpstr>
      <vt:lpstr>Obuolys</vt:lpstr>
      <vt:lpstr>Arbūzas</vt:lpstr>
      <vt:lpstr>Citrina</vt:lpstr>
      <vt:lpstr>Braškė</vt:lpstr>
      <vt:lpstr>Abrikosai</vt:lpstr>
      <vt:lpstr>Apelsinai</vt:lpstr>
      <vt:lpstr>Kriaušės</vt:lpstr>
      <vt:lpstr>Avokadas</vt:lpstr>
      <vt:lpstr>Kivis</vt:lpstr>
      <vt:lpstr>Bananas</vt:lpstr>
      <vt:lpstr>Erškėtis</vt:lpstr>
      <vt:lpstr>Vyšnia</vt:lpstr>
      <vt:lpstr>Gudobelė</vt:lpstr>
      <vt:lpstr>Vynuogės</vt:lpstr>
      <vt:lpstr>Žemuogė</vt:lpstr>
      <vt:lpstr>Avietės</vt:lpstr>
      <vt:lpstr>Riešutai</vt:lpstr>
      <vt:lpstr>Slyvos</vt:lpstr>
      <vt:lpstr>Juodieji serbentai</vt:lpstr>
      <vt:lpstr>Agrastai </vt:lpstr>
      <vt:lpstr>Raudonieji serbentai</vt:lpstr>
      <vt:lpstr>Putinai</vt:lpstr>
      <vt:lpstr>Persikai</vt:lpstr>
      <vt:lpstr>Melionas</vt:lpstr>
      <vt:lpstr>Svarainis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Vaisiai</dc:title>
  <dc:creator>proview</dc:creator>
  <cp:lastModifiedBy>proview</cp:lastModifiedBy>
  <cp:revision>7</cp:revision>
  <dcterms:created xsi:type="dcterms:W3CDTF">2016-06-08T08:22:41Z</dcterms:created>
  <dcterms:modified xsi:type="dcterms:W3CDTF">2016-06-09T07:22:15Z</dcterms:modified>
</cp:coreProperties>
</file>