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3676E-DF09-40C8-9B72-2EA27BEFCFB0}" type="datetimeFigureOut">
              <a:rPr lang="lt-LT" smtClean="0"/>
              <a:pPr/>
              <a:t>2016.06.13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E6B7-C8C9-4446-9FA2-45CB4C40A86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3676E-DF09-40C8-9B72-2EA27BEFCFB0}" type="datetimeFigureOut">
              <a:rPr lang="lt-LT" smtClean="0"/>
              <a:pPr/>
              <a:t>2016.06.13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E6B7-C8C9-4446-9FA2-45CB4C40A86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3676E-DF09-40C8-9B72-2EA27BEFCFB0}" type="datetimeFigureOut">
              <a:rPr lang="lt-LT" smtClean="0"/>
              <a:pPr/>
              <a:t>2016.06.13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E6B7-C8C9-4446-9FA2-45CB4C40A86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3676E-DF09-40C8-9B72-2EA27BEFCFB0}" type="datetimeFigureOut">
              <a:rPr lang="lt-LT" smtClean="0"/>
              <a:pPr/>
              <a:t>2016.06.13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E6B7-C8C9-4446-9FA2-45CB4C40A86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3676E-DF09-40C8-9B72-2EA27BEFCFB0}" type="datetimeFigureOut">
              <a:rPr lang="lt-LT" smtClean="0"/>
              <a:pPr/>
              <a:t>2016.06.13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E6B7-C8C9-4446-9FA2-45CB4C40A86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3676E-DF09-40C8-9B72-2EA27BEFCFB0}" type="datetimeFigureOut">
              <a:rPr lang="lt-LT" smtClean="0"/>
              <a:pPr/>
              <a:t>2016.06.13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E6B7-C8C9-4446-9FA2-45CB4C40A86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3676E-DF09-40C8-9B72-2EA27BEFCFB0}" type="datetimeFigureOut">
              <a:rPr lang="lt-LT" smtClean="0"/>
              <a:pPr/>
              <a:t>2016.06.13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E6B7-C8C9-4446-9FA2-45CB4C40A86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3676E-DF09-40C8-9B72-2EA27BEFCFB0}" type="datetimeFigureOut">
              <a:rPr lang="lt-LT" smtClean="0"/>
              <a:pPr/>
              <a:t>2016.06.13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E6B7-C8C9-4446-9FA2-45CB4C40A86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3676E-DF09-40C8-9B72-2EA27BEFCFB0}" type="datetimeFigureOut">
              <a:rPr lang="lt-LT" smtClean="0"/>
              <a:pPr/>
              <a:t>2016.06.13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E6B7-C8C9-4446-9FA2-45CB4C40A86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3676E-DF09-40C8-9B72-2EA27BEFCFB0}" type="datetimeFigureOut">
              <a:rPr lang="lt-LT" smtClean="0"/>
              <a:pPr/>
              <a:t>2016.06.13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E6B7-C8C9-4446-9FA2-45CB4C40A86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3676E-DF09-40C8-9B72-2EA27BEFCFB0}" type="datetimeFigureOut">
              <a:rPr lang="lt-LT" smtClean="0"/>
              <a:pPr/>
              <a:t>2016.06.13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E6B7-C8C9-4446-9FA2-45CB4C40A86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3676E-DF09-40C8-9B72-2EA27BEFCFB0}" type="datetimeFigureOut">
              <a:rPr lang="lt-LT" smtClean="0"/>
              <a:pPr/>
              <a:t>2016.06.13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3E6B7-C8C9-4446-9FA2-45CB4C40A861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 dirty="0" err="1"/>
              <a:t>N</a:t>
            </a:r>
            <a:r>
              <a:rPr lang="en-US" dirty="0" err="1" smtClean="0"/>
              <a:t>amas</a:t>
            </a:r>
            <a:endParaRPr lang="lt-L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5926"/>
            <a:ext cx="9144000" cy="4680914"/>
          </a:xfrm>
          <a:prstGeom prst="rect">
            <a:avLst/>
          </a:prstGeom>
        </p:spPr>
      </p:pic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Svetain</a:t>
            </a:r>
            <a:r>
              <a:rPr lang="lt-LT" dirty="0" smtClean="0"/>
              <a:t>ė</a:t>
            </a:r>
            <a:endParaRPr lang="lt-L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Valgomasis </a:t>
            </a:r>
            <a:endParaRPr lang="lt-LT" dirty="0"/>
          </a:p>
        </p:txBody>
      </p:sp>
      <p:pic>
        <p:nvPicPr>
          <p:cNvPr id="4" name="Paveikslėlis 3" descr="5_Interjeras.lt_virtuve_Audrone_Ambraziene.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4488"/>
            <a:ext cx="9144000" cy="476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Virtuvė</a:t>
            </a:r>
            <a:endParaRPr lang="lt-LT" dirty="0"/>
          </a:p>
        </p:txBody>
      </p:sp>
      <p:pic>
        <p:nvPicPr>
          <p:cNvPr id="3" name="Paveikslėlis 2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643050"/>
            <a:ext cx="7786742" cy="47863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Miegamasis</a:t>
            </a:r>
            <a:endParaRPr lang="lt-LT" dirty="0"/>
          </a:p>
        </p:txBody>
      </p:sp>
      <p:pic>
        <p:nvPicPr>
          <p:cNvPr id="3" name="Paveikslėlis 2" descr="7-miegamas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3050"/>
            <a:ext cx="9144000" cy="48354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Vonia,tualetas</a:t>
            </a:r>
            <a:endParaRPr lang="lt-LT" dirty="0"/>
          </a:p>
        </p:txBody>
      </p:sp>
      <p:pic>
        <p:nvPicPr>
          <p:cNvPr id="3" name="Paveikslėlis 2" descr="10 maza_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2071678"/>
            <a:ext cx="6350000" cy="40005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Drabužinė</a:t>
            </a:r>
            <a:endParaRPr lang="lt-LT" dirty="0"/>
          </a:p>
        </p:txBody>
      </p:sp>
      <p:pic>
        <p:nvPicPr>
          <p:cNvPr id="3" name="Paveikslėlis 2" descr="linksma-skalbykla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85992"/>
            <a:ext cx="7620000" cy="36433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Vaik</a:t>
            </a:r>
            <a:r>
              <a:rPr lang="lt-LT" dirty="0" smtClean="0"/>
              <a:t>ų</a:t>
            </a:r>
            <a:r>
              <a:rPr lang="en-US" dirty="0" smtClean="0"/>
              <a:t> </a:t>
            </a:r>
            <a:r>
              <a:rPr lang="en-US" dirty="0" err="1" smtClean="0"/>
              <a:t>kambarys</a:t>
            </a:r>
            <a:endParaRPr lang="lt-LT" dirty="0"/>
          </a:p>
        </p:txBody>
      </p:sp>
      <p:pic>
        <p:nvPicPr>
          <p:cNvPr id="3" name="Paveikslėlis 2" descr="zydras-miegamasis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071678"/>
            <a:ext cx="7620000" cy="402432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Laiptai</a:t>
            </a:r>
            <a:endParaRPr lang="lt-LT" dirty="0"/>
          </a:p>
        </p:txBody>
      </p:sp>
      <p:pic>
        <p:nvPicPr>
          <p:cNvPr id="3" name="Paveikslėlis 2" descr="basement-cinema-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0" y="2071678"/>
            <a:ext cx="4445000" cy="33448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12</Words>
  <Application>Microsoft Office PowerPoint</Application>
  <PresentationFormat>Demonstracija ekrane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Office tema</vt:lpstr>
      <vt:lpstr>Namas</vt:lpstr>
      <vt:lpstr>Svetainė</vt:lpstr>
      <vt:lpstr>Valgomasis </vt:lpstr>
      <vt:lpstr>Virtuvė</vt:lpstr>
      <vt:lpstr>Miegamasis</vt:lpstr>
      <vt:lpstr>Vonia,tualetas</vt:lpstr>
      <vt:lpstr>Drabužinė</vt:lpstr>
      <vt:lpstr>Vaikų kambarys</vt:lpstr>
      <vt:lpstr>Laiptai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Namas</dc:title>
  <dc:creator>proview</dc:creator>
  <cp:lastModifiedBy>proview</cp:lastModifiedBy>
  <cp:revision>6</cp:revision>
  <dcterms:created xsi:type="dcterms:W3CDTF">2016-06-08T07:21:03Z</dcterms:created>
  <dcterms:modified xsi:type="dcterms:W3CDTF">2016-06-13T05:49:57Z</dcterms:modified>
</cp:coreProperties>
</file>