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74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A00A7-AD13-4D50-8B17-8CEED04EAB23}" type="datetimeFigureOut">
              <a:rPr lang="lt-LT" smtClean="0"/>
              <a:pPr/>
              <a:t>2016.06.07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7E11B-179F-4084-823C-873590ED2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Spalvos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aveikslėlis 3" descr="cropped-colou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1876"/>
            <a:ext cx="9144000" cy="39290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 descr="images (1)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285750"/>
            <a:ext cx="6786563" cy="46402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file44545395_b501ce8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96850"/>
            <a:ext cx="8890000" cy="6464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 descr="05d_001-c21c68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600200"/>
            <a:ext cx="4525963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800px-Joey_Giant_Angora_Buck-rebalanced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81aa74dcb8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269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381000"/>
            <a:ext cx="6072214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800100"/>
            <a:ext cx="74168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1382611672_1382557139_0_b63ca_29565e9d_or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785812"/>
            <a:ext cx="8096250" cy="52863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 descr="81aa74dcb8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krokai-610983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320"/>
            <a:ext cx="9144000" cy="63093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41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762" y="357166"/>
            <a:ext cx="5324475" cy="592935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bandreniai-55507a867dbf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642918"/>
            <a:ext cx="5852160" cy="55721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FE38_330x3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642918"/>
            <a:ext cx="7715304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Lakinio pavirsiaus aukstakulniai bateliai rozines spalvos 01-600x6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571500"/>
            <a:ext cx="5715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e9e245cd83f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71481"/>
            <a:ext cx="6096000" cy="49768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rozines-spalvos-telefono-samsung-galaxy-s4-deklas-3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0" y="500042"/>
            <a:ext cx="5372100" cy="494349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zalia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285875"/>
            <a:ext cx="5715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67293_5xbtg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176337"/>
            <a:ext cx="6000750" cy="45053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I768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19" y="0"/>
            <a:ext cx="72431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P6190013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642918"/>
            <a:ext cx="5143535" cy="50006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1369654436__IGP08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571480"/>
            <a:ext cx="5072098" cy="542928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zalia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1000108"/>
            <a:ext cx="5072098" cy="366333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7-300x2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928670"/>
            <a:ext cx="5072098" cy="457203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2008-03-08tuli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276350"/>
            <a:ext cx="6350000" cy="43053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4250456_5ODUH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33512"/>
            <a:ext cx="6000750" cy="39909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</Words>
  <Application>Microsoft Office PowerPoint</Application>
  <PresentationFormat>Demonstracija ekrane (4:3)</PresentationFormat>
  <Paragraphs>1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27</vt:i4>
      </vt:variant>
    </vt:vector>
  </HeadingPairs>
  <TitlesOfParts>
    <vt:vector size="28" baseType="lpstr">
      <vt:lpstr>Office tema</vt:lpstr>
      <vt:lpstr>Spalvos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Skaidrė 12</vt:lpstr>
      <vt:lpstr>Skaidrė 13</vt:lpstr>
      <vt:lpstr>Skaidrė 14</vt:lpstr>
      <vt:lpstr>Skaidrė 15</vt:lpstr>
      <vt:lpstr>Skaidrė 16</vt:lpstr>
      <vt:lpstr>Skaidrė 17</vt:lpstr>
      <vt:lpstr>Skaidrė 18</vt:lpstr>
      <vt:lpstr>Skaidrė 19</vt:lpstr>
      <vt:lpstr>Skaidrė 20</vt:lpstr>
      <vt:lpstr>Skaidrė 21</vt:lpstr>
      <vt:lpstr>Skaidrė 22</vt:lpstr>
      <vt:lpstr>Skaidrė 23</vt:lpstr>
      <vt:lpstr>Skaidrė 24</vt:lpstr>
      <vt:lpstr>Skaidrė 25</vt:lpstr>
      <vt:lpstr>Skaidrė 26</vt:lpstr>
      <vt:lpstr>Skaidrė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Spalvos</dc:title>
  <dc:creator>proview</dc:creator>
  <cp:lastModifiedBy>proview</cp:lastModifiedBy>
  <cp:revision>4</cp:revision>
  <dcterms:created xsi:type="dcterms:W3CDTF">2016-06-02T06:26:24Z</dcterms:created>
  <dcterms:modified xsi:type="dcterms:W3CDTF">2016-06-07T06:12:00Z</dcterms:modified>
</cp:coreProperties>
</file>