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66" r:id="rId17"/>
    <p:sldId id="273" r:id="rId18"/>
    <p:sldId id="274" r:id="rId19"/>
    <p:sldId id="276" r:id="rId20"/>
    <p:sldId id="278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28A81-1234-43E8-B768-67607C722EFD}" type="datetimeFigureOut">
              <a:rPr lang="lt-LT" smtClean="0"/>
              <a:pPr/>
              <a:t>2016.06.15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B0439-A1A5-4E09-8969-54D94FAF09B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143139"/>
          </a:xfrm>
        </p:spPr>
        <p:txBody>
          <a:bodyPr/>
          <a:lstStyle/>
          <a:p>
            <a:r>
              <a:rPr lang="en-US" dirty="0" err="1" smtClean="0"/>
              <a:t>Grybai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 descr="103767206_0_12311_421b797a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785926"/>
            <a:ext cx="8890000" cy="50085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Raudonikiai</a:t>
            </a:r>
            <a:endParaRPr lang="lt-LT" dirty="0"/>
          </a:p>
        </p:txBody>
      </p:sp>
      <p:pic>
        <p:nvPicPr>
          <p:cNvPr id="4" name="Turinio vietos rezervavimo ženklas 3" descr="90bf229846fa93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Kelmučiai</a:t>
            </a:r>
            <a:endParaRPr lang="lt-LT" dirty="0"/>
          </a:p>
        </p:txBody>
      </p:sp>
      <p:pic>
        <p:nvPicPr>
          <p:cNvPr id="4" name="Turinio vietos rezervavimo ženklas 3" descr="4338328_P0Wtn8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25" y="1867694"/>
            <a:ext cx="6000750" cy="39909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Musmirė</a:t>
            </a:r>
            <a:endParaRPr lang="lt-LT" dirty="0"/>
          </a:p>
        </p:txBody>
      </p:sp>
      <p:pic>
        <p:nvPicPr>
          <p:cNvPr id="4" name="Turinio vietos rezervavimo ženklas 3" descr="Amanita_muscaria_(round_cap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00200"/>
            <a:ext cx="5786477" cy="490063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Kempinė</a:t>
            </a:r>
            <a:endParaRPr lang="lt-LT" dirty="0"/>
          </a:p>
        </p:txBody>
      </p:sp>
      <p:pic>
        <p:nvPicPr>
          <p:cNvPr id="4" name="Turinio vietos rezervavimo ženklas 3" descr="Laetiporus_sulphure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Baravykas</a:t>
            </a:r>
            <a:endParaRPr lang="lt-LT" dirty="0"/>
          </a:p>
        </p:txBody>
      </p:sp>
      <p:pic>
        <p:nvPicPr>
          <p:cNvPr id="4" name="Turinio vietos rezervavimo ženklas 3" descr="Nr. 6_R. Barausko nuotr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029" y="1600200"/>
            <a:ext cx="4665941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Kukurdvelkis</a:t>
            </a:r>
            <a:endParaRPr lang="lt-LT" dirty="0"/>
          </a:p>
        </p:txBody>
      </p:sp>
      <p:pic>
        <p:nvPicPr>
          <p:cNvPr id="4" name="Turinio vietos rezervavimo ženklas 3" descr="Nr. 1_R. Barausko nuotr.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505" y="1600200"/>
            <a:ext cx="5566990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Rudmėsė</a:t>
            </a:r>
            <a:endParaRPr lang="lt-LT" dirty="0"/>
          </a:p>
        </p:txBody>
      </p:sp>
      <p:pic>
        <p:nvPicPr>
          <p:cNvPr id="4" name="Turinio vietos rezervavimo ženklas 3" descr="piengrybis_rudmese_lactarius_deliciosus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785927"/>
            <a:ext cx="4476768" cy="407196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</a:t>
            </a:r>
            <a:r>
              <a:rPr lang="lt-LT" dirty="0" err="1" smtClean="0"/>
              <a:t>ėtinė</a:t>
            </a:r>
            <a:r>
              <a:rPr lang="lt-LT" dirty="0" smtClean="0"/>
              <a:t> žvynabudė</a:t>
            </a:r>
            <a:endParaRPr lang="lt-LT" dirty="0"/>
          </a:p>
        </p:txBody>
      </p:sp>
      <p:pic>
        <p:nvPicPr>
          <p:cNvPr id="4" name="Turinio vietos rezervavimo ženklas 3" descr="4338333_yDysRq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928802"/>
            <a:ext cx="6000750" cy="449104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Kalpokai</a:t>
            </a:r>
            <a:endParaRPr lang="lt-LT" dirty="0"/>
          </a:p>
        </p:txBody>
      </p:sp>
      <p:pic>
        <p:nvPicPr>
          <p:cNvPr id="4" name="Turinio vietos rezervavimo ženklas 3" descr="gypsy-mushroom-11x_1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720056"/>
            <a:ext cx="5715000" cy="42862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Piengrybis</a:t>
            </a:r>
            <a:endParaRPr lang="lt-LT" dirty="0"/>
          </a:p>
        </p:txBody>
      </p:sp>
      <p:pic>
        <p:nvPicPr>
          <p:cNvPr id="4" name="Turinio vietos rezervavimo ženklas 3" descr="paprastasis-piengrybis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Voveraitės</a:t>
            </a:r>
            <a:endParaRPr lang="lt-LT" dirty="0"/>
          </a:p>
        </p:txBody>
      </p:sp>
      <p:pic>
        <p:nvPicPr>
          <p:cNvPr id="4" name="Turinio vietos rezervavimo ženklas 3" descr="file49468758_33a3249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Paliepė</a:t>
            </a:r>
            <a:endParaRPr lang="lt-LT" dirty="0"/>
          </a:p>
        </p:txBody>
      </p:sp>
      <p:pic>
        <p:nvPicPr>
          <p:cNvPr id="4" name="Turinio vietos rezervavimo ženklas 3" descr="peppery-milkcap-xxx14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720056"/>
            <a:ext cx="5715000" cy="42862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Pūkuotė</a:t>
            </a:r>
            <a:endParaRPr lang="lt-LT" dirty="0"/>
          </a:p>
        </p:txBody>
      </p:sp>
      <p:pic>
        <p:nvPicPr>
          <p:cNvPr id="4" name="Turinio vietos rezervavimo ženklas 3" descr="piengrybis_pukuote_lactarius_torminos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785926"/>
            <a:ext cx="5857916" cy="414340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Rūduokės</a:t>
            </a:r>
            <a:endParaRPr lang="lt-LT" dirty="0"/>
          </a:p>
        </p:txBody>
      </p:sp>
      <p:pic>
        <p:nvPicPr>
          <p:cNvPr id="4" name="Turinio vietos rezervavimo ženklas 3" descr="ruduok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643050"/>
            <a:ext cx="6286544" cy="450059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Lepšė</a:t>
            </a:r>
            <a:endParaRPr lang="lt-LT" dirty="0"/>
          </a:p>
        </p:txBody>
      </p:sp>
      <p:pic>
        <p:nvPicPr>
          <p:cNvPr id="4" name="Turinio vietos rezervavimo ženklas 3" descr="images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643050"/>
            <a:ext cx="5143536" cy="435771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Ūmėdės</a:t>
            </a:r>
            <a:endParaRPr lang="lt-LT" dirty="0"/>
          </a:p>
        </p:txBody>
      </p:sp>
      <p:pic>
        <p:nvPicPr>
          <p:cNvPr id="4" name="Turinio vietos rezervavimo ženklas 3" descr="raudonkote_umede_russula_rhodopod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781969"/>
            <a:ext cx="5715000" cy="416242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Žaliuokės</a:t>
            </a:r>
            <a:endParaRPr lang="lt-LT" dirty="0"/>
          </a:p>
        </p:txBody>
      </p:sp>
      <p:pic>
        <p:nvPicPr>
          <p:cNvPr id="4" name="Turinio vietos rezervavimo ženklas 3" descr="zaliuoke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00174"/>
            <a:ext cx="6786610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Raudongalvis</a:t>
            </a:r>
            <a:r>
              <a:rPr lang="en-US" dirty="0" smtClean="0"/>
              <a:t> </a:t>
            </a:r>
            <a:r>
              <a:rPr lang="en-US" dirty="0" err="1" smtClean="0"/>
              <a:t>baltikas</a:t>
            </a:r>
            <a:endParaRPr lang="lt-LT" dirty="0"/>
          </a:p>
        </p:txBody>
      </p:sp>
      <p:pic>
        <p:nvPicPr>
          <p:cNvPr id="4" name="Turinio vietos rezervavimo ženklas 3" descr="raudongalvis_baltikas_tricholomopsis_rutila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1714488"/>
            <a:ext cx="3810000" cy="4286279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Pabaiga</a:t>
            </a:r>
            <a:endParaRPr lang="lt-LT" dirty="0"/>
          </a:p>
        </p:txBody>
      </p:sp>
      <p:pic>
        <p:nvPicPr>
          <p:cNvPr id="4" name="Turinio vietos rezervavimo ženklas 3" descr="grybai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22</Words>
  <Application>Microsoft Office PowerPoint</Application>
  <PresentationFormat>Demonstracija ekrane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1" baseType="lpstr">
      <vt:lpstr>Office tema</vt:lpstr>
      <vt:lpstr>Grybai</vt:lpstr>
      <vt:lpstr>Raudonikiai</vt:lpstr>
      <vt:lpstr>Kelmučiai</vt:lpstr>
      <vt:lpstr>Musmirė</vt:lpstr>
      <vt:lpstr>Kempinė</vt:lpstr>
      <vt:lpstr>Baravykas</vt:lpstr>
      <vt:lpstr>Kukurdvelkis</vt:lpstr>
      <vt:lpstr>Rudmėsė</vt:lpstr>
      <vt:lpstr>Skėtinė žvynabudė</vt:lpstr>
      <vt:lpstr>Kalpokai</vt:lpstr>
      <vt:lpstr>Piengrybis</vt:lpstr>
      <vt:lpstr>Voveraitės</vt:lpstr>
      <vt:lpstr>Paliepė</vt:lpstr>
      <vt:lpstr>Pūkuotė</vt:lpstr>
      <vt:lpstr>Rūduokės</vt:lpstr>
      <vt:lpstr> Lepšė</vt:lpstr>
      <vt:lpstr>Ūmėdės</vt:lpstr>
      <vt:lpstr>Žaliuokės</vt:lpstr>
      <vt:lpstr>Raudongalvis baltikas</vt:lpstr>
      <vt:lpstr>Pabaiga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Grybai</dc:title>
  <dc:creator>proview</dc:creator>
  <cp:lastModifiedBy>proview</cp:lastModifiedBy>
  <cp:revision>4</cp:revision>
  <dcterms:created xsi:type="dcterms:W3CDTF">2016-06-14T06:15:44Z</dcterms:created>
  <dcterms:modified xsi:type="dcterms:W3CDTF">2016-06-15T07:17:36Z</dcterms:modified>
</cp:coreProperties>
</file>