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6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6706-99D4-41FB-8C8D-E8A4D1AA254D}" type="datetimeFigureOut">
              <a:rPr lang="lt-LT" smtClean="0"/>
              <a:pPr/>
              <a:t>2016.06.09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DB366-5E5F-4864-AD41-084F932B6390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Dar</a:t>
            </a:r>
            <a:r>
              <a:rPr lang="lt-LT" dirty="0" err="1" smtClean="0"/>
              <a:t>žovės</a:t>
            </a:r>
            <a:endParaRPr lang="lt-LT" dirty="0"/>
          </a:p>
        </p:txBody>
      </p:sp>
      <p:pic>
        <p:nvPicPr>
          <p:cNvPr id="3" name="Paveikslėlis 2" descr="morku-sultys-53908d963e6b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3286124"/>
            <a:ext cx="3643338" cy="30546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_SDI0293.pre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1724025"/>
            <a:ext cx="5410200" cy="3409950"/>
          </a:xfrm>
          <a:prstGeom prst="rect">
            <a:avLst/>
          </a:prstGeo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Žiediniai kopūstai</a:t>
            </a: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Moliūgai</a:t>
            </a:r>
            <a:endParaRPr lang="lt-LT" dirty="0"/>
          </a:p>
        </p:txBody>
      </p:sp>
      <p:pic>
        <p:nvPicPr>
          <p:cNvPr id="3" name="Paveikslėlis 2" descr="1__69533f82e79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2000239"/>
            <a:ext cx="8953500" cy="44100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Kopūstas</a:t>
            </a:r>
            <a:endParaRPr lang="lt-LT" dirty="0"/>
          </a:p>
        </p:txBody>
      </p:sp>
      <p:pic>
        <p:nvPicPr>
          <p:cNvPr id="3" name="Paveikslėlis 2" descr="1_NpAdvH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643050"/>
            <a:ext cx="5715000" cy="45005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Pupos</a:t>
            </a:r>
            <a:endParaRPr lang="lt-LT" dirty="0"/>
          </a:p>
        </p:txBody>
      </p:sp>
      <p:pic>
        <p:nvPicPr>
          <p:cNvPr id="4" name="Paveikslėlis 3" descr="2.15.03.02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824037"/>
            <a:ext cx="5715000" cy="4033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Bulvės</a:t>
            </a:r>
            <a:endParaRPr lang="lt-LT" dirty="0"/>
          </a:p>
        </p:txBody>
      </p:sp>
      <p:pic>
        <p:nvPicPr>
          <p:cNvPr id="3" name="Paveikslėlis 2" descr="6d41af3ce9fa-Копировать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68" y="2071678"/>
            <a:ext cx="7621064" cy="39151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Morkos</a:t>
            </a:r>
            <a:endParaRPr lang="lt-LT" dirty="0"/>
          </a:p>
        </p:txBody>
      </p:sp>
      <p:pic>
        <p:nvPicPr>
          <p:cNvPr id="3" name="Paveikslėlis 2" descr="6dbecb05b5c83909de6f76940c64e3d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228850"/>
            <a:ext cx="7000923" cy="39147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Paprikos</a:t>
            </a:r>
            <a:endParaRPr lang="lt-LT" dirty="0"/>
          </a:p>
        </p:txBody>
      </p:sp>
      <p:pic>
        <p:nvPicPr>
          <p:cNvPr id="3" name="Paveikslėlis 2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2000240"/>
            <a:ext cx="6146800" cy="40576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Pomidorai</a:t>
            </a:r>
            <a:endParaRPr lang="lt-LT" dirty="0"/>
          </a:p>
        </p:txBody>
      </p:sp>
      <p:pic>
        <p:nvPicPr>
          <p:cNvPr id="3" name="Paveikslėlis 2" descr="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2000240"/>
            <a:ext cx="7505700" cy="40576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Agurkai</a:t>
            </a:r>
            <a:endParaRPr lang="lt-LT" dirty="0"/>
          </a:p>
        </p:txBody>
      </p:sp>
      <p:pic>
        <p:nvPicPr>
          <p:cNvPr id="3" name="Paveikslėlis 2" descr="agurkai-537b3cbb68f9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1571612"/>
            <a:ext cx="8636000" cy="49371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Česnakas</a:t>
            </a:r>
            <a:endParaRPr lang="lt-LT" dirty="0"/>
          </a:p>
        </p:txBody>
      </p:sp>
      <p:pic>
        <p:nvPicPr>
          <p:cNvPr id="3" name="Paveikslėlis 2" descr="cesnakai-651911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7364"/>
            <a:ext cx="9144000" cy="460947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Burokėliai</a:t>
            </a:r>
            <a:endParaRPr lang="lt-LT" dirty="0"/>
          </a:p>
        </p:txBody>
      </p:sp>
      <p:pic>
        <p:nvPicPr>
          <p:cNvPr id="4" name="Paveikslėlis 3" descr="file47525939_3ac030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7364"/>
            <a:ext cx="9144000" cy="49091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Ridikėliai</a:t>
            </a:r>
            <a:endParaRPr lang="lt-LT" dirty="0"/>
          </a:p>
        </p:txBody>
      </p:sp>
      <p:pic>
        <p:nvPicPr>
          <p:cNvPr id="3" name="Paveikslėlis 2" descr="g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5" y="1571612"/>
            <a:ext cx="7358114" cy="47148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Svogūnai</a:t>
            </a:r>
            <a:endParaRPr lang="lt-LT" dirty="0"/>
          </a:p>
        </p:txBody>
      </p:sp>
      <p:pic>
        <p:nvPicPr>
          <p:cNvPr id="3" name="Paveikslėlis 2" descr="Ropiniai-svogunai_r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43049"/>
            <a:ext cx="7620000" cy="43291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Špinatai</a:t>
            </a:r>
            <a:endParaRPr lang="lt-LT" dirty="0"/>
          </a:p>
        </p:txBody>
      </p:sp>
      <p:pic>
        <p:nvPicPr>
          <p:cNvPr id="3" name="Paveikslėlis 2" descr="spinatai-300x2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386012"/>
            <a:ext cx="6786610" cy="33290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Cukinijos</a:t>
            </a:r>
            <a:endParaRPr lang="lt-LT" dirty="0"/>
          </a:p>
        </p:txBody>
      </p:sp>
      <p:pic>
        <p:nvPicPr>
          <p:cNvPr id="4" name="Paveikslėlis 3" descr="urmu-vaisiai-ir-darzoves-is-ispanij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1678"/>
            <a:ext cx="9144000" cy="47863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Ž</a:t>
            </a:r>
            <a:r>
              <a:rPr lang="lt-LT" dirty="0" smtClean="0"/>
              <a:t>irniai</a:t>
            </a:r>
            <a:endParaRPr lang="lt-LT" dirty="0"/>
          </a:p>
        </p:txBody>
      </p:sp>
      <p:pic>
        <p:nvPicPr>
          <p:cNvPr id="3" name="Paveikslėlis 2" descr="zirniai-300x2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462212"/>
            <a:ext cx="7358114" cy="33956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</a:t>
            </a:r>
            <a:r>
              <a:rPr lang="lt-LT" dirty="0" smtClean="0"/>
              <a:t>upelės</a:t>
            </a:r>
            <a:endParaRPr lang="lt-LT" dirty="0"/>
          </a:p>
        </p:txBody>
      </p:sp>
      <p:pic>
        <p:nvPicPr>
          <p:cNvPr id="3" name="Paveikslėlis 2" descr="pupeles_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928802"/>
            <a:ext cx="7286676" cy="38115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</a:t>
            </a:r>
            <a:r>
              <a:rPr lang="en-US" dirty="0" err="1" smtClean="0"/>
              <a:t>orai</a:t>
            </a:r>
            <a:endParaRPr lang="lt-LT" dirty="0"/>
          </a:p>
        </p:txBody>
      </p:sp>
      <p:pic>
        <p:nvPicPr>
          <p:cNvPr id="3" name="Paveikslėlis 2" descr="leek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2071687"/>
            <a:ext cx="7000924" cy="428627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</a:t>
            </a:r>
            <a:r>
              <a:rPr lang="lt-LT" dirty="0" smtClean="0"/>
              <a:t>aulėgrąža</a:t>
            </a:r>
            <a:endParaRPr lang="lt-LT" dirty="0"/>
          </a:p>
        </p:txBody>
      </p:sp>
      <p:pic>
        <p:nvPicPr>
          <p:cNvPr id="3" name="Paveikslėlis 2" descr="file37480341_de4244cb58d3d837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1619250"/>
            <a:ext cx="5429250" cy="45958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Petra</a:t>
            </a:r>
            <a:r>
              <a:rPr lang="lt-LT" dirty="0" smtClean="0"/>
              <a:t>žolės</a:t>
            </a:r>
            <a:endParaRPr lang="lt-LT" dirty="0"/>
          </a:p>
        </p:txBody>
      </p:sp>
      <p:pic>
        <p:nvPicPr>
          <p:cNvPr id="3" name="Paveikslėlis 2" descr="petrazo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160" y="1815084"/>
            <a:ext cx="4297680" cy="454287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Krapai</a:t>
            </a:r>
            <a:endParaRPr lang="lt-LT" dirty="0"/>
          </a:p>
        </p:txBody>
      </p:sp>
      <p:pic>
        <p:nvPicPr>
          <p:cNvPr id="3" name="Paveikslėlis 2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557462"/>
            <a:ext cx="7215238" cy="3729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25</Words>
  <Application>Microsoft Office PowerPoint</Application>
  <PresentationFormat>Demonstracija ekrane (4:3)</PresentationFormat>
  <Paragraphs>22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22</vt:i4>
      </vt:variant>
    </vt:vector>
  </HeadingPairs>
  <TitlesOfParts>
    <vt:vector size="23" baseType="lpstr">
      <vt:lpstr>Office tema</vt:lpstr>
      <vt:lpstr>Daržovės</vt:lpstr>
      <vt:lpstr>Žiediniai kopūstai</vt:lpstr>
      <vt:lpstr>Moliūgai</vt:lpstr>
      <vt:lpstr>Kopūstas</vt:lpstr>
      <vt:lpstr>Pupos</vt:lpstr>
      <vt:lpstr>Bulvės</vt:lpstr>
      <vt:lpstr>Morkos</vt:lpstr>
      <vt:lpstr>Paprikos</vt:lpstr>
      <vt:lpstr>Pomidorai</vt:lpstr>
      <vt:lpstr>Agurkai</vt:lpstr>
      <vt:lpstr>Česnakas</vt:lpstr>
      <vt:lpstr>Burokėliai</vt:lpstr>
      <vt:lpstr>Ridikėliai</vt:lpstr>
      <vt:lpstr>Svogūnai</vt:lpstr>
      <vt:lpstr>Špinatai</vt:lpstr>
      <vt:lpstr>Cukinijos</vt:lpstr>
      <vt:lpstr>Žirniai</vt:lpstr>
      <vt:lpstr>Pupelės</vt:lpstr>
      <vt:lpstr>Porai</vt:lpstr>
      <vt:lpstr>Saulėgrąža</vt:lpstr>
      <vt:lpstr>Petražolės</vt:lpstr>
      <vt:lpstr>Krapai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Daržovės</dc:title>
  <dc:creator>proview</dc:creator>
  <cp:lastModifiedBy>proview</cp:lastModifiedBy>
  <cp:revision>6</cp:revision>
  <dcterms:created xsi:type="dcterms:W3CDTF">2016-06-08T06:46:52Z</dcterms:created>
  <dcterms:modified xsi:type="dcterms:W3CDTF">2016-06-09T07:48:13Z</dcterms:modified>
</cp:coreProperties>
</file>