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8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Lapas1!$A$2:$A$3</c:f>
              <c:strCache>
                <c:ptCount val="2"/>
                <c:pt idx="0">
                  <c:v>skirtingi žodžiai</c:v>
                </c:pt>
                <c:pt idx="1">
                  <c:v>Žodžiai, kurie kartojasi</c:v>
                </c:pt>
              </c:strCache>
            </c:strRef>
          </c:cat>
          <c:val>
            <c:numRef>
              <c:f>Lapas1!$B$2:$B$3</c:f>
              <c:numCache>
                <c:formatCode>General</c:formatCode>
                <c:ptCount val="2"/>
                <c:pt idx="0">
                  <c:v>19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lt-LT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48"/>
    </mc:Choice>
    <mc:Fallback>
      <c:style val="48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Lapas1!$B$1</c:f>
              <c:strCache>
                <c:ptCount val="1"/>
                <c:pt idx="0">
                  <c:v>žodžiai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Lapas1!$A$2:$A$3</c:f>
              <c:strCache>
                <c:ptCount val="2"/>
                <c:pt idx="0">
                  <c:v>Lietuvos istorijos repas</c:v>
                </c:pt>
                <c:pt idx="1">
                  <c:v>Ūdra</c:v>
                </c:pt>
              </c:strCache>
            </c:strRef>
          </c:cat>
          <c:val>
            <c:numRef>
              <c:f>Lapas1!$B$2:$B$3</c:f>
              <c:numCache>
                <c:formatCode>General</c:formatCode>
                <c:ptCount val="2"/>
                <c:pt idx="0">
                  <c:v>555</c:v>
                </c:pt>
                <c:pt idx="1">
                  <c:v>19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4339840"/>
        <c:axId val="34341632"/>
      </c:barChart>
      <c:catAx>
        <c:axId val="343398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4341632"/>
        <c:crosses val="autoZero"/>
        <c:auto val="1"/>
        <c:lblAlgn val="ctr"/>
        <c:lblOffset val="100"/>
        <c:noMultiLvlLbl val="0"/>
      </c:catAx>
      <c:valAx>
        <c:axId val="3434163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433984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lt-LT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48"/>
    </mc:Choice>
    <mc:Fallback>
      <c:style val="48"/>
    </mc:Fallback>
  </mc:AlternateContent>
  <c:chart>
    <c:title>
      <c:overlay val="0"/>
    </c:title>
    <c:autoTitleDeleted val="0"/>
    <c:plotArea>
      <c:layout>
        <c:manualLayout>
          <c:layoutTarget val="inner"/>
          <c:xMode val="edge"/>
          <c:yMode val="edge"/>
          <c:x val="0.17544564741907262"/>
          <c:y val="0.16829101970673188"/>
          <c:w val="0.62988571741032373"/>
          <c:h val="0.6157431729553767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Lapas1!$B$1</c:f>
              <c:strCache>
                <c:ptCount val="1"/>
                <c:pt idx="0">
                  <c:v>Pežiūros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Lapas1!$A$2:$A$3</c:f>
              <c:strCache>
                <c:ptCount val="2"/>
                <c:pt idx="0">
                  <c:v>Lietuvos istorijos repas</c:v>
                </c:pt>
                <c:pt idx="1">
                  <c:v>Ūdra</c:v>
                </c:pt>
              </c:strCache>
            </c:strRef>
          </c:cat>
          <c:val>
            <c:numRef>
              <c:f>Lapas1!$B$2:$B$3</c:f>
              <c:numCache>
                <c:formatCode>#,##0</c:formatCode>
                <c:ptCount val="2"/>
                <c:pt idx="0">
                  <c:v>1038778</c:v>
                </c:pt>
                <c:pt idx="1">
                  <c:v>8393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4391936"/>
        <c:axId val="34393472"/>
      </c:barChart>
      <c:catAx>
        <c:axId val="343919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4393472"/>
        <c:crosses val="autoZero"/>
        <c:auto val="1"/>
        <c:lblAlgn val="ctr"/>
        <c:lblOffset val="100"/>
        <c:noMultiLvlLbl val="0"/>
      </c:catAx>
      <c:valAx>
        <c:axId val="34393472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crossAx val="3439193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lt-LT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48"/>
    </mc:Choice>
    <mc:Fallback>
      <c:style val="48"/>
    </mc:Fallback>
  </mc:AlternateContent>
  <c:chart>
    <c:title>
      <c:tx>
        <c:rich>
          <a:bodyPr/>
          <a:lstStyle/>
          <a:p>
            <a:pPr>
              <a:defRPr/>
            </a:pPr>
            <a:r>
              <a:rPr lang="lt-LT"/>
              <a:t>Mygtukas „p</a:t>
            </a:r>
            <a:r>
              <a:rPr lang="en-US"/>
              <a:t>atinka</a:t>
            </a:r>
            <a:r>
              <a:rPr lang="lt-LT"/>
              <a:t>“ paspaustas </a:t>
            </a:r>
            <a:endParaRPr lang="en-US"/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Lapas1!$B$1</c:f>
              <c:strCache>
                <c:ptCount val="1"/>
                <c:pt idx="0">
                  <c:v>Patinka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Lapas1!$A$2:$A$3</c:f>
              <c:strCache>
                <c:ptCount val="2"/>
                <c:pt idx="0">
                  <c:v>Lietuvos istorijos repas</c:v>
                </c:pt>
                <c:pt idx="1">
                  <c:v>Ūdra</c:v>
                </c:pt>
              </c:strCache>
            </c:strRef>
          </c:cat>
          <c:val>
            <c:numRef>
              <c:f>Lapas1!$B$2:$B$3</c:f>
              <c:numCache>
                <c:formatCode>General</c:formatCode>
                <c:ptCount val="2"/>
                <c:pt idx="0">
                  <c:v>21777</c:v>
                </c:pt>
                <c:pt idx="1">
                  <c:v>46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4432128"/>
        <c:axId val="34433664"/>
      </c:barChart>
      <c:catAx>
        <c:axId val="344321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4433664"/>
        <c:crosses val="autoZero"/>
        <c:auto val="1"/>
        <c:lblAlgn val="ctr"/>
        <c:lblOffset val="100"/>
        <c:noMultiLvlLbl val="0"/>
      </c:catAx>
      <c:valAx>
        <c:axId val="3443366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443212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lt-LT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16624"/>
            <a:ext cx="7315200" cy="2595025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166530"/>
            <a:ext cx="7315200" cy="1144632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B987F-8AE4-4DDF-A389-F9F105E031EE}" type="datetimeFigureOut">
              <a:rPr lang="lt-LT" smtClean="0"/>
              <a:t>2016.06.08</a:t>
            </a:fld>
            <a:endParaRPr lang="lt-LT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51CF4F-A80B-4305-ADB2-406780E1C19C}" type="slidenum">
              <a:rPr lang="lt-LT" smtClean="0"/>
              <a:t>‹#›</a:t>
            </a:fld>
            <a:endParaRPr lang="lt-LT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B987F-8AE4-4DDF-A389-F9F105E031EE}" type="datetimeFigureOut">
              <a:rPr lang="lt-LT" smtClean="0"/>
              <a:t>2016.06.08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CF4F-A80B-4305-ADB2-406780E1C19C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17572"/>
            <a:ext cx="7315200" cy="1293592"/>
          </a:xfrm>
        </p:spPr>
        <p:txBody>
          <a:bodyPr anchor="t"/>
          <a:lstStyle>
            <a:lvl1pPr algn="l">
              <a:defRPr sz="4000" b="0" cap="none"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865097"/>
            <a:ext cx="7315200" cy="10984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B987F-8AE4-4DDF-A389-F9F105E031EE}" type="datetimeFigureOut">
              <a:rPr lang="lt-LT" smtClean="0"/>
              <a:t>2016.06.08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CF4F-A80B-4305-ADB2-406780E1C19C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B987F-8AE4-4DDF-A389-F9F105E031EE}" type="datetimeFigureOut">
              <a:rPr lang="lt-LT" smtClean="0"/>
              <a:t>2016.06.08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CF4F-A80B-4305-ADB2-406780E1C19C}" type="slidenum">
              <a:rPr lang="lt-LT" smtClean="0"/>
              <a:t>‹#›</a:t>
            </a:fld>
            <a:endParaRPr lang="lt-LT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743200"/>
            <a:ext cx="3566160" cy="3593592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81728" y="2743200"/>
            <a:ext cx="3566160" cy="3595687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348" y="2743200"/>
            <a:ext cx="336499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5144" y="2743200"/>
            <a:ext cx="336206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B987F-8AE4-4DDF-A389-F9F105E031EE}" type="datetimeFigureOut">
              <a:rPr lang="lt-LT" smtClean="0"/>
              <a:t>2016.06.08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CF4F-A80B-4305-ADB2-406780E1C19C}" type="slidenum">
              <a:rPr lang="lt-LT" smtClean="0"/>
              <a:t>‹#›</a:t>
            </a:fld>
            <a:endParaRPr lang="lt-LT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400" y="3383280"/>
            <a:ext cx="3566160" cy="2953512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81727" y="3383280"/>
            <a:ext cx="3566160" cy="2953512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B987F-8AE4-4DDF-A389-F9F105E031EE}" type="datetimeFigureOut">
              <a:rPr lang="lt-LT" smtClean="0"/>
              <a:t>2016.06.08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CF4F-A80B-4305-ADB2-406780E1C19C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B987F-8AE4-4DDF-A389-F9F105E031EE}" type="datetimeFigureOut">
              <a:rPr lang="lt-LT" smtClean="0"/>
              <a:t>2016.06.08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CF4F-A80B-4305-ADB2-406780E1C19C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5362"/>
            <a:ext cx="2950936" cy="217301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752" y="1826709"/>
            <a:ext cx="4207848" cy="4476614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61095"/>
            <a:ext cx="2950936" cy="2245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B987F-8AE4-4DDF-A389-F9F105E031EE}" type="datetimeFigureOut">
              <a:rPr lang="lt-LT" smtClean="0"/>
              <a:t>2016.06.08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CF4F-A80B-4305-ADB2-406780E1C19C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8800"/>
            <a:ext cx="2953512" cy="2176272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1000" y="2286000"/>
            <a:ext cx="4038600" cy="3352800"/>
          </a:xfrm>
          <a:solidFill>
            <a:schemeClr val="accent2"/>
          </a:solidFill>
          <a:ln w="12700">
            <a:noFill/>
          </a:ln>
          <a:effectLst>
            <a:reflection blurRad="12700" stA="30000" endPos="30000" dist="31750" dir="5400000" sy="-100000" algn="bl" rotWithShape="0"/>
          </a:effectLst>
          <a:scene3d>
            <a:camera prst="perspectiveRight" fov="2700000">
              <a:rot lat="240000" lon="900000" rev="0"/>
            </a:camera>
            <a:lightRig rig="threePt" dir="t">
              <a:rot lat="0" lon="0" rev="2700000"/>
            </a:lightRig>
          </a:scene3d>
          <a:sp3d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59936"/>
            <a:ext cx="2953512" cy="224942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B987F-8AE4-4DDF-A389-F9F105E031EE}" type="datetimeFigureOut">
              <a:rPr lang="lt-LT" smtClean="0"/>
              <a:t>2016.06.08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CF4F-A80B-4305-ADB2-406780E1C19C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B987F-8AE4-4DDF-A389-F9F105E031EE}" type="datetimeFigureOut">
              <a:rPr lang="lt-LT" smtClean="0"/>
              <a:t>2016.06.08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CF4F-A80B-4305-ADB2-406780E1C19C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48400" y="1826709"/>
            <a:ext cx="1492499" cy="4484454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4524" y="1826709"/>
            <a:ext cx="5241476" cy="4484454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B987F-8AE4-4DDF-A389-F9F105E031EE}" type="datetimeFigureOut">
              <a:rPr lang="lt-LT" smtClean="0"/>
              <a:t>2016.06.08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CF4F-A80B-4305-ADB2-406780E1C19C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769833"/>
            <a:ext cx="7315200" cy="3539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07690" y="548797"/>
            <a:ext cx="1189132" cy="2979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fld id="{4C5B987F-8AE4-4DDF-A389-F9F105E031EE}" type="datetimeFigureOut">
              <a:rPr lang="lt-LT" smtClean="0"/>
              <a:t>2016.06.08</a:t>
            </a:fld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14415" y="548797"/>
            <a:ext cx="941203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B51CF4F-A80B-4305-ADB2-406780E1C19C}" type="slidenum">
              <a:rPr lang="lt-LT" smtClean="0"/>
              <a:t>‹#›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08688" y="855956"/>
            <a:ext cx="2246489" cy="301227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lt-LT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Šiuolaikinės </a:t>
            </a:r>
            <a:r>
              <a:rPr lang="lt-LT" dirty="0"/>
              <a:t>lietuviškos dainos: žodžių ir melodijos dermė</a:t>
            </a: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pPr algn="ctr"/>
            <a:r>
              <a:rPr lang="lt-LT" dirty="0" smtClean="0"/>
              <a:t>Ugnė </a:t>
            </a:r>
            <a:r>
              <a:rPr lang="lt-LT" dirty="0" err="1" smtClean="0"/>
              <a:t>Kriščiūnaitė</a:t>
            </a:r>
            <a:r>
              <a:rPr lang="lt-LT" dirty="0" smtClean="0"/>
              <a:t>, Silvija </a:t>
            </a:r>
            <a:r>
              <a:rPr lang="lt-LT" dirty="0" err="1" smtClean="0"/>
              <a:t>Kapūstaitė</a:t>
            </a:r>
            <a:r>
              <a:rPr lang="lt-LT" dirty="0" smtClean="0"/>
              <a:t>, Viktorija </a:t>
            </a:r>
            <a:r>
              <a:rPr lang="lt-LT" dirty="0" err="1" smtClean="0"/>
              <a:t>Bražukaitytė</a:t>
            </a:r>
            <a:r>
              <a:rPr lang="lt-LT" dirty="0" smtClean="0"/>
              <a:t>, Dainius </a:t>
            </a:r>
            <a:r>
              <a:rPr lang="lt-LT" dirty="0" err="1" smtClean="0"/>
              <a:t>Tverjanavičius</a:t>
            </a:r>
            <a:r>
              <a:rPr lang="lt-LT" dirty="0" smtClean="0"/>
              <a:t>, Algirdas Vaičaitis</a:t>
            </a:r>
          </a:p>
          <a:p>
            <a:pPr algn="ctr"/>
            <a:r>
              <a:rPr lang="lt-LT" dirty="0" smtClean="0"/>
              <a:t>(Geltonoji grupė)</a:t>
            </a:r>
          </a:p>
          <a:p>
            <a:pPr algn="ctr"/>
            <a:r>
              <a:rPr lang="lt-LT" dirty="0" smtClean="0"/>
              <a:t>Mokytoja </a:t>
            </a:r>
            <a:r>
              <a:rPr lang="lt-LT" dirty="0" err="1" smtClean="0"/>
              <a:t>Zigrita</a:t>
            </a:r>
            <a:r>
              <a:rPr lang="lt-LT" dirty="0" smtClean="0"/>
              <a:t> Petraitienė</a:t>
            </a:r>
          </a:p>
          <a:p>
            <a:pPr algn="ctr"/>
            <a:r>
              <a:rPr lang="lt-LT" dirty="0" smtClean="0"/>
              <a:t>2016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874044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83568" y="548680"/>
            <a:ext cx="7315200" cy="1154097"/>
          </a:xfrm>
        </p:spPr>
        <p:txBody>
          <a:bodyPr/>
          <a:lstStyle/>
          <a:p>
            <a:r>
              <a:rPr lang="lt-LT" dirty="0" smtClean="0"/>
              <a:t>Tikslas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683568" y="1844824"/>
            <a:ext cx="7315200" cy="3539527"/>
          </a:xfrm>
        </p:spPr>
        <p:txBody>
          <a:bodyPr/>
          <a:lstStyle/>
          <a:p>
            <a:r>
              <a:rPr lang="lt-LT" dirty="0" smtClean="0"/>
              <a:t>Supažindinti su dviem skirtingomis lietuviškomis dainomis.</a:t>
            </a:r>
          </a:p>
          <a:p>
            <a:r>
              <a:rPr lang="lt-LT" dirty="0" smtClean="0"/>
              <a:t>Paaiškinti, kodėl jos mums patinka ir kodėl ne.</a:t>
            </a:r>
          </a:p>
          <a:p>
            <a:r>
              <a:rPr lang="lt-LT" dirty="0" smtClean="0"/>
              <a:t>Palyginti šias dvi dainas.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785158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Turinys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lt-LT" dirty="0" smtClean="0"/>
              <a:t>Geras pavyzdys:</a:t>
            </a:r>
          </a:p>
          <a:p>
            <a:pPr marL="777240" lvl="1" indent="-457200">
              <a:buFont typeface="+mj-lt"/>
              <a:buAutoNum type="alphaLcParenR"/>
            </a:pPr>
            <a:r>
              <a:rPr lang="lt-LT" dirty="0" smtClean="0"/>
              <a:t>kas gerai?</a:t>
            </a:r>
          </a:p>
          <a:p>
            <a:pPr marL="777240" lvl="1" indent="-457200">
              <a:buFont typeface="+mj-lt"/>
              <a:buAutoNum type="alphaLcParenR"/>
            </a:pPr>
            <a:r>
              <a:rPr lang="lt-LT" dirty="0" smtClean="0"/>
              <a:t>kas blogai?</a:t>
            </a:r>
          </a:p>
          <a:p>
            <a:r>
              <a:rPr lang="lt-LT" dirty="0" smtClean="0"/>
              <a:t>Prastas pavyzdys:</a:t>
            </a:r>
          </a:p>
          <a:p>
            <a:pPr marL="662940" lvl="1" indent="-342900">
              <a:buFont typeface="+mj-lt"/>
              <a:buAutoNum type="alphaLcParenR"/>
            </a:pPr>
            <a:r>
              <a:rPr lang="lt-LT" dirty="0" smtClean="0"/>
              <a:t>kas gerai?</a:t>
            </a:r>
          </a:p>
          <a:p>
            <a:pPr marL="662940" lvl="1" indent="-342900">
              <a:buFont typeface="+mj-lt"/>
              <a:buAutoNum type="alphaLcParenR"/>
            </a:pPr>
            <a:r>
              <a:rPr lang="lt-LT" dirty="0" smtClean="0"/>
              <a:t>kas blogai?</a:t>
            </a:r>
          </a:p>
          <a:p>
            <a:r>
              <a:rPr lang="lt-LT" dirty="0" smtClean="0"/>
              <a:t>Lyginame abi dainas:</a:t>
            </a:r>
          </a:p>
          <a:p>
            <a:pPr marL="662940" lvl="1" indent="-342900">
              <a:buFont typeface="+mj-lt"/>
              <a:buAutoNum type="alphaLcParenR"/>
            </a:pPr>
            <a:r>
              <a:rPr lang="lt-LT" dirty="0" smtClean="0"/>
              <a:t>žodynas,</a:t>
            </a:r>
          </a:p>
          <a:p>
            <a:pPr marL="662940" lvl="1" indent="-342900">
              <a:buFont typeface="+mj-lt"/>
              <a:buAutoNum type="alphaLcParenR"/>
            </a:pPr>
            <a:r>
              <a:rPr lang="lt-LT" dirty="0" smtClean="0"/>
              <a:t>populiarumas internete:</a:t>
            </a:r>
          </a:p>
          <a:p>
            <a:pPr marL="845820" lvl="2" indent="-342900">
              <a:buFont typeface="+mj-lt"/>
              <a:buAutoNum type="arabicParenR"/>
            </a:pPr>
            <a:r>
              <a:rPr lang="lt-LT" dirty="0" smtClean="0"/>
              <a:t>peržiūros,</a:t>
            </a:r>
          </a:p>
          <a:p>
            <a:pPr marL="845820" lvl="2" indent="-342900">
              <a:buFont typeface="+mj-lt"/>
              <a:buAutoNum type="arabicParenR"/>
            </a:pPr>
            <a:r>
              <a:rPr lang="lt-LT" dirty="0" smtClean="0"/>
              <a:t>„patinka“.</a:t>
            </a:r>
          </a:p>
        </p:txBody>
      </p:sp>
    </p:spTree>
    <p:extLst>
      <p:ext uri="{BB962C8B-B14F-4D97-AF65-F5344CB8AC3E}">
        <p14:creationId xmlns:p14="http://schemas.microsoft.com/office/powerpoint/2010/main" val="2984702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„Šventinis </a:t>
            </a:r>
            <a:r>
              <a:rPr lang="lt-LT" dirty="0" err="1" smtClean="0"/>
              <a:t>bankuchenas</a:t>
            </a:r>
            <a:r>
              <a:rPr lang="lt-LT" dirty="0" smtClean="0"/>
              <a:t>“ - „Lietuvos istorijos repas“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67544" y="2769833"/>
            <a:ext cx="3024336" cy="3827519"/>
          </a:xfrm>
        </p:spPr>
        <p:txBody>
          <a:bodyPr>
            <a:normAutofit/>
          </a:bodyPr>
          <a:lstStyle/>
          <a:p>
            <a:r>
              <a:rPr lang="lt-LT" sz="2400" b="1" dirty="0" smtClean="0"/>
              <a:t>Populiari</a:t>
            </a:r>
          </a:p>
          <a:p>
            <a:r>
              <a:rPr lang="lt-LT" dirty="0" smtClean="0"/>
              <a:t>Originali idėja</a:t>
            </a:r>
          </a:p>
          <a:p>
            <a:r>
              <a:rPr lang="lt-LT" dirty="0" smtClean="0"/>
              <a:t>Aktuali tema</a:t>
            </a:r>
          </a:p>
          <a:p>
            <a:pPr marL="45720" indent="0">
              <a:buNone/>
            </a:pPr>
            <a:endParaRPr lang="lt-LT" dirty="0"/>
          </a:p>
          <a:p>
            <a:pPr marL="45720" indent="0">
              <a:buNone/>
            </a:pPr>
            <a:endParaRPr lang="lt-LT" dirty="0" smtClean="0"/>
          </a:p>
          <a:p>
            <a:pPr marL="45720" indent="0">
              <a:buNone/>
            </a:pPr>
            <a:endParaRPr lang="lt-LT" dirty="0"/>
          </a:p>
          <a:p>
            <a:pPr marL="45720" indent="0">
              <a:buNone/>
            </a:pPr>
            <a:r>
              <a:rPr lang="lt-LT" dirty="0"/>
              <a:t>https://www.youtube.com/watch?v=V4veBuE_QA0</a:t>
            </a:r>
          </a:p>
          <a:p>
            <a:pPr marL="45720" indent="0">
              <a:buNone/>
            </a:pPr>
            <a:endParaRPr lang="lt-LT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3284984"/>
            <a:ext cx="5381612" cy="2929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6873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11560" y="548680"/>
            <a:ext cx="7315200" cy="1154097"/>
          </a:xfrm>
        </p:spPr>
        <p:txBody>
          <a:bodyPr>
            <a:noAutofit/>
          </a:bodyPr>
          <a:lstStyle/>
          <a:p>
            <a:r>
              <a:rPr lang="lt-LT" sz="13800" b="1" dirty="0" smtClean="0"/>
              <a:t>+</a:t>
            </a:r>
            <a:r>
              <a:rPr lang="lt-LT" sz="3600" dirty="0" smtClean="0"/>
              <a:t>Informatyvu</a:t>
            </a:r>
            <a:endParaRPr lang="lt-LT" sz="138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39552" y="1700808"/>
            <a:ext cx="8064896" cy="4968551"/>
          </a:xfrm>
        </p:spPr>
        <p:txBody>
          <a:bodyPr numCol="5" spcCol="108000">
            <a:normAutofit fontScale="40000" lnSpcReduction="20000"/>
          </a:bodyPr>
          <a:lstStyle/>
          <a:p>
            <a:pPr marL="45720" indent="0">
              <a:buNone/>
            </a:pPr>
            <a:r>
              <a:rPr lang="lt-LT" dirty="0"/>
              <a:t>Aš noriu papasakoti istoriją.</a:t>
            </a:r>
          </a:p>
          <a:p>
            <a:pPr marL="45720" indent="0">
              <a:buNone/>
            </a:pPr>
            <a:r>
              <a:rPr lang="lt-LT" dirty="0"/>
              <a:t>Taip apie nieką kitą apie Lietuvą.</a:t>
            </a:r>
          </a:p>
          <a:p>
            <a:pPr marL="45720" indent="0">
              <a:buNone/>
            </a:pPr>
            <a:r>
              <a:rPr lang="lt-LT" dirty="0"/>
              <a:t>Viską </a:t>
            </a:r>
            <a:r>
              <a:rPr lang="lt-LT" dirty="0" err="1"/>
              <a:t>surepuosiu</a:t>
            </a:r>
            <a:r>
              <a:rPr lang="lt-LT" dirty="0"/>
              <a:t> nuo pradžių.</a:t>
            </a:r>
          </a:p>
          <a:p>
            <a:pPr marL="45720" indent="0">
              <a:buNone/>
            </a:pPr>
            <a:r>
              <a:rPr lang="lt-LT" dirty="0"/>
              <a:t>Nuo seniausių a a a amžių.</a:t>
            </a:r>
          </a:p>
          <a:p>
            <a:pPr marL="45720" indent="0">
              <a:buNone/>
            </a:pPr>
            <a:r>
              <a:rPr lang="lt-LT" sz="2300" b="1" dirty="0">
                <a:solidFill>
                  <a:srgbClr val="FFFF00"/>
                </a:solidFill>
              </a:rPr>
              <a:t>Lietuvai jau daugiau nei tūkstantis metų.</a:t>
            </a:r>
          </a:p>
          <a:p>
            <a:pPr marL="45720" indent="0">
              <a:buNone/>
            </a:pPr>
            <a:r>
              <a:rPr lang="lt-LT" dirty="0"/>
              <a:t>Čia tau ne mėgautis servelatu ant stalo.</a:t>
            </a:r>
          </a:p>
          <a:p>
            <a:pPr marL="45720" indent="0">
              <a:buNone/>
            </a:pPr>
            <a:r>
              <a:rPr lang="lt-LT" dirty="0"/>
              <a:t>Per Kalėdas.</a:t>
            </a:r>
          </a:p>
          <a:p>
            <a:pPr marL="45720" indent="0">
              <a:buNone/>
            </a:pPr>
            <a:r>
              <a:rPr lang="lt-LT" dirty="0"/>
              <a:t>Brangus jaunuoli tau turėtų būt gėda.</a:t>
            </a:r>
          </a:p>
          <a:p>
            <a:pPr marL="45720" indent="0">
              <a:buNone/>
            </a:pPr>
            <a:r>
              <a:rPr lang="lt-LT" sz="2300" b="1" dirty="0">
                <a:solidFill>
                  <a:srgbClr val="FFFF00"/>
                </a:solidFill>
              </a:rPr>
              <a:t>Jei tu nežinai vienos datos.</a:t>
            </a:r>
          </a:p>
          <a:p>
            <a:pPr marL="45720" indent="0">
              <a:buNone/>
            </a:pPr>
            <a:r>
              <a:rPr lang="lt-LT" sz="2300" b="1" dirty="0">
                <a:solidFill>
                  <a:srgbClr val="FFFF00"/>
                </a:solidFill>
              </a:rPr>
              <a:t>Pirmą kartą kada buvo paminėtas vardas Lietuvos.</a:t>
            </a:r>
          </a:p>
          <a:p>
            <a:pPr marL="45720" indent="0">
              <a:buNone/>
            </a:pPr>
            <a:r>
              <a:rPr lang="lt-LT" sz="2300" b="1" dirty="0">
                <a:solidFill>
                  <a:srgbClr val="FFFF00"/>
                </a:solidFill>
              </a:rPr>
              <a:t>Taip, </a:t>
            </a:r>
            <a:r>
              <a:rPr lang="lt-LT" sz="2300" b="1" dirty="0" err="1">
                <a:solidFill>
                  <a:srgbClr val="FFFF00"/>
                </a:solidFill>
              </a:rPr>
              <a:t>viens</a:t>
            </a:r>
            <a:r>
              <a:rPr lang="lt-LT" sz="2300" b="1" dirty="0">
                <a:solidFill>
                  <a:srgbClr val="FFFF00"/>
                </a:solidFill>
              </a:rPr>
              <a:t> nulis </a:t>
            </a:r>
            <a:r>
              <a:rPr lang="lt-LT" sz="2300" b="1" dirty="0" err="1">
                <a:solidFill>
                  <a:srgbClr val="FFFF00"/>
                </a:solidFill>
              </a:rPr>
              <a:t>nulis</a:t>
            </a:r>
            <a:r>
              <a:rPr lang="lt-LT" sz="2300" b="1" dirty="0">
                <a:solidFill>
                  <a:srgbClr val="FFFF00"/>
                </a:solidFill>
              </a:rPr>
              <a:t> devyni.</a:t>
            </a:r>
          </a:p>
          <a:p>
            <a:pPr marL="45720" indent="0">
              <a:buNone/>
            </a:pPr>
            <a:r>
              <a:rPr lang="lt-LT" sz="2300" b="1" dirty="0">
                <a:solidFill>
                  <a:srgbClr val="FFFF00"/>
                </a:solidFill>
              </a:rPr>
              <a:t>Šventas </a:t>
            </a:r>
            <a:r>
              <a:rPr lang="lt-LT" sz="2300" b="1" dirty="0" err="1">
                <a:solidFill>
                  <a:srgbClr val="FFFF00"/>
                </a:solidFill>
              </a:rPr>
              <a:t>Pranomas</a:t>
            </a:r>
            <a:r>
              <a:rPr lang="lt-LT" sz="2300" b="1" dirty="0">
                <a:solidFill>
                  <a:srgbClr val="FFFF00"/>
                </a:solidFill>
              </a:rPr>
              <a:t> į Lietuvą atmynė ir buvo pagonių nužudytas...</a:t>
            </a:r>
          </a:p>
          <a:p>
            <a:pPr marL="45720" indent="0">
              <a:buNone/>
            </a:pPr>
            <a:r>
              <a:rPr lang="lt-LT" dirty="0"/>
              <a:t>BAM.</a:t>
            </a:r>
          </a:p>
          <a:p>
            <a:pPr marL="45720" indent="0">
              <a:buNone/>
            </a:pPr>
            <a:r>
              <a:rPr lang="lt-LT" dirty="0"/>
              <a:t>O tada šiek tiek vėliau </a:t>
            </a:r>
            <a:r>
              <a:rPr lang="lt-LT" sz="2300" b="1" dirty="0" err="1">
                <a:solidFill>
                  <a:srgbClr val="FFFF00"/>
                </a:solidFill>
              </a:rPr>
              <a:t>viens</a:t>
            </a:r>
            <a:r>
              <a:rPr lang="lt-LT" sz="2300" b="1" dirty="0">
                <a:solidFill>
                  <a:srgbClr val="FFFF00"/>
                </a:solidFill>
              </a:rPr>
              <a:t> du penki trys jei konkrečiau.</a:t>
            </a:r>
            <a:endParaRPr lang="lt-LT" b="1" dirty="0">
              <a:solidFill>
                <a:srgbClr val="FFFF00"/>
              </a:solidFill>
            </a:endParaRPr>
          </a:p>
          <a:p>
            <a:pPr marL="45720" indent="0">
              <a:buNone/>
            </a:pPr>
            <a:r>
              <a:rPr lang="lt-LT" dirty="0"/>
              <a:t>Vyko labai didelis balius, nes </a:t>
            </a:r>
            <a:r>
              <a:rPr lang="lt-LT" sz="2300" b="1" dirty="0">
                <a:solidFill>
                  <a:srgbClr val="FFFF00"/>
                </a:solidFill>
              </a:rPr>
              <a:t>Mindė tapo Lietuvos karalium.</a:t>
            </a:r>
          </a:p>
          <a:p>
            <a:pPr marL="45720" indent="0">
              <a:buNone/>
            </a:pPr>
            <a:r>
              <a:rPr lang="lt-LT" dirty="0"/>
              <a:t>MINDĖĖĖ... (YO)(VISI SAKOM YO) .</a:t>
            </a:r>
          </a:p>
          <a:p>
            <a:pPr marL="45720" indent="0">
              <a:buNone/>
            </a:pPr>
            <a:r>
              <a:rPr lang="lt-LT" dirty="0"/>
              <a:t>MINDĖĖĖ tapo Lietuvos karalium.</a:t>
            </a:r>
          </a:p>
          <a:p>
            <a:pPr marL="45720" indent="0">
              <a:buNone/>
            </a:pPr>
            <a:r>
              <a:rPr lang="lt-LT" sz="2300" b="1" dirty="0">
                <a:solidFill>
                  <a:srgbClr val="FFFF00"/>
                </a:solidFill>
              </a:rPr>
              <a:t>O vėliau Mindė buvo nužudytas</a:t>
            </a:r>
            <a:endParaRPr lang="lt-LT" b="1" dirty="0">
              <a:solidFill>
                <a:srgbClr val="FFFF00"/>
              </a:solidFill>
            </a:endParaRPr>
          </a:p>
          <a:p>
            <a:pPr marL="45720" indent="0">
              <a:buNone/>
            </a:pPr>
            <a:r>
              <a:rPr lang="lt-LT" dirty="0"/>
              <a:t>Kaip </a:t>
            </a:r>
            <a:r>
              <a:rPr lang="lt-LT" dirty="0" err="1"/>
              <a:t>tupakas</a:t>
            </a:r>
            <a:r>
              <a:rPr lang="lt-LT" dirty="0"/>
              <a:t> nužudytas</a:t>
            </a:r>
          </a:p>
          <a:p>
            <a:pPr marL="45720" indent="0">
              <a:buNone/>
            </a:pPr>
            <a:r>
              <a:rPr lang="lt-LT" dirty="0"/>
              <a:t>Ir į valdžia atėjo kiti žmonės</a:t>
            </a:r>
          </a:p>
          <a:p>
            <a:pPr marL="45720" indent="0">
              <a:buNone/>
            </a:pPr>
            <a:r>
              <a:rPr lang="lt-LT" dirty="0"/>
              <a:t>Tuoj papasakosiu ponai ir ponios</a:t>
            </a:r>
          </a:p>
          <a:p>
            <a:pPr marL="45720" indent="0">
              <a:buNone/>
            </a:pPr>
            <a:r>
              <a:rPr lang="lt-LT" dirty="0"/>
              <a:t>Pavyzdžiui </a:t>
            </a:r>
            <a:r>
              <a:rPr lang="lt-LT" sz="2300" b="1" dirty="0">
                <a:solidFill>
                  <a:srgbClr val="FFFF00"/>
                </a:solidFill>
              </a:rPr>
              <a:t>Gediminas</a:t>
            </a:r>
          </a:p>
          <a:p>
            <a:pPr marL="45720" indent="0">
              <a:buNone/>
            </a:pPr>
            <a:r>
              <a:rPr lang="lt-LT" dirty="0"/>
              <a:t>Tikrai nebuvo pėsčias vaikinas</a:t>
            </a:r>
          </a:p>
          <a:p>
            <a:pPr marL="45720" indent="0">
              <a:buNone/>
            </a:pPr>
            <a:r>
              <a:rPr lang="lt-LT" sz="2300" b="1" dirty="0">
                <a:solidFill>
                  <a:srgbClr val="FFFF00"/>
                </a:solidFill>
              </a:rPr>
              <a:t>Rašė laiškus, kvietė pirklius</a:t>
            </a:r>
          </a:p>
          <a:p>
            <a:pPr marL="45720" indent="0">
              <a:buNone/>
            </a:pPr>
            <a:r>
              <a:rPr lang="lt-LT" sz="2300" b="1" dirty="0" err="1" smtClean="0">
                <a:solidFill>
                  <a:srgbClr val="FFFF00"/>
                </a:solidFill>
              </a:rPr>
              <a:t>batsiųvius</a:t>
            </a:r>
            <a:r>
              <a:rPr lang="lt-LT" sz="2300" b="1" dirty="0" smtClean="0">
                <a:solidFill>
                  <a:srgbClr val="FFFF00"/>
                </a:solidFill>
              </a:rPr>
              <a:t> </a:t>
            </a:r>
            <a:r>
              <a:rPr lang="lt-LT" sz="2300" b="1" dirty="0">
                <a:solidFill>
                  <a:srgbClr val="FFFF00"/>
                </a:solidFill>
              </a:rPr>
              <a:t>ir gydytojus</a:t>
            </a:r>
          </a:p>
          <a:p>
            <a:pPr marL="45720" indent="0">
              <a:buNone/>
            </a:pPr>
            <a:r>
              <a:rPr lang="lt-LT" sz="2300" b="1" dirty="0">
                <a:solidFill>
                  <a:srgbClr val="FFFF00"/>
                </a:solidFill>
              </a:rPr>
              <a:t>Kalvius ir amatininkus</a:t>
            </a:r>
          </a:p>
          <a:p>
            <a:pPr marL="45720" indent="0">
              <a:buNone/>
            </a:pPr>
            <a:r>
              <a:rPr lang="lt-LT" dirty="0"/>
              <a:t>Visus, kad jie biznį darytų pas mus (YO)</a:t>
            </a:r>
          </a:p>
          <a:p>
            <a:pPr marL="45720" indent="0">
              <a:buNone/>
            </a:pPr>
            <a:r>
              <a:rPr lang="lt-LT" sz="2300" b="1" dirty="0">
                <a:solidFill>
                  <a:srgbClr val="FFFF00"/>
                </a:solidFill>
              </a:rPr>
              <a:t>O kai valdovu tapo Vytautas</a:t>
            </a:r>
          </a:p>
          <a:p>
            <a:pPr marL="45720" indent="0">
              <a:buNone/>
            </a:pPr>
            <a:r>
              <a:rPr lang="lt-LT" sz="2300" b="1" dirty="0">
                <a:solidFill>
                  <a:srgbClr val="FFFF00"/>
                </a:solidFill>
              </a:rPr>
              <a:t>Tai žalgirio mūšį laimėjo irgi Vytautas</a:t>
            </a:r>
          </a:p>
          <a:p>
            <a:pPr marL="45720" indent="0">
              <a:buNone/>
            </a:pPr>
            <a:r>
              <a:rPr lang="lt-LT" sz="2300" b="1" dirty="0">
                <a:solidFill>
                  <a:srgbClr val="FFFF00"/>
                </a:solidFill>
              </a:rPr>
              <a:t>Iki jūros juodosios Vytautas</a:t>
            </a:r>
          </a:p>
          <a:p>
            <a:pPr marL="45720" indent="0">
              <a:buNone/>
            </a:pPr>
            <a:r>
              <a:rPr lang="lt-LT" sz="2300" b="1" dirty="0">
                <a:solidFill>
                  <a:srgbClr val="FFFF00"/>
                </a:solidFill>
              </a:rPr>
              <a:t>Teritorija Lietuvos išplėtė Vytautas</a:t>
            </a:r>
          </a:p>
          <a:p>
            <a:pPr marL="45720" indent="0">
              <a:buNone/>
            </a:pPr>
            <a:r>
              <a:rPr lang="lt-LT" sz="2300" b="1" dirty="0">
                <a:solidFill>
                  <a:srgbClr val="FFFF00"/>
                </a:solidFill>
              </a:rPr>
              <a:t>O vėliau jisai nukrito</a:t>
            </a:r>
          </a:p>
          <a:p>
            <a:pPr marL="45720" indent="0">
              <a:buNone/>
            </a:pPr>
            <a:r>
              <a:rPr lang="lt-LT" sz="2300" b="1" dirty="0">
                <a:solidFill>
                  <a:srgbClr val="FFFF00"/>
                </a:solidFill>
              </a:rPr>
              <a:t>Nuo arklio ir numirė</a:t>
            </a:r>
          </a:p>
          <a:p>
            <a:pPr marL="45720" indent="0">
              <a:buNone/>
            </a:pPr>
            <a:r>
              <a:rPr lang="lt-LT" sz="2300" b="1" dirty="0">
                <a:solidFill>
                  <a:srgbClr val="FFFF00"/>
                </a:solidFill>
              </a:rPr>
              <a:t>O po daugiau nei po šimto metų</a:t>
            </a:r>
          </a:p>
          <a:p>
            <a:pPr marL="45720" indent="0">
              <a:buNone/>
            </a:pPr>
            <a:r>
              <a:rPr lang="lt-LT" sz="2300" b="1" dirty="0">
                <a:solidFill>
                  <a:srgbClr val="FFFF00"/>
                </a:solidFill>
              </a:rPr>
              <a:t>Martynas Mažvydas dėdėms ir tetoms</a:t>
            </a:r>
          </a:p>
          <a:p>
            <a:pPr marL="45720" indent="0">
              <a:buNone/>
            </a:pPr>
            <a:r>
              <a:rPr lang="lt-LT" sz="2300" b="1" dirty="0">
                <a:solidFill>
                  <a:srgbClr val="FFFF00"/>
                </a:solidFill>
              </a:rPr>
              <a:t>Parašė pirmą lietuvišką knygą</a:t>
            </a:r>
          </a:p>
          <a:p>
            <a:pPr marL="45720" indent="0">
              <a:buNone/>
            </a:pPr>
            <a:r>
              <a:rPr lang="lt-LT" sz="2300" b="1" dirty="0">
                <a:solidFill>
                  <a:srgbClr val="FFFF00"/>
                </a:solidFill>
              </a:rPr>
              <a:t>Va Katekizmas į lentyną</a:t>
            </a:r>
            <a:endParaRPr lang="lt-LT" b="1" dirty="0">
              <a:solidFill>
                <a:srgbClr val="FFFF00"/>
              </a:solidFill>
            </a:endParaRPr>
          </a:p>
          <a:p>
            <a:pPr marL="45720" indent="0">
              <a:buNone/>
            </a:pPr>
            <a:r>
              <a:rPr lang="lt-LT" dirty="0"/>
              <a:t>Dar išskirčiau tokį faktą</a:t>
            </a:r>
          </a:p>
          <a:p>
            <a:pPr marL="45720" indent="0">
              <a:buNone/>
            </a:pPr>
            <a:r>
              <a:rPr lang="lt-LT" sz="2300" b="1" dirty="0">
                <a:solidFill>
                  <a:srgbClr val="FFFF00"/>
                </a:solidFill>
              </a:rPr>
              <a:t>Liublino (KĄ?) Unijos aktą</a:t>
            </a:r>
          </a:p>
          <a:p>
            <a:pPr marL="45720" indent="0">
              <a:buNone/>
            </a:pPr>
            <a:r>
              <a:rPr lang="lt-LT" dirty="0"/>
              <a:t>Nauja valstybė buvo sudaryta</a:t>
            </a:r>
          </a:p>
          <a:p>
            <a:pPr marL="45720" indent="0">
              <a:buNone/>
            </a:pPr>
            <a:r>
              <a:rPr lang="lt-LT" dirty="0"/>
              <a:t>Kokia? Žečpospolita</a:t>
            </a:r>
          </a:p>
          <a:p>
            <a:pPr marL="45720" indent="0">
              <a:buNone/>
            </a:pPr>
            <a:r>
              <a:rPr lang="lt-LT" dirty="0"/>
              <a:t>Ir visai netrukus</a:t>
            </a:r>
          </a:p>
          <a:p>
            <a:pPr marL="45720" indent="0">
              <a:buNone/>
            </a:pPr>
            <a:r>
              <a:rPr lang="lt-LT" dirty="0"/>
              <a:t>praėjus porai šimtų metukų</a:t>
            </a:r>
          </a:p>
          <a:p>
            <a:pPr marL="45720" indent="0">
              <a:buNone/>
            </a:pPr>
            <a:r>
              <a:rPr lang="lt-LT" dirty="0" err="1"/>
              <a:t>Pasibeldė(tuku</a:t>
            </a:r>
            <a:r>
              <a:rPr lang="lt-LT" dirty="0"/>
              <a:t> </a:t>
            </a:r>
            <a:r>
              <a:rPr lang="lt-LT" dirty="0" err="1"/>
              <a:t>tuku</a:t>
            </a:r>
            <a:r>
              <a:rPr lang="lt-LT" dirty="0"/>
              <a:t> į duris)</a:t>
            </a:r>
          </a:p>
          <a:p>
            <a:pPr marL="45720" indent="0">
              <a:buNone/>
            </a:pPr>
            <a:r>
              <a:rPr lang="lt-LT" sz="2300" b="1" dirty="0">
                <a:solidFill>
                  <a:srgbClr val="FFFF00"/>
                </a:solidFill>
              </a:rPr>
              <a:t>Valstybės </a:t>
            </a:r>
            <a:r>
              <a:rPr lang="lt-LT" sz="2300" b="1" dirty="0" err="1" smtClean="0">
                <a:solidFill>
                  <a:srgbClr val="FFFF00"/>
                </a:solidFill>
              </a:rPr>
              <a:t>padalinima</a:t>
            </a:r>
            <a:r>
              <a:rPr lang="lt-LT" dirty="0" err="1" smtClean="0"/>
              <a:t>i(tuku</a:t>
            </a:r>
            <a:r>
              <a:rPr lang="lt-LT" dirty="0" smtClean="0"/>
              <a:t> </a:t>
            </a:r>
            <a:r>
              <a:rPr lang="lt-LT" dirty="0" err="1"/>
              <a:t>tuku</a:t>
            </a:r>
            <a:r>
              <a:rPr lang="lt-LT" dirty="0"/>
              <a:t>)</a:t>
            </a:r>
          </a:p>
          <a:p>
            <a:pPr marL="45720" indent="0">
              <a:buNone/>
            </a:pPr>
            <a:r>
              <a:rPr lang="lt-LT" sz="2300" b="1" dirty="0">
                <a:solidFill>
                  <a:srgbClr val="FFFF00"/>
                </a:solidFill>
              </a:rPr>
              <a:t>Pirmas pasibeldė</a:t>
            </a:r>
          </a:p>
          <a:p>
            <a:pPr marL="45720" indent="0">
              <a:buNone/>
            </a:pPr>
            <a:r>
              <a:rPr lang="lt-LT" sz="2300" b="1" dirty="0">
                <a:solidFill>
                  <a:srgbClr val="FFFF00"/>
                </a:solidFill>
              </a:rPr>
              <a:t>Antras (ką padarė) pasibeldė</a:t>
            </a:r>
          </a:p>
          <a:p>
            <a:pPr marL="45720" indent="0">
              <a:buNone/>
            </a:pPr>
            <a:r>
              <a:rPr lang="lt-LT" sz="2300" b="1" dirty="0">
                <a:solidFill>
                  <a:srgbClr val="FFFF00"/>
                </a:solidFill>
              </a:rPr>
              <a:t>Ir tada tūkstantis septyni šimtai devyniasdešimt penktais (1795)</a:t>
            </a:r>
          </a:p>
          <a:p>
            <a:pPr marL="45720" indent="0">
              <a:buNone/>
            </a:pPr>
            <a:r>
              <a:rPr lang="lt-LT" sz="2300" b="1" dirty="0">
                <a:solidFill>
                  <a:srgbClr val="FFFF00"/>
                </a:solidFill>
              </a:rPr>
              <a:t>Trečias pasibeldė</a:t>
            </a:r>
          </a:p>
          <a:p>
            <a:pPr marL="45720" indent="0">
              <a:buNone/>
            </a:pPr>
            <a:r>
              <a:rPr lang="lt-LT" sz="2300" b="1" dirty="0">
                <a:solidFill>
                  <a:srgbClr val="FFFF00"/>
                </a:solidFill>
              </a:rPr>
              <a:t>Ir tada nebeliko Lietuvos</a:t>
            </a:r>
            <a:endParaRPr lang="lt-LT" b="1" dirty="0">
              <a:solidFill>
                <a:srgbClr val="FFFF00"/>
              </a:solidFill>
            </a:endParaRPr>
          </a:p>
          <a:p>
            <a:pPr marL="45720" indent="0">
              <a:buNone/>
            </a:pPr>
            <a:r>
              <a:rPr lang="lt-LT" dirty="0"/>
              <a:t>Ji buvo prijunkta prie Rusijos</a:t>
            </a:r>
          </a:p>
          <a:p>
            <a:pPr marL="45720" indent="0">
              <a:buNone/>
            </a:pPr>
            <a:r>
              <a:rPr lang="lt-LT" sz="2300" b="1" dirty="0">
                <a:solidFill>
                  <a:srgbClr val="FFFF00"/>
                </a:solidFill>
              </a:rPr>
              <a:t>Žmonėms nepatiko tai</a:t>
            </a:r>
          </a:p>
          <a:p>
            <a:pPr marL="45720" indent="0">
              <a:buNone/>
            </a:pPr>
            <a:r>
              <a:rPr lang="lt-LT" sz="2300" b="1" dirty="0">
                <a:solidFill>
                  <a:srgbClr val="FFFF00"/>
                </a:solidFill>
              </a:rPr>
              <a:t>Jie sukilo prieš caro valdžia sukilo</a:t>
            </a:r>
          </a:p>
          <a:p>
            <a:pPr marL="45720" indent="0">
              <a:buNone/>
            </a:pPr>
            <a:r>
              <a:rPr lang="lt-LT" sz="2300" b="1" dirty="0">
                <a:solidFill>
                  <a:srgbClr val="FFFF00"/>
                </a:solidFill>
              </a:rPr>
              <a:t>Bet sukilimai buvo numalšinti</a:t>
            </a:r>
          </a:p>
          <a:p>
            <a:pPr marL="45720" indent="0">
              <a:buNone/>
            </a:pPr>
            <a:r>
              <a:rPr lang="lt-LT" sz="2300" b="1" dirty="0">
                <a:solidFill>
                  <a:srgbClr val="FFFF00"/>
                </a:solidFill>
              </a:rPr>
              <a:t>Abudu sukilimai numalšinti </a:t>
            </a:r>
            <a:r>
              <a:rPr lang="lt-LT" dirty="0"/>
              <a:t>(YO)</a:t>
            </a:r>
          </a:p>
          <a:p>
            <a:pPr marL="45720" indent="0">
              <a:buNone/>
            </a:pPr>
            <a:r>
              <a:rPr lang="lt-LT" sz="2300" b="1" dirty="0">
                <a:solidFill>
                  <a:srgbClr val="FFFF00"/>
                </a:solidFill>
              </a:rPr>
              <a:t>Vieni sukilėliai buvo ištremti</a:t>
            </a:r>
          </a:p>
          <a:p>
            <a:pPr marL="45720" indent="0">
              <a:buNone/>
            </a:pPr>
            <a:r>
              <a:rPr lang="lt-LT" sz="2300" b="1" dirty="0">
                <a:solidFill>
                  <a:srgbClr val="FFFF00"/>
                </a:solidFill>
              </a:rPr>
              <a:t>O kiti tiesiog pakarti</a:t>
            </a:r>
          </a:p>
          <a:p>
            <a:pPr marL="45720" indent="0">
              <a:buNone/>
            </a:pPr>
            <a:r>
              <a:rPr lang="lt-LT" dirty="0"/>
              <a:t>Tai Muravjovo darbas (Muravjovo, Muravjovo)</a:t>
            </a:r>
          </a:p>
          <a:p>
            <a:pPr marL="45720" indent="0">
              <a:buNone/>
            </a:pPr>
            <a:r>
              <a:rPr lang="lt-LT" dirty="0"/>
              <a:t>Tai Muravjovo darbas (Muravjovo, Muravjovo)</a:t>
            </a:r>
          </a:p>
          <a:p>
            <a:pPr marL="45720" indent="0">
              <a:buNone/>
            </a:pPr>
            <a:r>
              <a:rPr lang="lt-LT" sz="2300" b="1" dirty="0">
                <a:solidFill>
                  <a:srgbClr val="FFFF00"/>
                </a:solidFill>
              </a:rPr>
              <a:t>Bet tauta nepasidavė paprastai, nes atsirado (</a:t>
            </a:r>
            <a:r>
              <a:rPr lang="lt-LT" sz="2300" b="1" dirty="0" err="1">
                <a:solidFill>
                  <a:srgbClr val="FFFF00"/>
                </a:solidFill>
              </a:rPr>
              <a:t>madafucking</a:t>
            </a:r>
            <a:r>
              <a:rPr lang="lt-LT" sz="2300" b="1" dirty="0">
                <a:solidFill>
                  <a:srgbClr val="FFFF00"/>
                </a:solidFill>
              </a:rPr>
              <a:t>) knygnešiai </a:t>
            </a:r>
            <a:r>
              <a:rPr lang="lt-LT" dirty="0"/>
              <a:t>(YO)</a:t>
            </a:r>
          </a:p>
          <a:p>
            <a:pPr marL="45720" indent="0">
              <a:buNone/>
            </a:pPr>
            <a:r>
              <a:rPr lang="lt-LT" dirty="0"/>
              <a:t>Stumdė knygas vežė per sieną</a:t>
            </a:r>
          </a:p>
          <a:p>
            <a:pPr marL="45720" indent="0">
              <a:buNone/>
            </a:pPr>
            <a:r>
              <a:rPr lang="lt-LT" dirty="0"/>
              <a:t>Daug kilogramų kiekvieną </a:t>
            </a:r>
            <a:r>
              <a:rPr lang="lt-LT" dirty="0" err="1"/>
              <a:t>dieną(YO</a:t>
            </a:r>
            <a:r>
              <a:rPr lang="lt-LT" dirty="0"/>
              <a:t>)</a:t>
            </a:r>
          </a:p>
          <a:p>
            <a:pPr marL="45720" indent="0">
              <a:buNone/>
            </a:pPr>
            <a:r>
              <a:rPr lang="lt-LT" dirty="0"/>
              <a:t>Kontrabanda </a:t>
            </a:r>
            <a:r>
              <a:rPr lang="lt-LT" dirty="0" err="1"/>
              <a:t>kaleimas</a:t>
            </a:r>
            <a:r>
              <a:rPr lang="lt-LT" dirty="0"/>
              <a:t> ginklai</a:t>
            </a:r>
          </a:p>
          <a:p>
            <a:pPr marL="45720" indent="0">
              <a:buNone/>
            </a:pPr>
            <a:r>
              <a:rPr lang="lt-LT" dirty="0"/>
              <a:t>Tai buvo kasdienybė knygnešių tinklui</a:t>
            </a:r>
          </a:p>
          <a:p>
            <a:pPr marL="45720" indent="0">
              <a:buNone/>
            </a:pPr>
            <a:r>
              <a:rPr lang="lt-LT" dirty="0"/>
              <a:t>Kaip tu manai ar taip gyvent lengva buvo</a:t>
            </a:r>
          </a:p>
          <a:p>
            <a:pPr marL="45720" indent="0">
              <a:buNone/>
            </a:pPr>
            <a:r>
              <a:rPr lang="lt-LT" dirty="0"/>
              <a:t>Ar tu manai, kad išeitis dar kažkokia buvo</a:t>
            </a:r>
          </a:p>
          <a:p>
            <a:pPr marL="45720" indent="0">
              <a:buNone/>
            </a:pPr>
            <a:r>
              <a:rPr lang="lt-LT" dirty="0"/>
              <a:t>Brolau aš tau galiu pasakyti</a:t>
            </a:r>
          </a:p>
          <a:p>
            <a:pPr marL="45720" indent="0">
              <a:buNone/>
            </a:pPr>
            <a:r>
              <a:rPr lang="lt-LT" dirty="0"/>
              <a:t>Jei ne </a:t>
            </a:r>
            <a:r>
              <a:rPr lang="lt-LT" sz="2300" b="1" dirty="0">
                <a:solidFill>
                  <a:srgbClr val="FFFF00"/>
                </a:solidFill>
              </a:rPr>
              <a:t>Jurgis Bielinis </a:t>
            </a:r>
            <a:r>
              <a:rPr lang="lt-LT" dirty="0"/>
              <a:t>nieks neturėtu ką skaityt</a:t>
            </a:r>
          </a:p>
          <a:p>
            <a:pPr marL="45720" indent="0">
              <a:buNone/>
            </a:pPr>
            <a:r>
              <a:rPr lang="lt-LT" sz="2300" b="1" dirty="0">
                <a:solidFill>
                  <a:srgbClr val="FFFF00"/>
                </a:solidFill>
              </a:rPr>
              <a:t>Buvo leidžiama spauda Varpas, o prieš tai Aušra</a:t>
            </a:r>
          </a:p>
          <a:p>
            <a:pPr marL="45720" indent="0">
              <a:buNone/>
            </a:pPr>
            <a:r>
              <a:rPr lang="lt-LT" sz="2300" b="1" dirty="0">
                <a:solidFill>
                  <a:srgbClr val="FFFF00"/>
                </a:solidFill>
              </a:rPr>
              <a:t>Ir vėliau atėjo pasaulinis karas</a:t>
            </a:r>
            <a:r>
              <a:rPr lang="lt-LT" dirty="0"/>
              <a:t>, o kai baigės</a:t>
            </a:r>
          </a:p>
          <a:p>
            <a:pPr marL="45720" indent="0">
              <a:buNone/>
            </a:pPr>
            <a:r>
              <a:rPr lang="lt-LT" dirty="0"/>
              <a:t>tada signataras.</a:t>
            </a:r>
          </a:p>
          <a:p>
            <a:pPr marL="45720" indent="0">
              <a:buNone/>
            </a:pPr>
            <a:r>
              <a:rPr lang="lt-LT" sz="2300" b="1" dirty="0">
                <a:solidFill>
                  <a:srgbClr val="FFFF00"/>
                </a:solidFill>
              </a:rPr>
              <a:t>Jonas Basanavičius ir Smetona, Mykolas </a:t>
            </a:r>
            <a:r>
              <a:rPr lang="lt-LT" sz="2300" b="1" dirty="0" err="1">
                <a:solidFill>
                  <a:srgbClr val="FFFF00"/>
                </a:solidFill>
              </a:rPr>
              <a:t>Beržiniška</a:t>
            </a:r>
            <a:endParaRPr lang="lt-LT" sz="2300" b="1" dirty="0">
              <a:solidFill>
                <a:srgbClr val="FFFF00"/>
              </a:solidFill>
            </a:endParaRPr>
          </a:p>
          <a:p>
            <a:pPr marL="45720" indent="0">
              <a:buNone/>
            </a:pPr>
            <a:r>
              <a:rPr lang="lt-LT" sz="2300" b="1" dirty="0">
                <a:solidFill>
                  <a:srgbClr val="FFFF00"/>
                </a:solidFill>
              </a:rPr>
              <a:t>ir Valdas Mironas, Klimas, Stulginskis ir kiti</a:t>
            </a:r>
          </a:p>
          <a:p>
            <a:pPr marL="45720" indent="0">
              <a:buNone/>
            </a:pPr>
            <a:r>
              <a:rPr lang="lt-LT" sz="2300" b="1" dirty="0">
                <a:solidFill>
                  <a:srgbClr val="FFFF00"/>
                </a:solidFill>
              </a:rPr>
              <a:t>pasirašė </a:t>
            </a:r>
            <a:r>
              <a:rPr lang="lt-LT" sz="2300" b="1" dirty="0" smtClean="0">
                <a:solidFill>
                  <a:srgbClr val="FFFF00"/>
                </a:solidFill>
              </a:rPr>
              <a:t>dokumentą, </a:t>
            </a:r>
            <a:r>
              <a:rPr lang="lt-LT" sz="2300" b="1" dirty="0">
                <a:solidFill>
                  <a:srgbClr val="FFFF00"/>
                </a:solidFill>
              </a:rPr>
              <a:t>kad esam laisvi.</a:t>
            </a:r>
          </a:p>
          <a:p>
            <a:pPr marL="45720" indent="0">
              <a:buNone/>
            </a:pPr>
            <a:r>
              <a:rPr lang="lt-LT" dirty="0"/>
              <a:t>Bet laisve pasidžiaugėm ne ilgai, nes kur </a:t>
            </a:r>
            <a:r>
              <a:rPr lang="lt-LT" dirty="0" smtClean="0"/>
              <a:t>buvę, </a:t>
            </a:r>
            <a:r>
              <a:rPr lang="lt-LT" dirty="0"/>
              <a:t>kur </a:t>
            </a:r>
            <a:r>
              <a:rPr lang="lt-LT" dirty="0" smtClean="0"/>
              <a:t>nebuvę</a:t>
            </a:r>
            <a:endParaRPr lang="lt-LT" dirty="0"/>
          </a:p>
          <a:p>
            <a:pPr marL="45720" indent="0">
              <a:buNone/>
            </a:pPr>
            <a:r>
              <a:rPr lang="lt-LT" sz="2300" b="1" dirty="0">
                <a:solidFill>
                  <a:srgbClr val="FFFF00"/>
                </a:solidFill>
              </a:rPr>
              <a:t>atėjo sovietai, o po to fašistai, o po to vėl sovietai.</a:t>
            </a:r>
          </a:p>
          <a:p>
            <a:pPr marL="45720" indent="0">
              <a:buNone/>
            </a:pPr>
            <a:r>
              <a:rPr lang="lt-LT" sz="2300" b="1" dirty="0">
                <a:solidFill>
                  <a:srgbClr val="FFFF00"/>
                </a:solidFill>
              </a:rPr>
              <a:t>Ir išėjo partizanai į miškus kovot prieš sovietų valdžią</a:t>
            </a:r>
          </a:p>
          <a:p>
            <a:pPr marL="45720" indent="0">
              <a:buNone/>
            </a:pPr>
            <a:r>
              <a:rPr lang="lt-LT" sz="2300" b="1" dirty="0">
                <a:solidFill>
                  <a:srgbClr val="FFFF00"/>
                </a:solidFill>
              </a:rPr>
              <a:t>ne vienus metus ir prasidėjo gyventojų naikinimas,</a:t>
            </a:r>
          </a:p>
          <a:p>
            <a:pPr marL="45720" indent="0">
              <a:buNone/>
            </a:pPr>
            <a:r>
              <a:rPr lang="lt-LT" sz="2300" b="1" dirty="0">
                <a:solidFill>
                  <a:srgbClr val="FFFF00"/>
                </a:solidFill>
              </a:rPr>
              <a:t>traukinių maršrutas Lietuva-Sibiras</a:t>
            </a:r>
          </a:p>
          <a:p>
            <a:pPr marL="45720" indent="0">
              <a:buNone/>
            </a:pPr>
            <a:r>
              <a:rPr lang="lt-LT" dirty="0"/>
              <a:t>Taip, žmonės buvo tremiami</a:t>
            </a:r>
          </a:p>
          <a:p>
            <a:pPr marL="45720" indent="0">
              <a:buNone/>
            </a:pPr>
            <a:r>
              <a:rPr lang="lt-LT" dirty="0"/>
              <a:t>šitą faktą tu turėk omenį</a:t>
            </a:r>
          </a:p>
          <a:p>
            <a:pPr marL="45720" indent="0">
              <a:buNone/>
            </a:pPr>
            <a:r>
              <a:rPr lang="lt-LT" dirty="0"/>
              <a:t>ir jei matai troleibuse tremtinį</a:t>
            </a:r>
          </a:p>
          <a:p>
            <a:pPr marL="45720" indent="0">
              <a:buNone/>
            </a:pPr>
            <a:r>
              <a:rPr lang="lt-LT" dirty="0"/>
              <a:t>tai tu užleisk jam vietą piemenį.</a:t>
            </a:r>
          </a:p>
          <a:p>
            <a:pPr marL="45720" indent="0">
              <a:buNone/>
            </a:pPr>
            <a:r>
              <a:rPr lang="lt-LT" dirty="0"/>
              <a:t>Šaunuolis klausyk toliau</a:t>
            </a:r>
          </a:p>
          <a:p>
            <a:pPr marL="45720" indent="0">
              <a:buNone/>
            </a:pPr>
            <a:r>
              <a:rPr lang="lt-LT" dirty="0"/>
              <a:t>dar tau turiu ką pasakyt daugiau</a:t>
            </a:r>
          </a:p>
          <a:p>
            <a:pPr marL="45720" indent="0">
              <a:buNone/>
            </a:pPr>
            <a:r>
              <a:rPr lang="lt-LT" dirty="0"/>
              <a:t>Gyvenimas dabartinės Lietuvos buvo kitoks</a:t>
            </a:r>
          </a:p>
          <a:p>
            <a:pPr marL="45720" indent="0">
              <a:buNone/>
            </a:pPr>
            <a:r>
              <a:rPr lang="lt-LT" dirty="0"/>
              <a:t>nei prie tarybų valdžios.</a:t>
            </a:r>
          </a:p>
          <a:p>
            <a:pPr marL="45720" indent="0">
              <a:buNone/>
            </a:pPr>
            <a:r>
              <a:rPr lang="lt-LT" dirty="0"/>
              <a:t>Pavyzdžiui!</a:t>
            </a:r>
          </a:p>
          <a:p>
            <a:pPr marL="45720" indent="0">
              <a:buNone/>
            </a:pPr>
            <a:r>
              <a:rPr lang="lt-LT" dirty="0"/>
              <a:t>Bananai - </a:t>
            </a:r>
            <a:r>
              <a:rPr lang="lt-LT" dirty="0" smtClean="0"/>
              <a:t>deficitas </a:t>
            </a:r>
            <a:r>
              <a:rPr lang="lt-LT" dirty="0"/>
              <a:t>buvo</a:t>
            </a:r>
          </a:p>
          <a:p>
            <a:pPr marL="45720" indent="0">
              <a:buNone/>
            </a:pPr>
            <a:r>
              <a:rPr lang="lt-LT" dirty="0"/>
              <a:t>arba gera dešra - irgi deficitas buvo</a:t>
            </a:r>
          </a:p>
          <a:p>
            <a:pPr marL="45720" indent="0">
              <a:buNone/>
            </a:pPr>
            <a:r>
              <a:rPr lang="lt-LT" dirty="0"/>
              <a:t>Įsivaizduoji </a:t>
            </a:r>
            <a:r>
              <a:rPr lang="lt-LT" dirty="0" err="1"/>
              <a:t>Wireless'o</a:t>
            </a:r>
            <a:r>
              <a:rPr lang="lt-LT" dirty="0"/>
              <a:t> nebuvo</a:t>
            </a:r>
          </a:p>
          <a:p>
            <a:pPr marL="45720" indent="0">
              <a:buNone/>
            </a:pPr>
            <a:r>
              <a:rPr lang="lt-LT" dirty="0"/>
              <a:t>arba </a:t>
            </a:r>
            <a:r>
              <a:rPr lang="lt-LT" dirty="0" err="1"/>
              <a:t>Google'o</a:t>
            </a:r>
            <a:r>
              <a:rPr lang="lt-LT" dirty="0"/>
              <a:t> irgi nebuvo, nes</a:t>
            </a:r>
          </a:p>
          <a:p>
            <a:pPr marL="45720" indent="0">
              <a:buNone/>
            </a:pPr>
            <a:r>
              <a:rPr lang="lt-LT" dirty="0"/>
              <a:t>paiešką vykdė KGB, o prieš KGB</a:t>
            </a:r>
          </a:p>
          <a:p>
            <a:pPr marL="45720" indent="0">
              <a:buNone/>
            </a:pPr>
            <a:r>
              <a:rPr lang="lt-LT" dirty="0"/>
              <a:t>NKVD</a:t>
            </a:r>
          </a:p>
          <a:p>
            <a:pPr marL="45720" indent="0">
              <a:buNone/>
            </a:pPr>
            <a:r>
              <a:rPr lang="lt-LT" dirty="0"/>
              <a:t>Va tokie buvo popieriai, mieli Lietuvos </a:t>
            </a:r>
            <a:r>
              <a:rPr lang="lt-LT" dirty="0" err="1"/>
              <a:t>hip</a:t>
            </a:r>
            <a:r>
              <a:rPr lang="lt-LT" dirty="0"/>
              <a:t> hoperiai</a:t>
            </a:r>
          </a:p>
          <a:p>
            <a:pPr marL="45720" indent="0">
              <a:buNone/>
            </a:pPr>
            <a:r>
              <a:rPr lang="lt-LT" dirty="0"/>
              <a:t>Visą tą laiką nenustojo degt viltis, kad</a:t>
            </a:r>
          </a:p>
          <a:p>
            <a:pPr marL="45720" indent="0">
              <a:buNone/>
            </a:pPr>
            <a:r>
              <a:rPr lang="lt-LT" dirty="0"/>
              <a:t>Lietuva bus nepriklausoma šalis.</a:t>
            </a:r>
          </a:p>
          <a:p>
            <a:pPr marL="45720" indent="0">
              <a:buNone/>
            </a:pPr>
            <a:r>
              <a:rPr lang="lt-LT" dirty="0"/>
              <a:t>Ir tada (...) prasidėjo</a:t>
            </a:r>
          </a:p>
          <a:p>
            <a:pPr marL="45720" indent="0">
              <a:buNone/>
            </a:pPr>
            <a:r>
              <a:rPr lang="lt-LT" dirty="0"/>
              <a:t>Tautiniai jausmai sustiprėjo</a:t>
            </a:r>
          </a:p>
          <a:p>
            <a:pPr marL="45720" indent="0">
              <a:buNone/>
            </a:pPr>
            <a:r>
              <a:rPr lang="lt-LT" sz="2300" b="1" dirty="0">
                <a:solidFill>
                  <a:srgbClr val="FFFF00"/>
                </a:solidFill>
              </a:rPr>
              <a:t>Įsikūrė </a:t>
            </a:r>
            <a:r>
              <a:rPr lang="lt-LT" sz="2300" b="1" dirty="0" err="1">
                <a:solidFill>
                  <a:srgbClr val="FFFF00"/>
                </a:solidFill>
              </a:rPr>
              <a:t>sajūdis</a:t>
            </a:r>
            <a:r>
              <a:rPr lang="lt-LT" sz="2300" b="1" dirty="0">
                <a:solidFill>
                  <a:srgbClr val="FFFF00"/>
                </a:solidFill>
              </a:rPr>
              <a:t>, o jo pirmininku tapo </a:t>
            </a:r>
            <a:r>
              <a:rPr lang="lt-LT" sz="2300" b="1" dirty="0" err="1">
                <a:solidFill>
                  <a:srgbClr val="FFFF00"/>
                </a:solidFill>
              </a:rPr>
              <a:t>Ladsbergis</a:t>
            </a:r>
            <a:endParaRPr lang="lt-LT" sz="2300" b="1" dirty="0">
              <a:solidFill>
                <a:srgbClr val="FFFF00"/>
              </a:solidFill>
            </a:endParaRPr>
          </a:p>
          <a:p>
            <a:pPr marL="45720" indent="0">
              <a:buNone/>
            </a:pPr>
            <a:r>
              <a:rPr lang="lt-LT" dirty="0"/>
              <a:t>Ir tada visi atsistojo</a:t>
            </a:r>
          </a:p>
          <a:p>
            <a:pPr marL="45720" indent="0">
              <a:buNone/>
            </a:pPr>
            <a:r>
              <a:rPr lang="lt-LT" sz="2300" b="1" dirty="0">
                <a:solidFill>
                  <a:srgbClr val="FFFF00"/>
                </a:solidFill>
              </a:rPr>
              <a:t>Į Baltijos kelią atsistojo</a:t>
            </a:r>
          </a:p>
          <a:p>
            <a:pPr marL="45720" indent="0">
              <a:buNone/>
            </a:pPr>
            <a:r>
              <a:rPr lang="lt-LT" sz="2300" b="1" dirty="0">
                <a:solidFill>
                  <a:srgbClr val="FFFF00"/>
                </a:solidFill>
              </a:rPr>
              <a:t>Susikibo Latviai, Estai, Lietuviai</a:t>
            </a:r>
          </a:p>
          <a:p>
            <a:pPr marL="45720" indent="0">
              <a:buNone/>
            </a:pPr>
            <a:r>
              <a:rPr lang="lt-LT" dirty="0"/>
              <a:t>už rankų arba už rankovių</a:t>
            </a:r>
          </a:p>
          <a:p>
            <a:pPr marL="45720" indent="0">
              <a:buNone/>
            </a:pPr>
            <a:r>
              <a:rPr lang="lt-LT" sz="2300" b="1" dirty="0">
                <a:solidFill>
                  <a:srgbClr val="FFFF00"/>
                </a:solidFill>
              </a:rPr>
              <a:t>Tūkstantis devyni šimtai </a:t>
            </a:r>
            <a:r>
              <a:rPr lang="lt-LT" sz="2300" b="1" dirty="0" err="1">
                <a:solidFill>
                  <a:srgbClr val="FFFF00"/>
                </a:solidFill>
              </a:rPr>
              <a:t>devynesdešimtųjų</a:t>
            </a:r>
            <a:r>
              <a:rPr lang="lt-LT" sz="2300" b="1" dirty="0">
                <a:solidFill>
                  <a:srgbClr val="FFFF00"/>
                </a:solidFill>
              </a:rPr>
              <a:t> metų</a:t>
            </a:r>
          </a:p>
          <a:p>
            <a:pPr marL="45720" indent="0">
              <a:buNone/>
            </a:pPr>
            <a:r>
              <a:rPr lang="lt-LT" sz="2300" b="1" dirty="0">
                <a:solidFill>
                  <a:srgbClr val="FFFF00"/>
                </a:solidFill>
              </a:rPr>
              <a:t>Kovo 11 atėjo ta diena kai Lietuva tapo vėl laisva.</a:t>
            </a:r>
          </a:p>
          <a:p>
            <a:pPr marL="45720" indent="0">
              <a:buNone/>
            </a:pPr>
            <a:r>
              <a:rPr lang="lt-LT" sz="2300" b="1" dirty="0">
                <a:solidFill>
                  <a:srgbClr val="FFFF00"/>
                </a:solidFill>
              </a:rPr>
              <a:t>Ir atėjo tada Sausio 13</a:t>
            </a:r>
          </a:p>
          <a:p>
            <a:pPr marL="45720" indent="0">
              <a:buNone/>
            </a:pPr>
            <a:r>
              <a:rPr lang="lt-LT" sz="2300" b="1" dirty="0">
                <a:solidFill>
                  <a:srgbClr val="FFFF00"/>
                </a:solidFill>
              </a:rPr>
              <a:t>ir </a:t>
            </a:r>
            <a:r>
              <a:rPr lang="lt-LT" sz="2300" b="1" dirty="0" err="1">
                <a:solidFill>
                  <a:srgbClr val="FFFF00"/>
                </a:solidFill>
              </a:rPr>
              <a:t>gynė</a:t>
            </a:r>
            <a:r>
              <a:rPr lang="lt-LT" sz="2300" b="1" dirty="0">
                <a:solidFill>
                  <a:srgbClr val="FFFF00"/>
                </a:solidFill>
              </a:rPr>
              <a:t> žmonės Lietuvą</a:t>
            </a:r>
          </a:p>
          <a:p>
            <a:pPr marL="45720" indent="0">
              <a:buNone/>
            </a:pPr>
            <a:r>
              <a:rPr lang="lt-LT" dirty="0"/>
              <a:t>Ir jei manai, kad savi šaudė į savus</a:t>
            </a:r>
          </a:p>
          <a:p>
            <a:pPr marL="45720" indent="0">
              <a:buNone/>
            </a:pPr>
            <a:r>
              <a:rPr lang="lt-LT" dirty="0"/>
              <a:t>tu pakrapštyk savo </a:t>
            </a:r>
            <a:r>
              <a:rPr lang="lt-LT" dirty="0" err="1"/>
              <a:t>smegenus</a:t>
            </a:r>
            <a:r>
              <a:rPr lang="lt-LT" dirty="0"/>
              <a:t>, </a:t>
            </a:r>
            <a:r>
              <a:rPr lang="lt-LT" dirty="0" err="1"/>
              <a:t>smegenus</a:t>
            </a:r>
            <a:r>
              <a:rPr lang="lt-LT" dirty="0"/>
              <a:t>,</a:t>
            </a:r>
          </a:p>
          <a:p>
            <a:pPr marL="45720" indent="0">
              <a:buNone/>
            </a:pPr>
            <a:r>
              <a:rPr lang="lt-LT" dirty="0"/>
              <a:t>savo </a:t>
            </a:r>
            <a:r>
              <a:rPr lang="lt-LT" dirty="0" err="1"/>
              <a:t>smegenus</a:t>
            </a:r>
            <a:r>
              <a:rPr lang="lt-LT" dirty="0"/>
              <a:t>, tu </a:t>
            </a:r>
            <a:r>
              <a:rPr lang="lt-LT" dirty="0" err="1"/>
              <a:t>pakrapšyk</a:t>
            </a:r>
            <a:r>
              <a:rPr lang="lt-LT" dirty="0"/>
              <a:t> dar kartą </a:t>
            </a:r>
            <a:r>
              <a:rPr lang="lt-LT" dirty="0" err="1"/>
              <a:t>smegenus</a:t>
            </a:r>
            <a:r>
              <a:rPr lang="lt-LT" dirty="0"/>
              <a:t>, </a:t>
            </a:r>
            <a:r>
              <a:rPr lang="lt-LT" dirty="0" err="1"/>
              <a:t>smegenus</a:t>
            </a:r>
            <a:r>
              <a:rPr lang="lt-LT" dirty="0"/>
              <a:t>, savo </a:t>
            </a:r>
            <a:r>
              <a:rPr lang="lt-LT" dirty="0" err="1"/>
              <a:t>smegenus</a:t>
            </a:r>
            <a:r>
              <a:rPr lang="lt-LT" dirty="0"/>
              <a:t>,</a:t>
            </a:r>
          </a:p>
          <a:p>
            <a:pPr marL="45720" indent="0">
              <a:buNone/>
            </a:pPr>
            <a:r>
              <a:rPr lang="lt-LT" dirty="0"/>
              <a:t>tu pakrapštyk dar kartą </a:t>
            </a:r>
            <a:r>
              <a:rPr lang="lt-LT" dirty="0" err="1"/>
              <a:t>smegenus</a:t>
            </a:r>
            <a:endParaRPr lang="lt-LT" dirty="0"/>
          </a:p>
          <a:p>
            <a:pPr marL="45720" indent="0">
              <a:buNone/>
            </a:pPr>
            <a:r>
              <a:rPr lang="lt-LT" dirty="0"/>
              <a:t>Ačiū, kad tu pakrapštei</a:t>
            </a:r>
          </a:p>
          <a:p>
            <a:pPr marL="45720" indent="0">
              <a:buNone/>
            </a:pPr>
            <a:r>
              <a:rPr lang="lt-LT" dirty="0"/>
              <a:t>Ačiū, kad iki galo klausei</a:t>
            </a:r>
          </a:p>
          <a:p>
            <a:pPr marL="45720" indent="0">
              <a:buNone/>
            </a:pPr>
            <a:r>
              <a:rPr lang="lt-LT" dirty="0"/>
              <a:t>Aš matau tu smegenų turi todėl viską</a:t>
            </a:r>
          </a:p>
          <a:p>
            <a:pPr marL="45720" indent="0">
              <a:buNone/>
            </a:pPr>
            <a:r>
              <a:rPr lang="lt-LT" dirty="0"/>
              <a:t>puikiai supranti, kad Lietuvai viskas priešakį</a:t>
            </a:r>
          </a:p>
          <a:p>
            <a:pPr marL="45720" indent="0">
              <a:buNone/>
            </a:pPr>
            <a:r>
              <a:rPr lang="lt-LT" dirty="0"/>
              <a:t>Reik tik nustot mušt </a:t>
            </a:r>
            <a:r>
              <a:rPr lang="lt-LT" dirty="0" err="1"/>
              <a:t>Tinder'į</a:t>
            </a:r>
            <a:r>
              <a:rPr lang="lt-LT" dirty="0"/>
              <a:t>, o</a:t>
            </a:r>
          </a:p>
          <a:p>
            <a:pPr marL="45720" indent="0">
              <a:buNone/>
            </a:pPr>
            <a:r>
              <a:rPr lang="lt-LT" dirty="0"/>
              <a:t>dirbt ir gimdyt vaikus</a:t>
            </a:r>
          </a:p>
          <a:p>
            <a:pPr marL="45720" indent="0">
              <a:buNone/>
            </a:pPr>
            <a:r>
              <a:rPr lang="lt-LT" dirty="0"/>
              <a:t>ne vieną, ne du, o septynis</a:t>
            </a:r>
          </a:p>
          <a:p>
            <a:pPr marL="45720" indent="0">
              <a:buNone/>
            </a:pPr>
            <a:r>
              <a:rPr lang="lt-LT" dirty="0"/>
              <a:t>arba truputį mažiau aš nežinau daryk kaip nori</a:t>
            </a:r>
          </a:p>
          <a:p>
            <a:pPr marL="45720" indent="0">
              <a:buNone/>
            </a:pPr>
            <a:r>
              <a:rPr lang="lt-LT" dirty="0"/>
              <a:t>nes aš baigiau!</a:t>
            </a:r>
          </a:p>
        </p:txBody>
      </p:sp>
    </p:spTree>
    <p:extLst>
      <p:ext uri="{BB962C8B-B14F-4D97-AF65-F5344CB8AC3E}">
        <p14:creationId xmlns:p14="http://schemas.microsoft.com/office/powerpoint/2010/main" val="2394124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827584" y="764704"/>
            <a:ext cx="7315200" cy="1154097"/>
          </a:xfrm>
        </p:spPr>
        <p:txBody>
          <a:bodyPr>
            <a:normAutofit fontScale="90000"/>
          </a:bodyPr>
          <a:lstStyle/>
          <a:p>
            <a:r>
              <a:rPr lang="lt-LT" sz="15300" b="1" dirty="0" smtClean="0"/>
              <a:t>+</a:t>
            </a:r>
            <a:r>
              <a:rPr lang="lt-LT" sz="2800" dirty="0" smtClean="0"/>
              <a:t>Moderniai pateikta Lietuvos istorija</a:t>
            </a:r>
            <a:endParaRPr lang="lt-LT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212976"/>
            <a:ext cx="4953000" cy="328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2337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sz="15300" dirty="0" smtClean="0"/>
              <a:t>+</a:t>
            </a:r>
            <a:r>
              <a:rPr lang="lt-LT" sz="3600" dirty="0" smtClean="0"/>
              <a:t>Komentarai</a:t>
            </a:r>
            <a:br>
              <a:rPr lang="lt-LT" sz="3600" dirty="0" smtClean="0"/>
            </a:br>
            <a:r>
              <a:rPr lang="lt-LT" sz="1600" dirty="0" smtClean="0"/>
              <a:t>(kalbos kultūra netaisyta)</a:t>
            </a:r>
            <a:endParaRPr lang="lt-LT" sz="18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lt-LT" dirty="0" err="1" smtClean="0"/>
              <a:t>Pijus:Nu</a:t>
            </a:r>
            <a:r>
              <a:rPr lang="lt-LT" dirty="0" smtClean="0"/>
              <a:t> </a:t>
            </a:r>
            <a:r>
              <a:rPr lang="lt-LT" dirty="0"/>
              <a:t>ką... Keičiam Lietuvos himną...﻿</a:t>
            </a:r>
            <a:endParaRPr lang="lt-LT" dirty="0" smtClean="0"/>
          </a:p>
          <a:p>
            <a:r>
              <a:rPr lang="lt-LT" dirty="0" err="1"/>
              <a:t>HeroCraftLTPrieš</a:t>
            </a:r>
            <a:r>
              <a:rPr lang="lt-LT" dirty="0"/>
              <a:t> 2 </a:t>
            </a:r>
            <a:r>
              <a:rPr lang="lt-LT" dirty="0" err="1" smtClean="0"/>
              <a:t>savaites</a:t>
            </a:r>
            <a:r>
              <a:rPr lang="lt-LT" dirty="0" err="1"/>
              <a:t>:</a:t>
            </a:r>
            <a:r>
              <a:rPr lang="lt-LT" dirty="0" err="1" smtClean="0"/>
              <a:t>nieko</a:t>
            </a:r>
            <a:r>
              <a:rPr lang="lt-LT" dirty="0" smtClean="0"/>
              <a:t> </a:t>
            </a:r>
            <a:r>
              <a:rPr lang="lt-LT" dirty="0" err="1"/>
              <a:t>geresnuo</a:t>
            </a:r>
            <a:r>
              <a:rPr lang="lt-LT" dirty="0"/>
              <a:t> nesu </a:t>
            </a:r>
            <a:r>
              <a:rPr lang="lt-LT" dirty="0" err="1"/>
              <a:t>girdejusi😊😊😊naujas</a:t>
            </a:r>
            <a:r>
              <a:rPr lang="lt-LT" dirty="0"/>
              <a:t> </a:t>
            </a:r>
            <a:r>
              <a:rPr lang="lt-LT" dirty="0" err="1"/>
              <a:t>lietuvos</a:t>
            </a:r>
            <a:r>
              <a:rPr lang="lt-LT" dirty="0"/>
              <a:t> himnas!!!😂﻿</a:t>
            </a:r>
            <a:endParaRPr lang="lt-LT" dirty="0" smtClean="0"/>
          </a:p>
          <a:p>
            <a:r>
              <a:rPr lang="lt-LT" dirty="0" err="1"/>
              <a:t>SkarbonkėPrieš</a:t>
            </a:r>
            <a:r>
              <a:rPr lang="lt-LT" dirty="0"/>
              <a:t> 1 </a:t>
            </a:r>
            <a:r>
              <a:rPr lang="lt-LT" dirty="0" smtClean="0"/>
              <a:t>mėnesį: Reiktu </a:t>
            </a:r>
            <a:r>
              <a:rPr lang="lt-LT" dirty="0"/>
              <a:t>šitą įjungt Istorijos </a:t>
            </a:r>
            <a:r>
              <a:rPr lang="lt-LT" dirty="0" smtClean="0"/>
              <a:t>mokytojai</a:t>
            </a:r>
          </a:p>
          <a:p>
            <a:r>
              <a:rPr lang="lt-LT" dirty="0"/>
              <a:t>Karina </a:t>
            </a:r>
            <a:r>
              <a:rPr lang="lt-LT" dirty="0" smtClean="0"/>
              <a:t>K</a:t>
            </a:r>
            <a:r>
              <a:rPr lang="lt-LT" dirty="0"/>
              <a:t>:</a:t>
            </a:r>
            <a:r>
              <a:rPr lang="lt-LT" dirty="0" smtClean="0"/>
              <a:t>DABAR </a:t>
            </a:r>
            <a:r>
              <a:rPr lang="lt-LT" dirty="0"/>
              <a:t>PAS MUMIS KLASĖJ ISPROTEJO VISI VAIKAI DĖL ŠITOS DAINOS :</a:t>
            </a:r>
            <a:r>
              <a:rPr lang="lt-LT" dirty="0" err="1"/>
              <a:t>D(vienas</a:t>
            </a:r>
            <a:r>
              <a:rPr lang="lt-LT" dirty="0"/>
              <a:t> vaikas kuris turi KALONĖLĘ (berniukas) turi draugą ir tas draugas sužinojo šitą dainą tai </a:t>
            </a:r>
            <a:r>
              <a:rPr lang="lt-LT" dirty="0" err="1"/>
              <a:t>praše</a:t>
            </a:r>
            <a:r>
              <a:rPr lang="lt-LT" dirty="0"/>
              <a:t> </a:t>
            </a:r>
            <a:r>
              <a:rPr lang="lt-LT" dirty="0" err="1"/>
              <a:t>paleist:D</a:t>
            </a:r>
            <a:r>
              <a:rPr lang="lt-LT" dirty="0"/>
              <a:t> nu va tada visi išmoko žodžius namie ir ateinam į klasę visi dainuoja</a:t>
            </a:r>
            <a:r>
              <a:rPr lang="lt-LT" dirty="0" smtClean="0"/>
              <a:t>)</a:t>
            </a:r>
          </a:p>
          <a:p>
            <a:r>
              <a:rPr lang="lt-LT" dirty="0"/>
              <a:t>Paulius </a:t>
            </a:r>
            <a:r>
              <a:rPr lang="lt-LT" dirty="0" err="1" smtClean="0"/>
              <a:t>Zagorajevas</a:t>
            </a:r>
            <a:r>
              <a:rPr lang="lt-LT" dirty="0" err="1"/>
              <a:t>:</a:t>
            </a:r>
            <a:r>
              <a:rPr lang="lt-LT" dirty="0" err="1" smtClean="0"/>
              <a:t>pats</a:t>
            </a:r>
            <a:r>
              <a:rPr lang="lt-LT" dirty="0" smtClean="0"/>
              <a:t> geriausias </a:t>
            </a:r>
            <a:r>
              <a:rPr lang="lt-LT" dirty="0"/>
              <a:t>repas﻿</a:t>
            </a:r>
            <a:endParaRPr lang="lt-LT" dirty="0" smtClean="0"/>
          </a:p>
          <a:p>
            <a:r>
              <a:rPr lang="lt-LT" dirty="0" err="1"/>
              <a:t>DynamO</a:t>
            </a:r>
            <a:r>
              <a:rPr lang="lt-LT" dirty="0" smtClean="0"/>
              <a:t>.: Keičiam </a:t>
            </a:r>
            <a:r>
              <a:rPr lang="lt-LT" dirty="0"/>
              <a:t>LT </a:t>
            </a:r>
            <a:r>
              <a:rPr lang="lt-LT" dirty="0" err="1"/>
              <a:t>himna</a:t>
            </a:r>
            <a:r>
              <a:rPr lang="lt-LT" dirty="0"/>
              <a:t>, visa Europa pavydės :D﻿</a:t>
            </a:r>
            <a:endParaRPr lang="lt-LT" dirty="0" smtClean="0"/>
          </a:p>
          <a:p>
            <a:r>
              <a:rPr lang="lt-LT" dirty="0" err="1"/>
              <a:t>Ulos</a:t>
            </a:r>
            <a:r>
              <a:rPr lang="lt-LT" dirty="0"/>
              <a:t> </a:t>
            </a:r>
            <a:r>
              <a:rPr lang="lt-LT" dirty="0" err="1" smtClean="0"/>
              <a:t>Vlogai:žiauriai</a:t>
            </a:r>
            <a:r>
              <a:rPr lang="lt-LT" dirty="0" smtClean="0"/>
              <a:t> </a:t>
            </a:r>
            <a:r>
              <a:rPr lang="lt-LT" dirty="0" err="1"/>
              <a:t>fainai</a:t>
            </a:r>
            <a:r>
              <a:rPr lang="lt-LT" dirty="0"/>
              <a:t>!!!! padarykit </a:t>
            </a:r>
            <a:r>
              <a:rPr lang="lt-LT" dirty="0" err="1"/>
              <a:t>kazkoki</a:t>
            </a:r>
            <a:r>
              <a:rPr lang="lt-LT" dirty="0"/>
              <a:t> kita </a:t>
            </a:r>
            <a:r>
              <a:rPr lang="lt-LT" dirty="0" err="1"/>
              <a:t>repa</a:t>
            </a:r>
            <a:r>
              <a:rPr lang="lt-LT" dirty="0"/>
              <a:t> nes sis yra labai </a:t>
            </a:r>
            <a:r>
              <a:rPr lang="lt-LT" dirty="0" err="1"/>
              <a:t>lqbai</a:t>
            </a:r>
            <a:r>
              <a:rPr lang="lt-LT" dirty="0"/>
              <a:t> </a:t>
            </a:r>
            <a:r>
              <a:rPr lang="lt-LT" dirty="0" err="1"/>
              <a:t>fainas</a:t>
            </a:r>
            <a:r>
              <a:rPr lang="lt-LT" dirty="0"/>
              <a:t> ir labai greitai </a:t>
            </a:r>
            <a:r>
              <a:rPr lang="lt-LT" dirty="0" err="1"/>
              <a:t>ispopuliarejo</a:t>
            </a:r>
            <a:r>
              <a:rPr lang="lt-LT" dirty="0"/>
              <a:t> dabar </a:t>
            </a:r>
            <a:r>
              <a:rPr lang="lt-LT" dirty="0" err="1"/>
              <a:t>musu</a:t>
            </a:r>
            <a:r>
              <a:rPr lang="lt-LT" dirty="0"/>
              <a:t> visa klase </a:t>
            </a:r>
            <a:r>
              <a:rPr lang="lt-LT" dirty="0" err="1"/>
              <a:t>dqinuoja</a:t>
            </a:r>
            <a:r>
              <a:rPr lang="lt-LT" dirty="0"/>
              <a:t> :-) </a:t>
            </a:r>
            <a:r>
              <a:rPr lang="lt-LT" dirty="0" err="1"/>
              <a:t>dazniausiai</a:t>
            </a:r>
            <a:r>
              <a:rPr lang="lt-LT" dirty="0"/>
              <a:t> paskui </a:t>
            </a:r>
            <a:r>
              <a:rPr lang="lt-LT" dirty="0" err="1"/>
              <a:t>viko</a:t>
            </a:r>
            <a:r>
              <a:rPr lang="lt-LT" dirty="0"/>
              <a:t> labai didelis balius nes </a:t>
            </a:r>
            <a:r>
              <a:rPr lang="lt-LT" dirty="0" err="1"/>
              <a:t>Minde</a:t>
            </a:r>
            <a:r>
              <a:rPr lang="lt-LT" dirty="0"/>
              <a:t> tapo Lietuvos karalium</a:t>
            </a:r>
            <a:r>
              <a:rPr lang="lt-LT" dirty="0" smtClean="0"/>
              <a:t>!</a:t>
            </a:r>
          </a:p>
          <a:p>
            <a:r>
              <a:rPr lang="lt-LT" dirty="0" err="1"/>
              <a:t>NinjaPug</a:t>
            </a:r>
            <a:r>
              <a:rPr lang="lt-LT" dirty="0"/>
              <a:t> </a:t>
            </a:r>
            <a:r>
              <a:rPr lang="lt-LT" dirty="0" smtClean="0"/>
              <a:t>K:Aš </a:t>
            </a:r>
            <a:r>
              <a:rPr lang="lt-LT" dirty="0"/>
              <a:t>su šita daina ruošiausi istorijos </a:t>
            </a:r>
            <a:r>
              <a:rPr lang="lt-LT" dirty="0" err="1"/>
              <a:t>kontroliniui</a:t>
            </a:r>
            <a:r>
              <a:rPr lang="lt-LT" dirty="0"/>
              <a:t>. Gavau 10 :</a:t>
            </a:r>
            <a:r>
              <a:rPr lang="lt-LT" dirty="0" smtClean="0"/>
              <a:t>DD</a:t>
            </a:r>
          </a:p>
          <a:p>
            <a:r>
              <a:rPr lang="lt-LT" dirty="0" err="1"/>
              <a:t>Gurksiux</a:t>
            </a:r>
            <a:r>
              <a:rPr lang="lt-LT" dirty="0"/>
              <a:t> </a:t>
            </a:r>
            <a:r>
              <a:rPr lang="lt-LT" dirty="0" err="1" smtClean="0"/>
              <a:t>PRO:mano</a:t>
            </a:r>
            <a:r>
              <a:rPr lang="lt-LT" dirty="0" smtClean="0"/>
              <a:t> </a:t>
            </a:r>
            <a:r>
              <a:rPr lang="lt-LT" dirty="0"/>
              <a:t>visa klase </a:t>
            </a:r>
            <a:r>
              <a:rPr lang="lt-LT" dirty="0" err="1"/>
              <a:t>sita</a:t>
            </a:r>
            <a:r>
              <a:rPr lang="lt-LT" dirty="0"/>
              <a:t> daina dainuoja﻿</a:t>
            </a:r>
            <a:endParaRPr lang="lt-LT" dirty="0" smtClean="0"/>
          </a:p>
          <a:p>
            <a:r>
              <a:rPr lang="fr-FR" dirty="0" err="1"/>
              <a:t>nauris</a:t>
            </a:r>
            <a:r>
              <a:rPr lang="fr-FR" dirty="0"/>
              <a:t> </a:t>
            </a:r>
            <a:r>
              <a:rPr lang="fr-FR" dirty="0" err="1" smtClean="0"/>
              <a:t>augulis</a:t>
            </a:r>
            <a:r>
              <a:rPr lang="lt-LT" dirty="0"/>
              <a:t>:</a:t>
            </a:r>
            <a:r>
              <a:rPr lang="fr-FR" dirty="0" err="1" smtClean="0"/>
              <a:t>Daugiau</a:t>
            </a:r>
            <a:r>
              <a:rPr lang="fr-FR" dirty="0" smtClean="0"/>
              <a:t> </a:t>
            </a:r>
            <a:r>
              <a:rPr lang="fr-FR" dirty="0" err="1"/>
              <a:t>ismokau</a:t>
            </a:r>
            <a:r>
              <a:rPr lang="fr-FR" dirty="0"/>
              <a:t> </a:t>
            </a:r>
            <a:r>
              <a:rPr lang="fr-FR" dirty="0" err="1"/>
              <a:t>nei</a:t>
            </a:r>
            <a:r>
              <a:rPr lang="fr-FR" dirty="0"/>
              <a:t> per 3 </a:t>
            </a:r>
            <a:r>
              <a:rPr lang="fr-FR" dirty="0" err="1"/>
              <a:t>metus</a:t>
            </a:r>
            <a:r>
              <a:rPr lang="fr-FR" dirty="0"/>
              <a:t> </a:t>
            </a:r>
            <a:r>
              <a:rPr lang="fr-FR" dirty="0" err="1"/>
              <a:t>mokinantis</a:t>
            </a:r>
            <a:r>
              <a:rPr lang="fr-FR" dirty="0"/>
              <a:t> </a:t>
            </a:r>
            <a:r>
              <a:rPr lang="fr-FR" dirty="0" err="1"/>
              <a:t>istorija</a:t>
            </a:r>
            <a:r>
              <a:rPr lang="fr-FR" dirty="0"/>
              <a:t> :D﻿</a:t>
            </a:r>
            <a:endParaRPr lang="lt-LT" dirty="0" smtClean="0"/>
          </a:p>
          <a:p>
            <a:endParaRPr lang="fr-FR" dirty="0"/>
          </a:p>
          <a:p>
            <a:pPr marL="45720" indent="0">
              <a:buNone/>
            </a:pPr>
            <a:endParaRPr lang="lt-LT" dirty="0"/>
          </a:p>
          <a:p>
            <a:endParaRPr lang="lt-LT" dirty="0"/>
          </a:p>
          <a:p>
            <a:endParaRPr lang="lt-LT" dirty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endParaRPr lang="lt-LT" dirty="0"/>
          </a:p>
          <a:p>
            <a:endParaRPr lang="lt-LT" dirty="0"/>
          </a:p>
          <a:p>
            <a:pPr marL="45720" indent="0">
              <a:buNone/>
            </a:pPr>
            <a:endParaRPr lang="lt-LT" dirty="0"/>
          </a:p>
          <a:p>
            <a:pPr marL="45720" indent="0">
              <a:buNone/>
            </a:pPr>
            <a:endParaRPr lang="lt-LT" dirty="0"/>
          </a:p>
          <a:p>
            <a:pPr marL="45720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778853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827584" y="548680"/>
            <a:ext cx="7315200" cy="1154097"/>
          </a:xfrm>
        </p:spPr>
        <p:txBody>
          <a:bodyPr>
            <a:normAutofit fontScale="90000"/>
          </a:bodyPr>
          <a:lstStyle/>
          <a:p>
            <a:r>
              <a:rPr lang="lt-LT" sz="12800" dirty="0" smtClean="0"/>
              <a:t>+</a:t>
            </a:r>
            <a:r>
              <a:rPr lang="lt-LT" dirty="0" smtClean="0"/>
              <a:t> Linksma         </a:t>
            </a:r>
            <a:r>
              <a:rPr lang="lt-LT" sz="12800" dirty="0" smtClean="0"/>
              <a:t>+</a:t>
            </a:r>
            <a:r>
              <a:rPr lang="lt-LT" dirty="0" smtClean="0"/>
              <a:t>Ironiška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914400" y="4005064"/>
            <a:ext cx="7185992" cy="2304296"/>
          </a:xfrm>
        </p:spPr>
        <p:txBody>
          <a:bodyPr/>
          <a:lstStyle/>
          <a:p>
            <a:pPr marL="45720" indent="0">
              <a:buNone/>
            </a:pPr>
            <a:endParaRPr lang="lt-LT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492896"/>
            <a:ext cx="5544616" cy="3554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6512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899592" y="476672"/>
            <a:ext cx="7315200" cy="1154097"/>
          </a:xfrm>
        </p:spPr>
        <p:txBody>
          <a:bodyPr>
            <a:normAutofit fontScale="90000"/>
          </a:bodyPr>
          <a:lstStyle/>
          <a:p>
            <a:r>
              <a:rPr lang="lt-LT" sz="15300" dirty="0" smtClean="0"/>
              <a:t>-</a:t>
            </a:r>
            <a:r>
              <a:rPr lang="lt-LT" dirty="0" smtClean="0"/>
              <a:t> </a:t>
            </a:r>
            <a:r>
              <a:rPr lang="lt-LT" sz="3600" dirty="0" smtClean="0"/>
              <a:t>Kalbos kultūra ir kirčiavimas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914400" y="1556793"/>
            <a:ext cx="8050088" cy="4752568"/>
          </a:xfrm>
        </p:spPr>
        <p:txBody>
          <a:bodyPr numCol="5" spcCol="108000">
            <a:normAutofit fontScale="40000" lnSpcReduction="20000"/>
          </a:bodyPr>
          <a:lstStyle/>
          <a:p>
            <a:pPr marL="45720" indent="0">
              <a:buNone/>
            </a:pPr>
            <a:r>
              <a:rPr lang="lt-LT" dirty="0"/>
              <a:t>Aš noriu papasakoti istoriją.</a:t>
            </a:r>
          </a:p>
          <a:p>
            <a:pPr marL="45720" indent="0">
              <a:buNone/>
            </a:pPr>
            <a:r>
              <a:rPr lang="lt-LT" dirty="0"/>
              <a:t>Taip apie nieką kitą apie Lietuvą.</a:t>
            </a:r>
          </a:p>
          <a:p>
            <a:pPr marL="45720" indent="0">
              <a:buNone/>
            </a:pPr>
            <a:r>
              <a:rPr lang="lt-LT" dirty="0"/>
              <a:t>Viską </a:t>
            </a:r>
            <a:r>
              <a:rPr lang="lt-LT" dirty="0" err="1"/>
              <a:t>surepuosiu</a:t>
            </a:r>
            <a:r>
              <a:rPr lang="lt-LT" dirty="0"/>
              <a:t> nuo pradžių.</a:t>
            </a:r>
          </a:p>
          <a:p>
            <a:pPr marL="45720" indent="0">
              <a:buNone/>
            </a:pPr>
            <a:r>
              <a:rPr lang="lt-LT" dirty="0"/>
              <a:t>Nuo seniausių a a a amžių.</a:t>
            </a:r>
          </a:p>
          <a:p>
            <a:pPr marL="45720" indent="0">
              <a:buNone/>
            </a:pPr>
            <a:r>
              <a:rPr lang="lt-LT" dirty="0"/>
              <a:t>Lietuvai jau daugiau nei tūkstantis metų.</a:t>
            </a:r>
          </a:p>
          <a:p>
            <a:pPr marL="45720" indent="0">
              <a:buNone/>
            </a:pPr>
            <a:r>
              <a:rPr lang="lt-LT" dirty="0"/>
              <a:t>Čia tau ne mėgautis </a:t>
            </a:r>
            <a:r>
              <a:rPr lang="lt-LT" sz="2300" b="1" dirty="0">
                <a:solidFill>
                  <a:srgbClr val="FFFF00"/>
                </a:solidFill>
              </a:rPr>
              <a:t>servelatu</a:t>
            </a:r>
            <a:r>
              <a:rPr lang="lt-LT" dirty="0"/>
              <a:t> ant stalo.</a:t>
            </a:r>
          </a:p>
          <a:p>
            <a:pPr marL="45720" indent="0">
              <a:buNone/>
            </a:pPr>
            <a:r>
              <a:rPr lang="lt-LT" dirty="0"/>
              <a:t>Per Kalėdas.</a:t>
            </a:r>
          </a:p>
          <a:p>
            <a:pPr marL="45720" indent="0">
              <a:buNone/>
            </a:pPr>
            <a:r>
              <a:rPr lang="lt-LT" dirty="0"/>
              <a:t>Brangus jaunuoli tau turėtų būt gėda.</a:t>
            </a:r>
          </a:p>
          <a:p>
            <a:pPr marL="45720" indent="0">
              <a:buNone/>
            </a:pPr>
            <a:r>
              <a:rPr lang="lt-LT" dirty="0"/>
              <a:t>Jei tu nežinai vienos datos.</a:t>
            </a:r>
          </a:p>
          <a:p>
            <a:pPr marL="45720" indent="0">
              <a:buNone/>
            </a:pPr>
            <a:r>
              <a:rPr lang="lt-LT" dirty="0"/>
              <a:t>Pirmą kartą kada buvo paminėtas vardas Lietuvos.</a:t>
            </a:r>
          </a:p>
          <a:p>
            <a:pPr marL="45720" indent="0">
              <a:buNone/>
            </a:pPr>
            <a:r>
              <a:rPr lang="lt-LT" dirty="0"/>
              <a:t>Taip, </a:t>
            </a:r>
            <a:r>
              <a:rPr lang="lt-LT" sz="2300" b="1" dirty="0" err="1">
                <a:solidFill>
                  <a:srgbClr val="FFFF00"/>
                </a:solidFill>
              </a:rPr>
              <a:t>viens</a:t>
            </a:r>
            <a:r>
              <a:rPr lang="lt-LT" sz="2300" b="1" dirty="0">
                <a:solidFill>
                  <a:srgbClr val="FFFF00"/>
                </a:solidFill>
              </a:rPr>
              <a:t> nulis </a:t>
            </a:r>
            <a:r>
              <a:rPr lang="lt-LT" sz="2300" b="1" dirty="0" err="1">
                <a:solidFill>
                  <a:srgbClr val="FFFF00"/>
                </a:solidFill>
              </a:rPr>
              <a:t>nulis</a:t>
            </a:r>
            <a:r>
              <a:rPr lang="lt-LT" sz="2300" b="1" dirty="0">
                <a:solidFill>
                  <a:srgbClr val="FFFF00"/>
                </a:solidFill>
              </a:rPr>
              <a:t> devyni</a:t>
            </a:r>
            <a:r>
              <a:rPr lang="lt-LT" dirty="0"/>
              <a:t>.</a:t>
            </a:r>
          </a:p>
          <a:p>
            <a:pPr marL="45720" indent="0">
              <a:buNone/>
            </a:pPr>
            <a:r>
              <a:rPr lang="lt-LT" dirty="0"/>
              <a:t>Šventas </a:t>
            </a:r>
            <a:r>
              <a:rPr lang="lt-LT" dirty="0" err="1"/>
              <a:t>Pranomas</a:t>
            </a:r>
            <a:r>
              <a:rPr lang="lt-LT" dirty="0"/>
              <a:t> į Lietuvą </a:t>
            </a:r>
            <a:r>
              <a:rPr lang="lt-LT" sz="2300" b="1" dirty="0">
                <a:solidFill>
                  <a:srgbClr val="FFFF00"/>
                </a:solidFill>
              </a:rPr>
              <a:t>atmynė</a:t>
            </a:r>
            <a:r>
              <a:rPr lang="lt-LT" dirty="0"/>
              <a:t> ir buvo pagonių nužudytas...</a:t>
            </a:r>
          </a:p>
          <a:p>
            <a:pPr marL="45720" indent="0">
              <a:buNone/>
            </a:pPr>
            <a:r>
              <a:rPr lang="lt-LT" dirty="0"/>
              <a:t>BAM.</a:t>
            </a:r>
          </a:p>
          <a:p>
            <a:pPr marL="45720" indent="0">
              <a:buNone/>
            </a:pPr>
            <a:r>
              <a:rPr lang="lt-LT" dirty="0"/>
              <a:t>O tada šiek tiek vėliau </a:t>
            </a:r>
            <a:r>
              <a:rPr lang="lt-LT" sz="2300" b="1" dirty="0" err="1">
                <a:solidFill>
                  <a:srgbClr val="FFFF00"/>
                </a:solidFill>
              </a:rPr>
              <a:t>viens</a:t>
            </a:r>
            <a:r>
              <a:rPr lang="lt-LT" dirty="0"/>
              <a:t> du penki trys jei konkrečiau.</a:t>
            </a:r>
          </a:p>
          <a:p>
            <a:pPr marL="45720" indent="0">
              <a:buNone/>
            </a:pPr>
            <a:r>
              <a:rPr lang="lt-LT" dirty="0"/>
              <a:t>Vyko labai didelis </a:t>
            </a:r>
            <a:r>
              <a:rPr lang="lt-LT" sz="2300" b="1" dirty="0">
                <a:solidFill>
                  <a:srgbClr val="FFFF00"/>
                </a:solidFill>
              </a:rPr>
              <a:t>balius</a:t>
            </a:r>
            <a:r>
              <a:rPr lang="lt-LT" dirty="0"/>
              <a:t>, nes Mindė tapo Lietuvos karalium.</a:t>
            </a:r>
          </a:p>
          <a:p>
            <a:pPr marL="45720" indent="0">
              <a:buNone/>
            </a:pPr>
            <a:r>
              <a:rPr lang="lt-LT" dirty="0"/>
              <a:t>MINDĖĖĖ... (YO)(VISI SAKOM YO) .</a:t>
            </a:r>
          </a:p>
          <a:p>
            <a:pPr marL="45720" indent="0">
              <a:buNone/>
            </a:pPr>
            <a:r>
              <a:rPr lang="lt-LT" dirty="0"/>
              <a:t>MINDĖĖĖ tapo Lietuvos karalium.</a:t>
            </a:r>
          </a:p>
          <a:p>
            <a:pPr marL="45720" indent="0">
              <a:buNone/>
            </a:pPr>
            <a:r>
              <a:rPr lang="lt-LT" dirty="0"/>
              <a:t>O vėliau Mindė buvo nužudytas</a:t>
            </a:r>
          </a:p>
          <a:p>
            <a:pPr marL="45720" indent="0">
              <a:buNone/>
            </a:pPr>
            <a:r>
              <a:rPr lang="lt-LT" sz="2300" b="1" dirty="0">
                <a:solidFill>
                  <a:srgbClr val="FFFF00"/>
                </a:solidFill>
              </a:rPr>
              <a:t>Kaip </a:t>
            </a:r>
            <a:r>
              <a:rPr lang="lt-LT" sz="2300" b="1" dirty="0" err="1">
                <a:solidFill>
                  <a:srgbClr val="FFFF00"/>
                </a:solidFill>
              </a:rPr>
              <a:t>tupakas</a:t>
            </a:r>
            <a:r>
              <a:rPr lang="lt-LT" sz="2300" b="1" dirty="0">
                <a:solidFill>
                  <a:srgbClr val="FFFF00"/>
                </a:solidFill>
              </a:rPr>
              <a:t> </a:t>
            </a:r>
            <a:r>
              <a:rPr lang="lt-LT" dirty="0"/>
              <a:t>nužudytas</a:t>
            </a:r>
          </a:p>
          <a:p>
            <a:pPr marL="45720" indent="0">
              <a:buNone/>
            </a:pPr>
            <a:r>
              <a:rPr lang="lt-LT" dirty="0"/>
              <a:t>Ir į valdžia atėjo kiti žmonės</a:t>
            </a:r>
          </a:p>
          <a:p>
            <a:pPr marL="45720" indent="0">
              <a:buNone/>
            </a:pPr>
            <a:r>
              <a:rPr lang="lt-LT" dirty="0"/>
              <a:t>Tuoj papasakosiu ponai ir ponios</a:t>
            </a:r>
          </a:p>
          <a:p>
            <a:pPr marL="45720" indent="0">
              <a:buNone/>
            </a:pPr>
            <a:r>
              <a:rPr lang="lt-LT" dirty="0"/>
              <a:t>Pavyzdžiui Gediminas</a:t>
            </a:r>
          </a:p>
          <a:p>
            <a:pPr marL="45720" indent="0">
              <a:buNone/>
            </a:pPr>
            <a:r>
              <a:rPr lang="lt-LT" sz="2300" b="1" dirty="0">
                <a:solidFill>
                  <a:srgbClr val="FFFF00"/>
                </a:solidFill>
              </a:rPr>
              <a:t>Tikrai nebuvo pėsčias </a:t>
            </a:r>
            <a:r>
              <a:rPr lang="lt-LT" dirty="0"/>
              <a:t>vaikinas</a:t>
            </a:r>
          </a:p>
          <a:p>
            <a:pPr marL="45720" indent="0">
              <a:buNone/>
            </a:pPr>
            <a:r>
              <a:rPr lang="lt-LT" dirty="0"/>
              <a:t>Rašė laiškus, kvietė pirklius</a:t>
            </a:r>
          </a:p>
          <a:p>
            <a:pPr marL="45720" indent="0">
              <a:buNone/>
            </a:pPr>
            <a:r>
              <a:rPr lang="lt-LT" dirty="0" err="1" smtClean="0"/>
              <a:t>batsiųvius</a:t>
            </a:r>
            <a:r>
              <a:rPr lang="lt-LT" dirty="0" smtClean="0"/>
              <a:t> </a:t>
            </a:r>
            <a:r>
              <a:rPr lang="lt-LT" dirty="0"/>
              <a:t>ir gydytojus</a:t>
            </a:r>
          </a:p>
          <a:p>
            <a:pPr marL="45720" indent="0">
              <a:buNone/>
            </a:pPr>
            <a:r>
              <a:rPr lang="lt-LT" dirty="0"/>
              <a:t>Kalvius ir amatininkus</a:t>
            </a:r>
          </a:p>
          <a:p>
            <a:pPr marL="45720" indent="0">
              <a:buNone/>
            </a:pPr>
            <a:r>
              <a:rPr lang="lt-LT" dirty="0"/>
              <a:t>Visus, kad </a:t>
            </a:r>
            <a:r>
              <a:rPr lang="lt-LT" sz="2300" b="1" dirty="0">
                <a:solidFill>
                  <a:srgbClr val="FFFF00"/>
                </a:solidFill>
              </a:rPr>
              <a:t>jie biznį darytų </a:t>
            </a:r>
            <a:r>
              <a:rPr lang="lt-LT" dirty="0"/>
              <a:t>pas mus (YO)</a:t>
            </a:r>
          </a:p>
          <a:p>
            <a:pPr marL="45720" indent="0">
              <a:buNone/>
            </a:pPr>
            <a:r>
              <a:rPr lang="lt-LT" dirty="0"/>
              <a:t>O kai valdovu tapo Vytautas</a:t>
            </a:r>
          </a:p>
          <a:p>
            <a:pPr marL="45720" indent="0">
              <a:buNone/>
            </a:pPr>
            <a:r>
              <a:rPr lang="lt-LT" dirty="0"/>
              <a:t>Tai žalgirio mūšį laimėjo irgi Vytautas</a:t>
            </a:r>
          </a:p>
          <a:p>
            <a:pPr marL="45720" indent="0">
              <a:buNone/>
            </a:pPr>
            <a:r>
              <a:rPr lang="lt-LT" dirty="0"/>
              <a:t>Iki jūros juodosios Vytautas</a:t>
            </a:r>
          </a:p>
          <a:p>
            <a:pPr marL="45720" indent="0">
              <a:buNone/>
            </a:pPr>
            <a:r>
              <a:rPr lang="lt-LT" dirty="0"/>
              <a:t>Teritorija Lietuvos išplėtė Vytautas</a:t>
            </a:r>
          </a:p>
          <a:p>
            <a:pPr marL="45720" indent="0">
              <a:buNone/>
            </a:pPr>
            <a:r>
              <a:rPr lang="lt-LT" dirty="0"/>
              <a:t>O vėliau jisai nukrito</a:t>
            </a:r>
          </a:p>
          <a:p>
            <a:pPr marL="45720" indent="0">
              <a:buNone/>
            </a:pPr>
            <a:r>
              <a:rPr lang="lt-LT" dirty="0"/>
              <a:t>Nuo arklio ir numirė</a:t>
            </a:r>
          </a:p>
          <a:p>
            <a:pPr marL="45720" indent="0">
              <a:buNone/>
            </a:pPr>
            <a:r>
              <a:rPr lang="lt-LT" dirty="0"/>
              <a:t>O po daugiau nei po šimto metų</a:t>
            </a:r>
          </a:p>
          <a:p>
            <a:pPr marL="45720" indent="0">
              <a:buNone/>
            </a:pPr>
            <a:r>
              <a:rPr lang="lt-LT" dirty="0"/>
              <a:t>Martynas Mažvydas dėdėms ir tetoms</a:t>
            </a:r>
          </a:p>
          <a:p>
            <a:pPr marL="45720" indent="0">
              <a:buNone/>
            </a:pPr>
            <a:r>
              <a:rPr lang="lt-LT" dirty="0"/>
              <a:t>Parašė pirmą lietuvišką knygą</a:t>
            </a:r>
          </a:p>
          <a:p>
            <a:pPr marL="45720" indent="0">
              <a:buNone/>
            </a:pPr>
            <a:r>
              <a:rPr lang="lt-LT" dirty="0"/>
              <a:t>Va Katekizmas į lentyną</a:t>
            </a:r>
          </a:p>
          <a:p>
            <a:pPr marL="45720" indent="0">
              <a:buNone/>
            </a:pPr>
            <a:r>
              <a:rPr lang="lt-LT" dirty="0"/>
              <a:t>Dar išskirčiau tokį faktą</a:t>
            </a:r>
          </a:p>
          <a:p>
            <a:pPr marL="45720" indent="0">
              <a:buNone/>
            </a:pPr>
            <a:r>
              <a:rPr lang="lt-LT" dirty="0"/>
              <a:t>Liublino (KĄ?) Unijos aktą</a:t>
            </a:r>
          </a:p>
          <a:p>
            <a:pPr marL="45720" indent="0">
              <a:buNone/>
            </a:pPr>
            <a:r>
              <a:rPr lang="lt-LT" dirty="0"/>
              <a:t>Nauja valstybė buvo sudaryta</a:t>
            </a:r>
          </a:p>
          <a:p>
            <a:pPr marL="45720" indent="0">
              <a:buNone/>
            </a:pPr>
            <a:r>
              <a:rPr lang="lt-LT" dirty="0"/>
              <a:t>Kokia? </a:t>
            </a:r>
            <a:r>
              <a:rPr lang="lt-LT" sz="2300" b="1" dirty="0">
                <a:solidFill>
                  <a:srgbClr val="FFFF00"/>
                </a:solidFill>
              </a:rPr>
              <a:t>Žečpospolita</a:t>
            </a:r>
          </a:p>
          <a:p>
            <a:pPr marL="45720" indent="0">
              <a:buNone/>
            </a:pPr>
            <a:r>
              <a:rPr lang="lt-LT" dirty="0"/>
              <a:t>Ir visai netrukus</a:t>
            </a:r>
          </a:p>
          <a:p>
            <a:pPr marL="45720" indent="0">
              <a:buNone/>
            </a:pPr>
            <a:r>
              <a:rPr lang="lt-LT" dirty="0"/>
              <a:t>praėjus porai šimtų metukų</a:t>
            </a:r>
          </a:p>
          <a:p>
            <a:pPr marL="45720" indent="0">
              <a:buNone/>
            </a:pPr>
            <a:r>
              <a:rPr lang="lt-LT" dirty="0" smtClean="0"/>
              <a:t>Pasibeldė (</a:t>
            </a:r>
            <a:r>
              <a:rPr lang="lt-LT" dirty="0" err="1"/>
              <a:t>tuku</a:t>
            </a:r>
            <a:r>
              <a:rPr lang="lt-LT" dirty="0"/>
              <a:t> </a:t>
            </a:r>
            <a:r>
              <a:rPr lang="lt-LT" dirty="0" smtClean="0"/>
              <a:t> </a:t>
            </a:r>
            <a:r>
              <a:rPr lang="lt-LT" dirty="0" err="1" smtClean="0"/>
              <a:t>tuku</a:t>
            </a:r>
            <a:r>
              <a:rPr lang="lt-LT" dirty="0" smtClean="0"/>
              <a:t> </a:t>
            </a:r>
            <a:r>
              <a:rPr lang="lt-LT" dirty="0"/>
              <a:t>į duris)</a:t>
            </a:r>
          </a:p>
          <a:p>
            <a:pPr marL="45720" indent="0">
              <a:buNone/>
            </a:pPr>
            <a:r>
              <a:rPr lang="lt-LT" dirty="0"/>
              <a:t>Valstybės </a:t>
            </a:r>
            <a:r>
              <a:rPr lang="lt-LT" dirty="0" smtClean="0"/>
              <a:t>padalinimai (</a:t>
            </a:r>
            <a:r>
              <a:rPr lang="lt-LT" dirty="0" err="1"/>
              <a:t>tuku</a:t>
            </a:r>
            <a:r>
              <a:rPr lang="lt-LT" dirty="0"/>
              <a:t> </a:t>
            </a:r>
            <a:r>
              <a:rPr lang="lt-LT" dirty="0" err="1"/>
              <a:t>tuku</a:t>
            </a:r>
            <a:r>
              <a:rPr lang="lt-LT" dirty="0"/>
              <a:t>)</a:t>
            </a:r>
          </a:p>
          <a:p>
            <a:pPr marL="45720" indent="0">
              <a:buNone/>
            </a:pPr>
            <a:r>
              <a:rPr lang="lt-LT" dirty="0"/>
              <a:t>Pirmas pasibeldė</a:t>
            </a:r>
          </a:p>
          <a:p>
            <a:pPr marL="45720" indent="0">
              <a:buNone/>
            </a:pPr>
            <a:r>
              <a:rPr lang="lt-LT" dirty="0"/>
              <a:t>Antras (ką padarė) pasibeldė</a:t>
            </a:r>
          </a:p>
          <a:p>
            <a:pPr marL="45720" indent="0">
              <a:buNone/>
            </a:pPr>
            <a:r>
              <a:rPr lang="lt-LT" dirty="0"/>
              <a:t>Ir tada tūkstantis septyni šimtai devyniasdešimt penktais (1795)</a:t>
            </a:r>
          </a:p>
          <a:p>
            <a:pPr marL="45720" indent="0">
              <a:buNone/>
            </a:pPr>
            <a:r>
              <a:rPr lang="lt-LT" dirty="0"/>
              <a:t>Trečias pasibeldė</a:t>
            </a:r>
          </a:p>
          <a:p>
            <a:pPr marL="45720" indent="0">
              <a:buNone/>
            </a:pPr>
            <a:r>
              <a:rPr lang="lt-LT" dirty="0"/>
              <a:t>Ir tada nebeliko Lietuvos</a:t>
            </a:r>
          </a:p>
          <a:p>
            <a:pPr marL="45720" indent="0">
              <a:buNone/>
            </a:pPr>
            <a:r>
              <a:rPr lang="lt-LT" dirty="0"/>
              <a:t>Ji buvo prijunkta prie Rusijos</a:t>
            </a:r>
          </a:p>
          <a:p>
            <a:pPr marL="45720" indent="0">
              <a:buNone/>
            </a:pPr>
            <a:r>
              <a:rPr lang="lt-LT" dirty="0"/>
              <a:t>Žmonėms nepatiko tai</a:t>
            </a:r>
          </a:p>
          <a:p>
            <a:pPr marL="45720" indent="0">
              <a:buNone/>
            </a:pPr>
            <a:r>
              <a:rPr lang="lt-LT" dirty="0"/>
              <a:t>Jie sukilo prieš caro valdžia sukilo</a:t>
            </a:r>
          </a:p>
          <a:p>
            <a:pPr marL="45720" indent="0">
              <a:buNone/>
            </a:pPr>
            <a:r>
              <a:rPr lang="lt-LT" dirty="0"/>
              <a:t>Bet sukilimai buvo numalšinti</a:t>
            </a:r>
          </a:p>
          <a:p>
            <a:pPr marL="45720" indent="0">
              <a:buNone/>
            </a:pPr>
            <a:r>
              <a:rPr lang="lt-LT" dirty="0"/>
              <a:t>Abudu sukilimai numalšinti (YO)</a:t>
            </a:r>
          </a:p>
          <a:p>
            <a:pPr marL="45720" indent="0">
              <a:buNone/>
            </a:pPr>
            <a:r>
              <a:rPr lang="lt-LT" dirty="0"/>
              <a:t>Vieni sukilėliai buvo ištremti</a:t>
            </a:r>
          </a:p>
          <a:p>
            <a:pPr marL="45720" indent="0">
              <a:buNone/>
            </a:pPr>
            <a:r>
              <a:rPr lang="lt-LT" dirty="0"/>
              <a:t>O kiti tiesiog pakarti</a:t>
            </a:r>
          </a:p>
          <a:p>
            <a:pPr marL="45720" indent="0">
              <a:buNone/>
            </a:pPr>
            <a:r>
              <a:rPr lang="lt-LT" dirty="0"/>
              <a:t>Tai Muravjovo darbas (Muravjovo, Muravjovo)</a:t>
            </a:r>
          </a:p>
          <a:p>
            <a:pPr marL="45720" indent="0">
              <a:buNone/>
            </a:pPr>
            <a:r>
              <a:rPr lang="lt-LT" dirty="0"/>
              <a:t>Tai Muravjovo darbas (Muravjovo, Muravjovo)</a:t>
            </a:r>
          </a:p>
          <a:p>
            <a:pPr marL="45720" indent="0">
              <a:buNone/>
            </a:pPr>
            <a:r>
              <a:rPr lang="lt-LT" dirty="0"/>
              <a:t>Bet tauta nepasidavė paprastai, nes atsirado </a:t>
            </a:r>
            <a:r>
              <a:rPr lang="lt-LT" sz="2300" b="1" dirty="0">
                <a:solidFill>
                  <a:srgbClr val="FFFF00"/>
                </a:solidFill>
              </a:rPr>
              <a:t>(</a:t>
            </a:r>
            <a:r>
              <a:rPr lang="lt-LT" sz="2300" b="1" dirty="0" err="1">
                <a:solidFill>
                  <a:srgbClr val="FFFF00"/>
                </a:solidFill>
              </a:rPr>
              <a:t>madafucking</a:t>
            </a:r>
            <a:r>
              <a:rPr lang="lt-LT" dirty="0"/>
              <a:t>) knygnešiai (YO)</a:t>
            </a:r>
          </a:p>
          <a:p>
            <a:pPr marL="45720" indent="0">
              <a:buNone/>
            </a:pPr>
            <a:r>
              <a:rPr lang="lt-LT" sz="2300" b="1" dirty="0">
                <a:solidFill>
                  <a:srgbClr val="FFFF00"/>
                </a:solidFill>
              </a:rPr>
              <a:t>Stumdė knygas </a:t>
            </a:r>
            <a:r>
              <a:rPr lang="lt-LT" dirty="0"/>
              <a:t>vežė per sieną</a:t>
            </a:r>
          </a:p>
          <a:p>
            <a:pPr marL="45720" indent="0">
              <a:buNone/>
            </a:pPr>
            <a:r>
              <a:rPr lang="lt-LT" dirty="0"/>
              <a:t>Daug kilogramų kiekvieną </a:t>
            </a:r>
            <a:r>
              <a:rPr lang="lt-LT" dirty="0" smtClean="0"/>
              <a:t>dieną (</a:t>
            </a:r>
            <a:r>
              <a:rPr lang="lt-LT" dirty="0"/>
              <a:t>YO)</a:t>
            </a:r>
          </a:p>
          <a:p>
            <a:pPr marL="45720" indent="0">
              <a:buNone/>
            </a:pPr>
            <a:r>
              <a:rPr lang="lt-LT" dirty="0"/>
              <a:t>Kontrabanda </a:t>
            </a:r>
            <a:r>
              <a:rPr lang="lt-LT" dirty="0" err="1" smtClean="0"/>
              <a:t>kalejimas</a:t>
            </a:r>
            <a:r>
              <a:rPr lang="lt-LT" dirty="0" smtClean="0"/>
              <a:t> </a:t>
            </a:r>
            <a:r>
              <a:rPr lang="lt-LT" dirty="0"/>
              <a:t>ginklai</a:t>
            </a:r>
          </a:p>
          <a:p>
            <a:pPr marL="45720" indent="0">
              <a:buNone/>
            </a:pPr>
            <a:r>
              <a:rPr lang="lt-LT" dirty="0"/>
              <a:t>Tai buvo kasdienybė knygnešių tinklui</a:t>
            </a:r>
          </a:p>
          <a:p>
            <a:pPr marL="45720" indent="0">
              <a:buNone/>
            </a:pPr>
            <a:r>
              <a:rPr lang="lt-LT" dirty="0"/>
              <a:t>Kaip tu manai ar taip gyvent lengva buvo</a:t>
            </a:r>
          </a:p>
          <a:p>
            <a:pPr marL="45720" indent="0">
              <a:buNone/>
            </a:pPr>
            <a:r>
              <a:rPr lang="lt-LT" dirty="0"/>
              <a:t>Ar tu manai, kad išeitis dar kažkokia buvo</a:t>
            </a:r>
          </a:p>
          <a:p>
            <a:pPr marL="45720" indent="0">
              <a:buNone/>
            </a:pPr>
            <a:r>
              <a:rPr lang="lt-LT" dirty="0"/>
              <a:t>Brolau aš tau galiu pasakyti</a:t>
            </a:r>
          </a:p>
          <a:p>
            <a:pPr marL="45720" indent="0">
              <a:buNone/>
            </a:pPr>
            <a:r>
              <a:rPr lang="lt-LT" dirty="0"/>
              <a:t>Jei ne Jurgis Bielinis nieks neturėtu ką skaityt</a:t>
            </a:r>
          </a:p>
          <a:p>
            <a:pPr marL="45720" indent="0">
              <a:buNone/>
            </a:pPr>
            <a:r>
              <a:rPr lang="lt-LT" dirty="0"/>
              <a:t>Buvo leidžiama spauda Varpas, o prieš tai Aušra</a:t>
            </a:r>
          </a:p>
          <a:p>
            <a:pPr marL="45720" indent="0">
              <a:buNone/>
            </a:pPr>
            <a:r>
              <a:rPr lang="lt-LT" dirty="0"/>
              <a:t>Ir vėliau atėjo pasaulinis karas, o kai baigės</a:t>
            </a:r>
          </a:p>
          <a:p>
            <a:pPr marL="45720" indent="0">
              <a:buNone/>
            </a:pPr>
            <a:r>
              <a:rPr lang="lt-LT" dirty="0"/>
              <a:t>tada signataras.</a:t>
            </a:r>
          </a:p>
          <a:p>
            <a:pPr marL="45720" indent="0">
              <a:buNone/>
            </a:pPr>
            <a:r>
              <a:rPr lang="lt-LT" dirty="0"/>
              <a:t>Jonas Basanavičius ir Smetona, Mykolas </a:t>
            </a:r>
            <a:r>
              <a:rPr lang="lt-LT" dirty="0" err="1"/>
              <a:t>Beržiniška</a:t>
            </a:r>
            <a:endParaRPr lang="lt-LT" dirty="0"/>
          </a:p>
          <a:p>
            <a:pPr marL="45720" indent="0">
              <a:buNone/>
            </a:pPr>
            <a:r>
              <a:rPr lang="lt-LT" dirty="0"/>
              <a:t>ir Valdas Mironas, Klimas, Stulginskis ir kiti</a:t>
            </a:r>
          </a:p>
          <a:p>
            <a:pPr marL="45720" indent="0">
              <a:buNone/>
            </a:pPr>
            <a:r>
              <a:rPr lang="lt-LT" dirty="0"/>
              <a:t>pasirašė </a:t>
            </a:r>
            <a:r>
              <a:rPr lang="lt-LT" dirty="0" smtClean="0"/>
              <a:t>dokumentą, </a:t>
            </a:r>
            <a:r>
              <a:rPr lang="lt-LT" dirty="0"/>
              <a:t>kad esam laisvi.</a:t>
            </a:r>
          </a:p>
          <a:p>
            <a:pPr marL="45720" indent="0">
              <a:buNone/>
            </a:pPr>
            <a:r>
              <a:rPr lang="lt-LT" dirty="0"/>
              <a:t>Bet laisve pasidžiaugėm ne ilgai, nes kur </a:t>
            </a:r>
            <a:r>
              <a:rPr lang="lt-LT" dirty="0" smtClean="0"/>
              <a:t>buvę, </a:t>
            </a:r>
            <a:r>
              <a:rPr lang="lt-LT" dirty="0"/>
              <a:t>kur </a:t>
            </a:r>
            <a:r>
              <a:rPr lang="lt-LT" dirty="0" smtClean="0"/>
              <a:t>nebuvę</a:t>
            </a:r>
            <a:endParaRPr lang="lt-LT" dirty="0"/>
          </a:p>
          <a:p>
            <a:pPr marL="45720" indent="0">
              <a:buNone/>
            </a:pPr>
            <a:r>
              <a:rPr lang="lt-LT" dirty="0"/>
              <a:t>atėjo sovietai, o po to fašistai, o po to vėl sovietai.</a:t>
            </a:r>
          </a:p>
          <a:p>
            <a:pPr marL="45720" indent="0">
              <a:buNone/>
            </a:pPr>
            <a:r>
              <a:rPr lang="lt-LT" dirty="0"/>
              <a:t>Ir išėjo partizanai į miškus kovot prieš sovietų valdžią</a:t>
            </a:r>
          </a:p>
          <a:p>
            <a:pPr marL="45720" indent="0">
              <a:buNone/>
            </a:pPr>
            <a:r>
              <a:rPr lang="lt-LT" dirty="0"/>
              <a:t>ne vienus metus ir prasidėjo gyventojų naikinimas,</a:t>
            </a:r>
          </a:p>
          <a:p>
            <a:pPr marL="45720" indent="0">
              <a:buNone/>
            </a:pPr>
            <a:r>
              <a:rPr lang="lt-LT" dirty="0"/>
              <a:t>traukinių maršrutas Lietuva-Sibiras</a:t>
            </a:r>
          </a:p>
          <a:p>
            <a:pPr marL="45720" indent="0">
              <a:buNone/>
            </a:pPr>
            <a:r>
              <a:rPr lang="lt-LT" dirty="0"/>
              <a:t>Taip, žmonės buvo tremiami</a:t>
            </a:r>
          </a:p>
          <a:p>
            <a:pPr marL="45720" indent="0">
              <a:buNone/>
            </a:pPr>
            <a:r>
              <a:rPr lang="lt-LT" dirty="0"/>
              <a:t>šitą faktą tu turėk omenį</a:t>
            </a:r>
          </a:p>
          <a:p>
            <a:pPr marL="45720" indent="0">
              <a:buNone/>
            </a:pPr>
            <a:r>
              <a:rPr lang="lt-LT" dirty="0"/>
              <a:t>ir jei matai troleibuse tremtinį</a:t>
            </a:r>
          </a:p>
          <a:p>
            <a:pPr marL="45720" indent="0">
              <a:buNone/>
            </a:pPr>
            <a:r>
              <a:rPr lang="lt-LT" dirty="0"/>
              <a:t>tai tu užleisk jam vietą piemenį.</a:t>
            </a:r>
          </a:p>
          <a:p>
            <a:pPr marL="45720" indent="0">
              <a:buNone/>
            </a:pPr>
            <a:r>
              <a:rPr lang="lt-LT" dirty="0"/>
              <a:t>Šaunuolis klausyk toliau</a:t>
            </a:r>
          </a:p>
          <a:p>
            <a:pPr marL="45720" indent="0">
              <a:buNone/>
            </a:pPr>
            <a:r>
              <a:rPr lang="lt-LT" dirty="0"/>
              <a:t>dar tau turiu ką pasakyt daugiau</a:t>
            </a:r>
          </a:p>
          <a:p>
            <a:pPr marL="45720" indent="0">
              <a:buNone/>
            </a:pPr>
            <a:r>
              <a:rPr lang="lt-LT" dirty="0"/>
              <a:t>Gyvenimas dabartinės Lietuvos buvo kitoks</a:t>
            </a:r>
          </a:p>
          <a:p>
            <a:pPr marL="45720" indent="0">
              <a:buNone/>
            </a:pPr>
            <a:r>
              <a:rPr lang="lt-LT" dirty="0"/>
              <a:t>nei prie tarybų valdžios.</a:t>
            </a:r>
          </a:p>
          <a:p>
            <a:pPr marL="45720" indent="0">
              <a:buNone/>
            </a:pPr>
            <a:r>
              <a:rPr lang="lt-LT" dirty="0"/>
              <a:t>Pavyzdžiui!</a:t>
            </a:r>
          </a:p>
          <a:p>
            <a:pPr marL="45720" indent="0">
              <a:buNone/>
            </a:pPr>
            <a:r>
              <a:rPr lang="lt-LT" dirty="0"/>
              <a:t>Bananai - </a:t>
            </a:r>
            <a:r>
              <a:rPr lang="lt-LT" dirty="0" smtClean="0"/>
              <a:t>deficitas </a:t>
            </a:r>
            <a:r>
              <a:rPr lang="lt-LT" dirty="0"/>
              <a:t>buvo</a:t>
            </a:r>
          </a:p>
          <a:p>
            <a:pPr marL="45720" indent="0">
              <a:buNone/>
            </a:pPr>
            <a:r>
              <a:rPr lang="lt-LT" dirty="0"/>
              <a:t>arba gera dešra - irgi deficitas buvo</a:t>
            </a:r>
          </a:p>
          <a:p>
            <a:pPr marL="45720" indent="0">
              <a:buNone/>
            </a:pPr>
            <a:r>
              <a:rPr lang="lt-LT" dirty="0"/>
              <a:t>Įsivaizduoji </a:t>
            </a:r>
            <a:r>
              <a:rPr lang="lt-LT" dirty="0" err="1"/>
              <a:t>Wireless'o</a:t>
            </a:r>
            <a:r>
              <a:rPr lang="lt-LT" dirty="0"/>
              <a:t> nebuvo</a:t>
            </a:r>
          </a:p>
          <a:p>
            <a:pPr marL="45720" indent="0">
              <a:buNone/>
            </a:pPr>
            <a:r>
              <a:rPr lang="lt-LT" dirty="0"/>
              <a:t>arba </a:t>
            </a:r>
            <a:r>
              <a:rPr lang="lt-LT" dirty="0" err="1"/>
              <a:t>Google'o</a:t>
            </a:r>
            <a:r>
              <a:rPr lang="lt-LT" dirty="0"/>
              <a:t> irgi nebuvo, nes</a:t>
            </a:r>
          </a:p>
          <a:p>
            <a:pPr marL="45720" indent="0">
              <a:buNone/>
            </a:pPr>
            <a:r>
              <a:rPr lang="lt-LT" dirty="0"/>
              <a:t>paiešką vykdė KGB, o prieš KGB</a:t>
            </a:r>
          </a:p>
          <a:p>
            <a:pPr marL="45720" indent="0">
              <a:buNone/>
            </a:pPr>
            <a:r>
              <a:rPr lang="lt-LT" dirty="0"/>
              <a:t>NKVD</a:t>
            </a:r>
          </a:p>
          <a:p>
            <a:pPr marL="45720" indent="0">
              <a:buNone/>
            </a:pPr>
            <a:r>
              <a:rPr lang="lt-LT" dirty="0"/>
              <a:t>Va tokie buvo popieriai, mieli Lietuvos </a:t>
            </a:r>
            <a:r>
              <a:rPr lang="lt-LT" dirty="0" err="1"/>
              <a:t>hip</a:t>
            </a:r>
            <a:r>
              <a:rPr lang="lt-LT" dirty="0"/>
              <a:t> hoperiai</a:t>
            </a:r>
          </a:p>
          <a:p>
            <a:pPr marL="45720" indent="0">
              <a:buNone/>
            </a:pPr>
            <a:r>
              <a:rPr lang="lt-LT" dirty="0"/>
              <a:t>Visą tą laiką nenustojo degt viltis, kad</a:t>
            </a:r>
          </a:p>
          <a:p>
            <a:pPr marL="45720" indent="0">
              <a:buNone/>
            </a:pPr>
            <a:r>
              <a:rPr lang="lt-LT" dirty="0"/>
              <a:t>Lietuva bus nepriklausoma šalis.</a:t>
            </a:r>
          </a:p>
          <a:p>
            <a:pPr marL="45720" indent="0">
              <a:buNone/>
            </a:pPr>
            <a:r>
              <a:rPr lang="lt-LT" dirty="0"/>
              <a:t>Ir tada (...) prasidėjo</a:t>
            </a:r>
          </a:p>
          <a:p>
            <a:pPr marL="45720" indent="0">
              <a:buNone/>
            </a:pPr>
            <a:r>
              <a:rPr lang="lt-LT" dirty="0"/>
              <a:t>Tautiniai jausmai sustiprėjo</a:t>
            </a:r>
          </a:p>
          <a:p>
            <a:pPr marL="45720" indent="0">
              <a:buNone/>
            </a:pPr>
            <a:r>
              <a:rPr lang="lt-LT" dirty="0"/>
              <a:t>Įsikūrė </a:t>
            </a:r>
            <a:r>
              <a:rPr lang="lt-LT" dirty="0" smtClean="0"/>
              <a:t>sąjūdis</a:t>
            </a:r>
            <a:r>
              <a:rPr lang="lt-LT" dirty="0"/>
              <a:t>, o jo pirmininku tapo </a:t>
            </a:r>
            <a:r>
              <a:rPr lang="lt-LT" dirty="0" err="1"/>
              <a:t>Ladsbergis</a:t>
            </a:r>
            <a:endParaRPr lang="lt-LT" dirty="0"/>
          </a:p>
          <a:p>
            <a:pPr marL="45720" indent="0">
              <a:buNone/>
            </a:pPr>
            <a:r>
              <a:rPr lang="lt-LT" dirty="0"/>
              <a:t>Ir tada visi atsistojo</a:t>
            </a:r>
          </a:p>
          <a:p>
            <a:pPr marL="45720" indent="0">
              <a:buNone/>
            </a:pPr>
            <a:r>
              <a:rPr lang="lt-LT" dirty="0"/>
              <a:t>Į Baltijos kelią atsistojo</a:t>
            </a:r>
          </a:p>
          <a:p>
            <a:pPr marL="45720" indent="0">
              <a:buNone/>
            </a:pPr>
            <a:r>
              <a:rPr lang="lt-LT" dirty="0"/>
              <a:t>Susikibo Latviai, Estai, Lietuviai</a:t>
            </a:r>
          </a:p>
          <a:p>
            <a:pPr marL="45720" indent="0">
              <a:buNone/>
            </a:pPr>
            <a:r>
              <a:rPr lang="lt-LT" dirty="0"/>
              <a:t>už rankų arba už rankovių</a:t>
            </a:r>
          </a:p>
          <a:p>
            <a:pPr marL="45720" indent="0">
              <a:buNone/>
            </a:pPr>
            <a:r>
              <a:rPr lang="lt-LT" dirty="0"/>
              <a:t>Tūkstantis devyni šimtai </a:t>
            </a:r>
            <a:r>
              <a:rPr lang="lt-LT" dirty="0" err="1"/>
              <a:t>devynesdešimtųjų</a:t>
            </a:r>
            <a:r>
              <a:rPr lang="lt-LT" dirty="0"/>
              <a:t> metų</a:t>
            </a:r>
          </a:p>
          <a:p>
            <a:pPr marL="45720" indent="0">
              <a:buNone/>
            </a:pPr>
            <a:r>
              <a:rPr lang="lt-LT" dirty="0"/>
              <a:t>Kovo 11 atėjo ta diena kai Lietuva tapo vėl laisva.</a:t>
            </a:r>
          </a:p>
          <a:p>
            <a:pPr marL="45720" indent="0">
              <a:buNone/>
            </a:pPr>
            <a:r>
              <a:rPr lang="lt-LT" dirty="0"/>
              <a:t>Ir atėjo tada Sausio 13</a:t>
            </a:r>
          </a:p>
          <a:p>
            <a:pPr marL="45720" indent="0">
              <a:buNone/>
            </a:pPr>
            <a:r>
              <a:rPr lang="lt-LT" dirty="0"/>
              <a:t>ir </a:t>
            </a:r>
            <a:r>
              <a:rPr lang="lt-LT" dirty="0" err="1"/>
              <a:t>gynė</a:t>
            </a:r>
            <a:r>
              <a:rPr lang="lt-LT" dirty="0"/>
              <a:t> žmonės Lietuvą</a:t>
            </a:r>
          </a:p>
          <a:p>
            <a:pPr marL="45720" indent="0">
              <a:buNone/>
            </a:pPr>
            <a:r>
              <a:rPr lang="lt-LT" dirty="0"/>
              <a:t>Ir jei manai, kad savi šaudė į savus</a:t>
            </a:r>
          </a:p>
          <a:p>
            <a:pPr marL="45720" indent="0">
              <a:buNone/>
            </a:pPr>
            <a:r>
              <a:rPr lang="lt-LT" dirty="0"/>
              <a:t>tu pakrapštyk savo </a:t>
            </a:r>
            <a:r>
              <a:rPr lang="lt-LT" sz="2300" b="1" dirty="0" err="1">
                <a:solidFill>
                  <a:srgbClr val="FFFF00"/>
                </a:solidFill>
              </a:rPr>
              <a:t>smegenus</a:t>
            </a:r>
            <a:r>
              <a:rPr lang="lt-LT" sz="2300" b="1" dirty="0">
                <a:solidFill>
                  <a:srgbClr val="FFFF00"/>
                </a:solidFill>
              </a:rPr>
              <a:t>, </a:t>
            </a:r>
            <a:r>
              <a:rPr lang="lt-LT" sz="2300" b="1" dirty="0" err="1">
                <a:solidFill>
                  <a:srgbClr val="FFFF00"/>
                </a:solidFill>
              </a:rPr>
              <a:t>smegenus</a:t>
            </a:r>
            <a:r>
              <a:rPr lang="lt-LT" sz="2300" b="1" dirty="0">
                <a:solidFill>
                  <a:srgbClr val="FFFF00"/>
                </a:solidFill>
              </a:rPr>
              <a:t>,</a:t>
            </a:r>
            <a:endParaRPr lang="lt-LT" b="1" dirty="0">
              <a:solidFill>
                <a:srgbClr val="FFFF00"/>
              </a:solidFill>
            </a:endParaRPr>
          </a:p>
          <a:p>
            <a:pPr marL="45720" indent="0">
              <a:buNone/>
            </a:pPr>
            <a:r>
              <a:rPr lang="lt-LT" dirty="0"/>
              <a:t>savo</a:t>
            </a:r>
            <a:r>
              <a:rPr lang="lt-LT" sz="2300" b="1" dirty="0">
                <a:solidFill>
                  <a:srgbClr val="FFFF00"/>
                </a:solidFill>
              </a:rPr>
              <a:t> </a:t>
            </a:r>
            <a:r>
              <a:rPr lang="lt-LT" sz="2300" b="1" dirty="0" err="1">
                <a:solidFill>
                  <a:srgbClr val="FFFF00"/>
                </a:solidFill>
              </a:rPr>
              <a:t>smegenus</a:t>
            </a:r>
            <a:r>
              <a:rPr lang="lt-LT" sz="2300" b="1" dirty="0">
                <a:solidFill>
                  <a:srgbClr val="FFFF00"/>
                </a:solidFill>
              </a:rPr>
              <a:t>, </a:t>
            </a:r>
            <a:r>
              <a:rPr lang="lt-LT" dirty="0"/>
              <a:t>tu </a:t>
            </a:r>
            <a:r>
              <a:rPr lang="lt-LT" dirty="0" err="1"/>
              <a:t>pakrapšyk</a:t>
            </a:r>
            <a:r>
              <a:rPr lang="lt-LT" dirty="0"/>
              <a:t> dar kartą </a:t>
            </a:r>
            <a:r>
              <a:rPr lang="lt-LT" sz="2300" dirty="0" err="1">
                <a:solidFill>
                  <a:srgbClr val="FFFF00"/>
                </a:solidFill>
              </a:rPr>
              <a:t>smegenus</a:t>
            </a:r>
            <a:r>
              <a:rPr lang="lt-LT" sz="2300" dirty="0">
                <a:solidFill>
                  <a:srgbClr val="FFFF00"/>
                </a:solidFill>
              </a:rPr>
              <a:t>, </a:t>
            </a:r>
            <a:r>
              <a:rPr lang="lt-LT" sz="2300" dirty="0" err="1">
                <a:solidFill>
                  <a:srgbClr val="FFFF00"/>
                </a:solidFill>
              </a:rPr>
              <a:t>smegenus</a:t>
            </a:r>
            <a:r>
              <a:rPr lang="lt-LT" sz="2300" dirty="0">
                <a:solidFill>
                  <a:srgbClr val="FFFF00"/>
                </a:solidFill>
              </a:rPr>
              <a:t>, savo </a:t>
            </a:r>
            <a:r>
              <a:rPr lang="lt-LT" sz="2300" dirty="0" err="1">
                <a:solidFill>
                  <a:srgbClr val="FFFF00"/>
                </a:solidFill>
              </a:rPr>
              <a:t>smegenus</a:t>
            </a:r>
            <a:r>
              <a:rPr lang="lt-LT" sz="2300" dirty="0">
                <a:solidFill>
                  <a:srgbClr val="FFFF00"/>
                </a:solidFill>
              </a:rPr>
              <a:t>,</a:t>
            </a:r>
          </a:p>
          <a:p>
            <a:pPr marL="45720" indent="0">
              <a:buNone/>
            </a:pPr>
            <a:r>
              <a:rPr lang="lt-LT" dirty="0"/>
              <a:t>tu pakrapštyk dar kartą </a:t>
            </a:r>
            <a:r>
              <a:rPr lang="lt-LT" sz="2300" b="1" dirty="0" err="1">
                <a:solidFill>
                  <a:srgbClr val="FFFF00"/>
                </a:solidFill>
              </a:rPr>
              <a:t>smegenus</a:t>
            </a:r>
            <a:endParaRPr lang="lt-LT" sz="2300" b="1" dirty="0">
              <a:solidFill>
                <a:srgbClr val="FFFF00"/>
              </a:solidFill>
            </a:endParaRPr>
          </a:p>
          <a:p>
            <a:pPr marL="45720" indent="0">
              <a:buNone/>
            </a:pPr>
            <a:r>
              <a:rPr lang="lt-LT" dirty="0"/>
              <a:t>Ačiū, kad tu pakrapštei</a:t>
            </a:r>
          </a:p>
          <a:p>
            <a:pPr marL="45720" indent="0">
              <a:buNone/>
            </a:pPr>
            <a:r>
              <a:rPr lang="lt-LT" dirty="0"/>
              <a:t>Ačiū, kad iki galo klausei</a:t>
            </a:r>
          </a:p>
          <a:p>
            <a:pPr marL="45720" indent="0">
              <a:buNone/>
            </a:pPr>
            <a:r>
              <a:rPr lang="lt-LT" dirty="0"/>
              <a:t>Aš matau tu smegenų turi todėl viską</a:t>
            </a:r>
          </a:p>
          <a:p>
            <a:pPr marL="45720" indent="0">
              <a:buNone/>
            </a:pPr>
            <a:r>
              <a:rPr lang="lt-LT" dirty="0"/>
              <a:t>puikiai supranti, kad Lietuvai viskas priešakį</a:t>
            </a:r>
          </a:p>
          <a:p>
            <a:pPr marL="45720" indent="0">
              <a:buNone/>
            </a:pPr>
            <a:r>
              <a:rPr lang="lt-LT" dirty="0"/>
              <a:t>Reik tik nustot mušt </a:t>
            </a:r>
            <a:r>
              <a:rPr lang="lt-LT" sz="2300" b="1" dirty="0" err="1">
                <a:solidFill>
                  <a:srgbClr val="FFFF00"/>
                </a:solidFill>
              </a:rPr>
              <a:t>Tinder'į</a:t>
            </a:r>
            <a:r>
              <a:rPr lang="lt-LT" sz="2300" b="1" dirty="0">
                <a:solidFill>
                  <a:srgbClr val="FFFF00"/>
                </a:solidFill>
              </a:rPr>
              <a:t>,</a:t>
            </a:r>
            <a:r>
              <a:rPr lang="lt-LT" dirty="0"/>
              <a:t> o</a:t>
            </a:r>
          </a:p>
          <a:p>
            <a:pPr marL="45720" indent="0">
              <a:buNone/>
            </a:pPr>
            <a:r>
              <a:rPr lang="lt-LT" dirty="0"/>
              <a:t>dirbt ir gimdyt vaikus</a:t>
            </a:r>
          </a:p>
          <a:p>
            <a:pPr marL="45720" indent="0">
              <a:buNone/>
            </a:pPr>
            <a:r>
              <a:rPr lang="lt-LT" dirty="0"/>
              <a:t>ne vieną, ne du, o septynis</a:t>
            </a:r>
          </a:p>
          <a:p>
            <a:pPr marL="45720" indent="0">
              <a:buNone/>
            </a:pPr>
            <a:r>
              <a:rPr lang="lt-LT" dirty="0"/>
              <a:t>arba truputį mažiau aš nežinau daryk kaip nori</a:t>
            </a:r>
          </a:p>
          <a:p>
            <a:pPr marL="45720" indent="0">
              <a:buNone/>
            </a:pPr>
            <a:r>
              <a:rPr lang="lt-LT" dirty="0"/>
              <a:t>nes aš baigiau!</a:t>
            </a:r>
          </a:p>
        </p:txBody>
      </p:sp>
    </p:spTree>
    <p:extLst>
      <p:ext uri="{BB962C8B-B14F-4D97-AF65-F5344CB8AC3E}">
        <p14:creationId xmlns:p14="http://schemas.microsoft.com/office/powerpoint/2010/main" val="3592965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83568" y="5301208"/>
            <a:ext cx="7315200" cy="1154097"/>
          </a:xfrm>
        </p:spPr>
        <p:txBody>
          <a:bodyPr>
            <a:normAutofit fontScale="90000"/>
          </a:bodyPr>
          <a:lstStyle/>
          <a:p>
            <a:r>
              <a:rPr lang="lt-LT" sz="12800" dirty="0" smtClean="0"/>
              <a:t>- </a:t>
            </a:r>
            <a:r>
              <a:rPr lang="lt-LT" dirty="0" smtClean="0"/>
              <a:t>Melodija </a:t>
            </a:r>
            <a:br>
              <a:rPr lang="lt-LT" dirty="0" smtClean="0"/>
            </a:br>
            <a:r>
              <a:rPr lang="lt-LT" dirty="0" smtClean="0"/>
              <a:t> </a:t>
            </a:r>
            <a:r>
              <a:rPr lang="lt-LT" sz="15300" dirty="0" smtClean="0"/>
              <a:t>- </a:t>
            </a:r>
            <a:r>
              <a:rPr lang="lt-LT" dirty="0" smtClean="0"/>
              <a:t>Neišlavintas vokalas</a:t>
            </a:r>
            <a:br>
              <a:rPr lang="lt-LT" dirty="0" smtClean="0"/>
            </a:br>
            <a:r>
              <a:rPr lang="lt-LT" sz="12800" dirty="0" smtClean="0"/>
              <a:t>-</a:t>
            </a:r>
            <a:r>
              <a:rPr lang="lt-LT" dirty="0" smtClean="0"/>
              <a:t> Ironiška</a:t>
            </a:r>
            <a:endParaRPr lang="lt-LT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476672"/>
            <a:ext cx="4392488" cy="2740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2808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971600" y="3645024"/>
            <a:ext cx="7315200" cy="1154097"/>
          </a:xfrm>
        </p:spPr>
        <p:txBody>
          <a:bodyPr>
            <a:normAutofit fontScale="90000"/>
          </a:bodyPr>
          <a:lstStyle/>
          <a:p>
            <a:r>
              <a:rPr lang="lt-LT" dirty="0"/>
              <a:t>„Norėjosi sukurti patriotišką kūrinį išvengiant didaktikos ir pabodusių lozungų. Repo muzika yra pilna stereotipų. Tų stereotipų perkėlimas į istorinių Lietuvos įvykių kontekstą pasirodė gana smagi mintis“ – taip kūrinio idėją apibūdina atlikėjas.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591557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„Sportas“ – „Ūdra“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914400" y="2769833"/>
            <a:ext cx="3297560" cy="3539527"/>
          </a:xfrm>
        </p:spPr>
        <p:txBody>
          <a:bodyPr/>
          <a:lstStyle/>
          <a:p>
            <a:r>
              <a:rPr lang="lt-LT" dirty="0" smtClean="0"/>
              <a:t>Kvaila, neprasminga</a:t>
            </a:r>
          </a:p>
          <a:p>
            <a:r>
              <a:rPr lang="lt-LT" dirty="0" smtClean="0"/>
              <a:t>Absurdiška</a:t>
            </a:r>
          </a:p>
          <a:p>
            <a:r>
              <a:rPr lang="lt-LT" dirty="0" smtClean="0"/>
              <a:t>Juokinga</a:t>
            </a:r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pPr marL="45720" indent="0">
              <a:buNone/>
            </a:pPr>
            <a:r>
              <a:rPr lang="lt-LT" dirty="0"/>
              <a:t>https://www.youtube.com/watch?v=dzojvF2wzgA</a:t>
            </a:r>
            <a:endParaRPr lang="lt-LT" dirty="0" smtClean="0"/>
          </a:p>
          <a:p>
            <a:endParaRPr lang="lt-LT" dirty="0"/>
          </a:p>
        </p:txBody>
      </p:sp>
      <p:pic>
        <p:nvPicPr>
          <p:cNvPr id="5122" name="Picture 2" descr="http://www.15min.lt/images/photos/616246/big/jurine-udra-5154328f471e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429000"/>
            <a:ext cx="4751346" cy="3172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2188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899592" y="836712"/>
            <a:ext cx="7315200" cy="1154097"/>
          </a:xfrm>
        </p:spPr>
        <p:txBody>
          <a:bodyPr>
            <a:normAutofit fontScale="90000"/>
          </a:bodyPr>
          <a:lstStyle/>
          <a:p>
            <a:r>
              <a:rPr lang="lt-LT" sz="12800" dirty="0" smtClean="0"/>
              <a:t>+</a:t>
            </a:r>
            <a:r>
              <a:rPr lang="lt-LT" dirty="0" smtClean="0"/>
              <a:t> Lengva įsiminti žodžius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971600" y="2132856"/>
            <a:ext cx="5688632" cy="4320480"/>
          </a:xfrm>
        </p:spPr>
        <p:txBody>
          <a:bodyPr numCol="3">
            <a:normAutofit fontScale="70000" lnSpcReduction="20000"/>
          </a:bodyPr>
          <a:lstStyle/>
          <a:p>
            <a:pPr marL="45720" indent="0">
              <a:buNone/>
            </a:pPr>
            <a:r>
              <a:rPr lang="lt-LT" dirty="0">
                <a:solidFill>
                  <a:srgbClr val="FFFF00"/>
                </a:solidFill>
              </a:rPr>
              <a:t>Ūdra </a:t>
            </a:r>
            <a:r>
              <a:rPr lang="lt-LT" dirty="0" err="1">
                <a:solidFill>
                  <a:srgbClr val="FFFF00"/>
                </a:solidFill>
              </a:rPr>
              <a:t>ūdra</a:t>
            </a:r>
            <a:r>
              <a:rPr lang="lt-LT" dirty="0">
                <a:solidFill>
                  <a:srgbClr val="FFFF00"/>
                </a:solidFill>
              </a:rPr>
              <a:t> </a:t>
            </a:r>
            <a:r>
              <a:rPr lang="lt-LT" dirty="0" err="1">
                <a:solidFill>
                  <a:srgbClr val="FFFF00"/>
                </a:solidFill>
              </a:rPr>
              <a:t>ūdra</a:t>
            </a:r>
            <a:r>
              <a:rPr lang="lt-LT" dirty="0">
                <a:solidFill>
                  <a:srgbClr val="FFFF00"/>
                </a:solidFill>
              </a:rPr>
              <a:t> </a:t>
            </a:r>
            <a:r>
              <a:rPr lang="lt-LT" dirty="0"/>
              <a:t/>
            </a:r>
            <a:br>
              <a:rPr lang="lt-LT" dirty="0"/>
            </a:b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 smtClean="0">
                <a:solidFill>
                  <a:srgbClr val="92D050"/>
                </a:solidFill>
              </a:rPr>
              <a:t>ti</a:t>
            </a:r>
            <a:endParaRPr lang="lt-LT" dirty="0" smtClean="0">
              <a:solidFill>
                <a:srgbClr val="92D050"/>
              </a:solidFill>
            </a:endParaRPr>
          </a:p>
          <a:p>
            <a:pPr marL="45720" indent="0">
              <a:buNone/>
            </a:pPr>
            <a:r>
              <a:rPr lang="lt-LT" dirty="0">
                <a:solidFill>
                  <a:srgbClr val="FFFF00"/>
                </a:solidFill>
              </a:rPr>
              <a:t>Ūdra </a:t>
            </a:r>
            <a:r>
              <a:rPr lang="lt-LT" dirty="0" err="1">
                <a:solidFill>
                  <a:srgbClr val="FFFF00"/>
                </a:solidFill>
              </a:rPr>
              <a:t>ūdra</a:t>
            </a:r>
            <a:r>
              <a:rPr lang="lt-LT" dirty="0">
                <a:solidFill>
                  <a:srgbClr val="FFFF00"/>
                </a:solidFill>
              </a:rPr>
              <a:t> </a:t>
            </a:r>
            <a:r>
              <a:rPr lang="lt-LT" dirty="0" err="1">
                <a:solidFill>
                  <a:srgbClr val="FFFF00"/>
                </a:solidFill>
              </a:rPr>
              <a:t>ūdra</a:t>
            </a:r>
            <a:r>
              <a:rPr lang="lt-LT" dirty="0">
                <a:solidFill>
                  <a:srgbClr val="FFFF00"/>
                </a:solidFill>
              </a:rPr>
              <a:t> </a:t>
            </a:r>
            <a:r>
              <a:rPr lang="lt-LT" dirty="0"/>
              <a:t/>
            </a:r>
            <a:br>
              <a:rPr lang="lt-LT" dirty="0"/>
            </a:b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 </a:t>
            </a:r>
            <a:endParaRPr lang="lt-LT" dirty="0" smtClean="0">
              <a:solidFill>
                <a:srgbClr val="92D050"/>
              </a:solidFill>
            </a:endParaRPr>
          </a:p>
          <a:p>
            <a:pPr marL="45720" indent="0">
              <a:buNone/>
            </a:pPr>
            <a:r>
              <a:rPr lang="lt-LT" dirty="0">
                <a:solidFill>
                  <a:srgbClr val="FFFF00"/>
                </a:solidFill>
              </a:rPr>
              <a:t>Ūdra </a:t>
            </a:r>
            <a:r>
              <a:rPr lang="lt-LT" dirty="0" err="1">
                <a:solidFill>
                  <a:srgbClr val="FFFF00"/>
                </a:solidFill>
              </a:rPr>
              <a:t>ūdra</a:t>
            </a:r>
            <a:r>
              <a:rPr lang="lt-LT" dirty="0">
                <a:solidFill>
                  <a:srgbClr val="FFFF00"/>
                </a:solidFill>
              </a:rPr>
              <a:t> </a:t>
            </a:r>
            <a:r>
              <a:rPr lang="lt-LT" dirty="0" err="1">
                <a:solidFill>
                  <a:srgbClr val="FFFF00"/>
                </a:solidFill>
              </a:rPr>
              <a:t>ūdra</a:t>
            </a:r>
            <a:r>
              <a:rPr lang="lt-LT" dirty="0"/>
              <a:t> </a:t>
            </a:r>
            <a:br>
              <a:rPr lang="lt-LT" dirty="0"/>
            </a:b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 </a:t>
            </a:r>
            <a:endParaRPr lang="lt-LT" dirty="0" smtClean="0">
              <a:solidFill>
                <a:srgbClr val="92D050"/>
              </a:solidFill>
            </a:endParaRPr>
          </a:p>
          <a:p>
            <a:pPr marL="45720" indent="0">
              <a:buNone/>
            </a:pPr>
            <a:r>
              <a:rPr lang="lt-LT" dirty="0">
                <a:solidFill>
                  <a:srgbClr val="FFFF00"/>
                </a:solidFill>
              </a:rPr>
              <a:t>Ūdra </a:t>
            </a:r>
            <a:r>
              <a:rPr lang="lt-LT" dirty="0" err="1">
                <a:solidFill>
                  <a:srgbClr val="FFFF00"/>
                </a:solidFill>
              </a:rPr>
              <a:t>ūdra</a:t>
            </a:r>
            <a:r>
              <a:rPr lang="lt-LT" dirty="0">
                <a:solidFill>
                  <a:srgbClr val="FFFF00"/>
                </a:solidFill>
              </a:rPr>
              <a:t> </a:t>
            </a:r>
            <a:r>
              <a:rPr lang="lt-LT" dirty="0" err="1">
                <a:solidFill>
                  <a:srgbClr val="FFFF00"/>
                </a:solidFill>
              </a:rPr>
              <a:t>ūdra</a:t>
            </a:r>
            <a:r>
              <a:rPr lang="lt-LT" dirty="0">
                <a:solidFill>
                  <a:srgbClr val="FFFF00"/>
                </a:solidFill>
              </a:rPr>
              <a:t> </a:t>
            </a:r>
            <a:r>
              <a:rPr lang="lt-LT" dirty="0"/>
              <a:t/>
            </a:r>
            <a:br>
              <a:rPr lang="lt-LT" dirty="0"/>
            </a:b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 </a:t>
            </a:r>
            <a:r>
              <a:rPr lang="lt-LT" dirty="0"/>
              <a:t> </a:t>
            </a:r>
            <a:br>
              <a:rPr lang="lt-LT" dirty="0"/>
            </a:br>
            <a:r>
              <a:rPr lang="lt-LT" dirty="0"/>
              <a:t/>
            </a:r>
            <a:br>
              <a:rPr lang="lt-LT" dirty="0"/>
            </a:br>
            <a:r>
              <a:rPr lang="lt-LT" dirty="0"/>
              <a:t/>
            </a:r>
            <a:br>
              <a:rPr lang="lt-LT" dirty="0"/>
            </a:br>
            <a:r>
              <a:rPr lang="lt-LT" dirty="0">
                <a:solidFill>
                  <a:srgbClr val="FFFF00"/>
                </a:solidFill>
              </a:rPr>
              <a:t>Ūdra </a:t>
            </a:r>
            <a:r>
              <a:rPr lang="lt-LT" dirty="0" err="1">
                <a:solidFill>
                  <a:srgbClr val="FFFF00"/>
                </a:solidFill>
              </a:rPr>
              <a:t>ūdra</a:t>
            </a:r>
            <a:r>
              <a:rPr lang="lt-LT" dirty="0">
                <a:solidFill>
                  <a:srgbClr val="FFFF00"/>
                </a:solidFill>
              </a:rPr>
              <a:t> </a:t>
            </a:r>
            <a:r>
              <a:rPr lang="lt-LT" dirty="0" err="1">
                <a:solidFill>
                  <a:srgbClr val="FFFF00"/>
                </a:solidFill>
              </a:rPr>
              <a:t>ūdra</a:t>
            </a:r>
            <a:r>
              <a:rPr lang="lt-LT" dirty="0"/>
              <a:t/>
            </a:r>
            <a:br>
              <a:rPr lang="lt-LT" dirty="0"/>
            </a:br>
            <a:r>
              <a:rPr lang="lt-LT" dirty="0"/>
              <a:t>Ji miega po kamienu</a:t>
            </a:r>
            <a:br>
              <a:rPr lang="lt-LT" dirty="0"/>
            </a:br>
            <a:r>
              <a:rPr lang="lt-LT" dirty="0"/>
              <a:t>Ji ruošia vakarienę</a:t>
            </a:r>
            <a:br>
              <a:rPr lang="lt-LT" dirty="0"/>
            </a:br>
            <a:r>
              <a:rPr lang="lt-LT" dirty="0"/>
              <a:t>Ji ruošia vakarienę</a:t>
            </a:r>
            <a:br>
              <a:rPr lang="lt-LT" dirty="0"/>
            </a:br>
            <a:r>
              <a:rPr lang="lt-LT" dirty="0">
                <a:solidFill>
                  <a:srgbClr val="FFFF00"/>
                </a:solidFill>
              </a:rPr>
              <a:t>Ūdra </a:t>
            </a:r>
            <a:r>
              <a:rPr lang="lt-LT" dirty="0" err="1">
                <a:solidFill>
                  <a:srgbClr val="FFFF00"/>
                </a:solidFill>
              </a:rPr>
              <a:t>ūdra</a:t>
            </a:r>
            <a:r>
              <a:rPr lang="lt-LT" dirty="0">
                <a:solidFill>
                  <a:srgbClr val="FFFF00"/>
                </a:solidFill>
              </a:rPr>
              <a:t> </a:t>
            </a:r>
            <a:r>
              <a:rPr lang="lt-LT" dirty="0" err="1">
                <a:solidFill>
                  <a:srgbClr val="FFFF00"/>
                </a:solidFill>
              </a:rPr>
              <a:t>ūdra</a:t>
            </a:r>
            <a:r>
              <a:rPr lang="lt-LT" dirty="0"/>
              <a:t/>
            </a:r>
            <a:br>
              <a:rPr lang="lt-LT" dirty="0"/>
            </a:br>
            <a:r>
              <a:rPr lang="lt-LT" dirty="0"/>
              <a:t>Važiuoja su </a:t>
            </a:r>
            <a:r>
              <a:rPr lang="lt-LT" dirty="0" err="1"/>
              <a:t>soliariu</a:t>
            </a:r>
            <a:r>
              <a:rPr lang="lt-LT" dirty="0"/>
              <a:t/>
            </a:r>
            <a:br>
              <a:rPr lang="lt-LT" dirty="0"/>
            </a:br>
            <a:r>
              <a:rPr lang="lt-LT" dirty="0"/>
              <a:t>Ir mato žalią kūdrą</a:t>
            </a:r>
            <a:br>
              <a:rPr lang="lt-LT" dirty="0"/>
            </a:br>
            <a:r>
              <a:rPr lang="lt-LT" dirty="0"/>
              <a:t>Ir mato žalią kūdrą</a:t>
            </a:r>
            <a:br>
              <a:rPr lang="lt-LT" dirty="0"/>
            </a:br>
            <a:r>
              <a:rPr lang="lt-LT" dirty="0"/>
              <a:t/>
            </a:r>
            <a:br>
              <a:rPr lang="lt-LT" dirty="0"/>
            </a:b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 </a:t>
            </a:r>
            <a:endParaRPr lang="lt-LT" dirty="0" smtClean="0">
              <a:solidFill>
                <a:srgbClr val="92D050"/>
              </a:solidFill>
            </a:endParaRPr>
          </a:p>
          <a:p>
            <a:pPr marL="45720" indent="0">
              <a:buNone/>
            </a:pP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 </a:t>
            </a:r>
            <a:endParaRPr lang="lt-LT" dirty="0" smtClean="0">
              <a:solidFill>
                <a:srgbClr val="92D050"/>
              </a:solidFill>
            </a:endParaRPr>
          </a:p>
          <a:p>
            <a:pPr marL="45720" indent="0">
              <a:buNone/>
            </a:pP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 </a:t>
            </a:r>
            <a:endParaRPr lang="lt-LT" dirty="0" smtClean="0">
              <a:solidFill>
                <a:srgbClr val="92D050"/>
              </a:solidFill>
            </a:endParaRPr>
          </a:p>
          <a:p>
            <a:pPr marL="45720" indent="0">
              <a:buNone/>
            </a:pP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 </a:t>
            </a:r>
            <a:r>
              <a:rPr lang="lt-LT" dirty="0"/>
              <a:t/>
            </a:r>
            <a:br>
              <a:rPr lang="lt-LT" dirty="0"/>
            </a:br>
            <a:r>
              <a:rPr lang="lt-LT" dirty="0"/>
              <a:t/>
            </a:r>
            <a:br>
              <a:rPr lang="lt-LT" dirty="0"/>
            </a:br>
            <a:r>
              <a:rPr lang="lt-LT" dirty="0"/>
              <a:t/>
            </a:r>
            <a:br>
              <a:rPr lang="lt-LT" dirty="0"/>
            </a:br>
            <a:r>
              <a:rPr lang="lt-LT" dirty="0">
                <a:solidFill>
                  <a:srgbClr val="FFFF00"/>
                </a:solidFill>
              </a:rPr>
              <a:t>Ūdra </a:t>
            </a:r>
            <a:r>
              <a:rPr lang="lt-LT" dirty="0" err="1">
                <a:solidFill>
                  <a:srgbClr val="FFFF00"/>
                </a:solidFill>
              </a:rPr>
              <a:t>ūdra</a:t>
            </a:r>
            <a:r>
              <a:rPr lang="lt-LT" dirty="0">
                <a:solidFill>
                  <a:srgbClr val="FFFF00"/>
                </a:solidFill>
              </a:rPr>
              <a:t> </a:t>
            </a:r>
            <a:r>
              <a:rPr lang="lt-LT" dirty="0" err="1">
                <a:solidFill>
                  <a:srgbClr val="FFFF00"/>
                </a:solidFill>
              </a:rPr>
              <a:t>ūdra</a:t>
            </a:r>
            <a:r>
              <a:rPr lang="lt-LT" dirty="0"/>
              <a:t/>
            </a:r>
            <a:br>
              <a:rPr lang="lt-LT" dirty="0"/>
            </a:br>
            <a:r>
              <a:rPr lang="lt-LT" dirty="0"/>
              <a:t>Štai ji ir atvažiavo</a:t>
            </a:r>
            <a:br>
              <a:rPr lang="lt-LT" dirty="0"/>
            </a:br>
            <a:r>
              <a:rPr lang="lt-LT" dirty="0"/>
              <a:t>Išlipo iš </a:t>
            </a:r>
            <a:r>
              <a:rPr lang="lt-LT" dirty="0" err="1"/>
              <a:t>soliario</a:t>
            </a:r>
            <a:r>
              <a:rPr lang="lt-LT" dirty="0"/>
              <a:t/>
            </a:r>
            <a:br>
              <a:rPr lang="lt-LT" dirty="0"/>
            </a:br>
            <a:r>
              <a:rPr lang="lt-LT" dirty="0"/>
              <a:t>Išlipo iš </a:t>
            </a:r>
            <a:r>
              <a:rPr lang="lt-LT" dirty="0" err="1"/>
              <a:t>soliario</a:t>
            </a:r>
            <a:r>
              <a:rPr lang="lt-LT" dirty="0"/>
              <a:t/>
            </a:r>
            <a:br>
              <a:rPr lang="lt-LT" dirty="0"/>
            </a:br>
            <a:r>
              <a:rPr lang="lt-LT" dirty="0">
                <a:solidFill>
                  <a:srgbClr val="FFFF00"/>
                </a:solidFill>
              </a:rPr>
              <a:t>Ūdra </a:t>
            </a:r>
            <a:r>
              <a:rPr lang="lt-LT" dirty="0" err="1">
                <a:solidFill>
                  <a:srgbClr val="FFFF00"/>
                </a:solidFill>
              </a:rPr>
              <a:t>ūdra</a:t>
            </a:r>
            <a:r>
              <a:rPr lang="lt-LT" dirty="0">
                <a:solidFill>
                  <a:srgbClr val="FFFF00"/>
                </a:solidFill>
              </a:rPr>
              <a:t> </a:t>
            </a:r>
            <a:r>
              <a:rPr lang="lt-LT" dirty="0" err="1">
                <a:solidFill>
                  <a:srgbClr val="FFFF00"/>
                </a:solidFill>
              </a:rPr>
              <a:t>ūdra</a:t>
            </a:r>
            <a:r>
              <a:rPr lang="lt-LT" dirty="0"/>
              <a:t/>
            </a:r>
            <a:br>
              <a:rPr lang="lt-LT" dirty="0"/>
            </a:br>
            <a:r>
              <a:rPr lang="lt-LT" dirty="0"/>
              <a:t>Štai ji ir atvažiavo</a:t>
            </a:r>
            <a:br>
              <a:rPr lang="lt-LT" dirty="0"/>
            </a:br>
            <a:r>
              <a:rPr lang="lt-LT" dirty="0"/>
              <a:t>Išlipo iš </a:t>
            </a:r>
            <a:r>
              <a:rPr lang="lt-LT" dirty="0" err="1"/>
              <a:t>soliario</a:t>
            </a:r>
            <a:r>
              <a:rPr lang="lt-LT" dirty="0"/>
              <a:t/>
            </a:r>
            <a:br>
              <a:rPr lang="lt-LT" dirty="0"/>
            </a:br>
            <a:r>
              <a:rPr lang="lt-LT" dirty="0"/>
              <a:t>Išlipo iš </a:t>
            </a:r>
            <a:r>
              <a:rPr lang="lt-LT" dirty="0" err="1"/>
              <a:t>soliario</a:t>
            </a:r>
            <a:r>
              <a:rPr lang="lt-LT" dirty="0"/>
              <a:t/>
            </a:r>
            <a:br>
              <a:rPr lang="lt-LT" dirty="0"/>
            </a:br>
            <a:r>
              <a:rPr lang="lt-LT" dirty="0">
                <a:solidFill>
                  <a:srgbClr val="FFFF00"/>
                </a:solidFill>
              </a:rPr>
              <a:t/>
            </a:r>
            <a:br>
              <a:rPr lang="lt-LT" dirty="0">
                <a:solidFill>
                  <a:srgbClr val="FFFF00"/>
                </a:solidFill>
              </a:rPr>
            </a:br>
            <a:r>
              <a:rPr lang="lt-LT" dirty="0">
                <a:solidFill>
                  <a:srgbClr val="FFFF00"/>
                </a:solidFill>
              </a:rPr>
              <a:t>Ūdra </a:t>
            </a:r>
            <a:r>
              <a:rPr lang="lt-LT" dirty="0" err="1">
                <a:solidFill>
                  <a:srgbClr val="FFFF00"/>
                </a:solidFill>
              </a:rPr>
              <a:t>ūdra</a:t>
            </a:r>
            <a:r>
              <a:rPr lang="lt-LT" dirty="0">
                <a:solidFill>
                  <a:srgbClr val="FFFF00"/>
                </a:solidFill>
              </a:rPr>
              <a:t> </a:t>
            </a:r>
            <a:r>
              <a:rPr lang="lt-LT" dirty="0" err="1">
                <a:solidFill>
                  <a:srgbClr val="FFFF00"/>
                </a:solidFill>
              </a:rPr>
              <a:t>ūdra</a:t>
            </a:r>
            <a:r>
              <a:rPr lang="lt-LT" dirty="0"/>
              <a:t> </a:t>
            </a:r>
            <a:br>
              <a:rPr lang="lt-LT" dirty="0"/>
            </a:b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 </a:t>
            </a:r>
            <a:endParaRPr lang="lt-LT" dirty="0" smtClean="0">
              <a:solidFill>
                <a:srgbClr val="92D050"/>
              </a:solidFill>
            </a:endParaRPr>
          </a:p>
          <a:p>
            <a:pPr marL="45720" indent="0">
              <a:buNone/>
            </a:pPr>
            <a:r>
              <a:rPr lang="lt-LT" dirty="0">
                <a:solidFill>
                  <a:srgbClr val="FFFF00"/>
                </a:solidFill>
              </a:rPr>
              <a:t>Ūdra </a:t>
            </a:r>
            <a:r>
              <a:rPr lang="lt-LT" dirty="0" err="1">
                <a:solidFill>
                  <a:srgbClr val="FFFF00"/>
                </a:solidFill>
              </a:rPr>
              <a:t>ūdra</a:t>
            </a:r>
            <a:r>
              <a:rPr lang="lt-LT" dirty="0">
                <a:solidFill>
                  <a:srgbClr val="FFFF00"/>
                </a:solidFill>
              </a:rPr>
              <a:t> </a:t>
            </a:r>
            <a:r>
              <a:rPr lang="lt-LT" dirty="0" err="1">
                <a:solidFill>
                  <a:srgbClr val="FFFF00"/>
                </a:solidFill>
              </a:rPr>
              <a:t>ūdra</a:t>
            </a:r>
            <a:r>
              <a:rPr lang="lt-LT" dirty="0">
                <a:solidFill>
                  <a:srgbClr val="FFFF00"/>
                </a:solidFill>
              </a:rPr>
              <a:t> </a:t>
            </a:r>
            <a:r>
              <a:rPr lang="lt-LT" dirty="0"/>
              <a:t/>
            </a:r>
            <a:br>
              <a:rPr lang="lt-LT" dirty="0"/>
            </a:b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 smtClean="0">
                <a:solidFill>
                  <a:srgbClr val="92D050"/>
                </a:solidFill>
              </a:rPr>
              <a:t>ti</a:t>
            </a:r>
            <a:endParaRPr lang="lt-LT" dirty="0" smtClean="0">
              <a:solidFill>
                <a:srgbClr val="92D050"/>
              </a:solidFill>
            </a:endParaRPr>
          </a:p>
          <a:p>
            <a:pPr marL="45720" indent="0">
              <a:buNone/>
            </a:pPr>
            <a:r>
              <a:rPr lang="lt-LT" dirty="0">
                <a:solidFill>
                  <a:srgbClr val="FFFF00"/>
                </a:solidFill>
              </a:rPr>
              <a:t>Ūdra </a:t>
            </a:r>
            <a:r>
              <a:rPr lang="lt-LT" dirty="0" err="1">
                <a:solidFill>
                  <a:srgbClr val="FFFF00"/>
                </a:solidFill>
              </a:rPr>
              <a:t>ūdra</a:t>
            </a:r>
            <a:r>
              <a:rPr lang="lt-LT" dirty="0">
                <a:solidFill>
                  <a:srgbClr val="FFFF00"/>
                </a:solidFill>
              </a:rPr>
              <a:t> </a:t>
            </a:r>
            <a:r>
              <a:rPr lang="lt-LT" dirty="0" err="1">
                <a:solidFill>
                  <a:srgbClr val="FFFF00"/>
                </a:solidFill>
              </a:rPr>
              <a:t>ūdra</a:t>
            </a:r>
            <a:r>
              <a:rPr lang="lt-LT" dirty="0"/>
              <a:t> </a:t>
            </a:r>
            <a:br>
              <a:rPr lang="lt-LT" dirty="0"/>
            </a:b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 smtClean="0">
                <a:solidFill>
                  <a:srgbClr val="92D050"/>
                </a:solidFill>
              </a:rPr>
              <a:t>ti</a:t>
            </a:r>
            <a:endParaRPr lang="lt-LT" dirty="0" smtClean="0">
              <a:solidFill>
                <a:srgbClr val="92D050"/>
              </a:solidFill>
            </a:endParaRPr>
          </a:p>
          <a:p>
            <a:pPr marL="45720" indent="0">
              <a:buNone/>
            </a:pPr>
            <a:r>
              <a:rPr lang="lt-LT" dirty="0">
                <a:solidFill>
                  <a:srgbClr val="FFFF00"/>
                </a:solidFill>
              </a:rPr>
              <a:t>Ūdra </a:t>
            </a:r>
            <a:r>
              <a:rPr lang="lt-LT" dirty="0" err="1">
                <a:solidFill>
                  <a:srgbClr val="FFFF00"/>
                </a:solidFill>
              </a:rPr>
              <a:t>ūdra</a:t>
            </a:r>
            <a:r>
              <a:rPr lang="lt-LT" dirty="0">
                <a:solidFill>
                  <a:srgbClr val="FFFF00"/>
                </a:solidFill>
              </a:rPr>
              <a:t> </a:t>
            </a:r>
            <a:r>
              <a:rPr lang="lt-LT" dirty="0" err="1">
                <a:solidFill>
                  <a:srgbClr val="FFFF00"/>
                </a:solidFill>
              </a:rPr>
              <a:t>ūdra</a:t>
            </a:r>
            <a:r>
              <a:rPr lang="lt-LT" dirty="0"/>
              <a:t> </a:t>
            </a:r>
            <a:br>
              <a:rPr lang="lt-LT" dirty="0"/>
            </a:b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/>
              <a:t/>
            </a:r>
            <a:br>
              <a:rPr lang="lt-LT" dirty="0"/>
            </a:br>
            <a:r>
              <a:rPr lang="lt-LT" dirty="0"/>
              <a:t/>
            </a:r>
            <a:br>
              <a:rPr lang="lt-LT" dirty="0"/>
            </a:br>
            <a:r>
              <a:rPr lang="lt-LT" dirty="0"/>
              <a:t/>
            </a:r>
            <a:br>
              <a:rPr lang="lt-LT" dirty="0"/>
            </a:br>
            <a:r>
              <a:rPr lang="lt-LT" dirty="0">
                <a:solidFill>
                  <a:srgbClr val="FFFF00"/>
                </a:solidFill>
              </a:rPr>
              <a:t>Ūdra </a:t>
            </a:r>
            <a:r>
              <a:rPr lang="lt-LT" dirty="0" err="1">
                <a:solidFill>
                  <a:srgbClr val="FFFF00"/>
                </a:solidFill>
              </a:rPr>
              <a:t>ūdra</a:t>
            </a:r>
            <a:r>
              <a:rPr lang="lt-LT" dirty="0">
                <a:solidFill>
                  <a:srgbClr val="FFFF00"/>
                </a:solidFill>
              </a:rPr>
              <a:t> </a:t>
            </a:r>
            <a:r>
              <a:rPr lang="lt-LT" dirty="0" err="1">
                <a:solidFill>
                  <a:srgbClr val="FFFF00"/>
                </a:solidFill>
              </a:rPr>
              <a:t>ūdra</a:t>
            </a:r>
            <a:r>
              <a:rPr lang="lt-LT" dirty="0">
                <a:solidFill>
                  <a:srgbClr val="FFFF00"/>
                </a:solidFill>
              </a:rPr>
              <a:t> </a:t>
            </a:r>
            <a:r>
              <a:rPr lang="lt-LT" dirty="0"/>
              <a:t/>
            </a:r>
            <a:br>
              <a:rPr lang="lt-LT" dirty="0"/>
            </a:b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 </a:t>
            </a:r>
            <a:endParaRPr lang="lt-LT" dirty="0" smtClean="0">
              <a:solidFill>
                <a:srgbClr val="92D050"/>
              </a:solidFill>
            </a:endParaRPr>
          </a:p>
          <a:p>
            <a:pPr marL="45720" indent="0">
              <a:buNone/>
            </a:pPr>
            <a:r>
              <a:rPr lang="lt-LT" dirty="0">
                <a:solidFill>
                  <a:srgbClr val="FFFF00"/>
                </a:solidFill>
              </a:rPr>
              <a:t>Ūdra </a:t>
            </a:r>
            <a:r>
              <a:rPr lang="lt-LT" dirty="0" err="1">
                <a:solidFill>
                  <a:srgbClr val="FFFF00"/>
                </a:solidFill>
              </a:rPr>
              <a:t>ūdra</a:t>
            </a:r>
            <a:r>
              <a:rPr lang="lt-LT" dirty="0">
                <a:solidFill>
                  <a:srgbClr val="FFFF00"/>
                </a:solidFill>
              </a:rPr>
              <a:t> </a:t>
            </a:r>
            <a:r>
              <a:rPr lang="lt-LT" dirty="0" err="1">
                <a:solidFill>
                  <a:srgbClr val="FFFF00"/>
                </a:solidFill>
              </a:rPr>
              <a:t>ūdra</a:t>
            </a:r>
            <a:r>
              <a:rPr lang="lt-LT" dirty="0">
                <a:solidFill>
                  <a:srgbClr val="FFFF00"/>
                </a:solidFill>
              </a:rPr>
              <a:t> </a:t>
            </a:r>
            <a:r>
              <a:rPr lang="lt-LT" dirty="0"/>
              <a:t/>
            </a:r>
            <a:br>
              <a:rPr lang="lt-LT" dirty="0"/>
            </a:b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 </a:t>
            </a:r>
            <a:endParaRPr lang="lt-LT" dirty="0" smtClean="0">
              <a:solidFill>
                <a:srgbClr val="92D050"/>
              </a:solidFill>
            </a:endParaRPr>
          </a:p>
          <a:p>
            <a:pPr marL="45720" indent="0">
              <a:buNone/>
            </a:pPr>
            <a:r>
              <a:rPr lang="lt-LT" dirty="0">
                <a:solidFill>
                  <a:srgbClr val="FFFF00"/>
                </a:solidFill>
              </a:rPr>
              <a:t>Ūdra </a:t>
            </a:r>
            <a:r>
              <a:rPr lang="lt-LT" dirty="0" err="1">
                <a:solidFill>
                  <a:srgbClr val="FFFF00"/>
                </a:solidFill>
              </a:rPr>
              <a:t>ūdra</a:t>
            </a:r>
            <a:r>
              <a:rPr lang="lt-LT" dirty="0">
                <a:solidFill>
                  <a:srgbClr val="FFFF00"/>
                </a:solidFill>
              </a:rPr>
              <a:t> </a:t>
            </a:r>
            <a:r>
              <a:rPr lang="lt-LT" dirty="0" err="1">
                <a:solidFill>
                  <a:srgbClr val="FFFF00"/>
                </a:solidFill>
              </a:rPr>
              <a:t>ūdra</a:t>
            </a:r>
            <a:r>
              <a:rPr lang="lt-LT" dirty="0">
                <a:solidFill>
                  <a:srgbClr val="FFFF00"/>
                </a:solidFill>
              </a:rPr>
              <a:t> </a:t>
            </a:r>
            <a:r>
              <a:rPr lang="lt-LT" dirty="0"/>
              <a:t/>
            </a:r>
            <a:br>
              <a:rPr lang="lt-LT" dirty="0"/>
            </a:b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 </a:t>
            </a:r>
            <a:endParaRPr lang="lt-LT" dirty="0" smtClean="0">
              <a:solidFill>
                <a:srgbClr val="92D050"/>
              </a:solidFill>
            </a:endParaRPr>
          </a:p>
          <a:p>
            <a:pPr marL="45720" indent="0">
              <a:buNone/>
            </a:pPr>
            <a:r>
              <a:rPr lang="lt-LT" dirty="0">
                <a:solidFill>
                  <a:srgbClr val="FFFF00"/>
                </a:solidFill>
              </a:rPr>
              <a:t>Ūdra </a:t>
            </a:r>
            <a:r>
              <a:rPr lang="lt-LT" dirty="0" err="1">
                <a:solidFill>
                  <a:srgbClr val="FFFF00"/>
                </a:solidFill>
              </a:rPr>
              <a:t>ūdra</a:t>
            </a:r>
            <a:r>
              <a:rPr lang="lt-LT" dirty="0">
                <a:solidFill>
                  <a:srgbClr val="FFFF00"/>
                </a:solidFill>
              </a:rPr>
              <a:t> </a:t>
            </a:r>
            <a:r>
              <a:rPr lang="lt-LT" dirty="0" err="1">
                <a:solidFill>
                  <a:srgbClr val="FFFF00"/>
                </a:solidFill>
              </a:rPr>
              <a:t>ūdra</a:t>
            </a:r>
            <a:r>
              <a:rPr lang="lt-LT" dirty="0">
                <a:solidFill>
                  <a:srgbClr val="FFFF00"/>
                </a:solidFill>
              </a:rPr>
              <a:t> </a:t>
            </a:r>
            <a:r>
              <a:rPr lang="lt-LT" dirty="0"/>
              <a:t/>
            </a:r>
            <a:br>
              <a:rPr lang="lt-LT" dirty="0"/>
            </a:b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 </a:t>
            </a:r>
            <a:endParaRPr lang="lt-LT" dirty="0" smtClean="0">
              <a:solidFill>
                <a:srgbClr val="92D050"/>
              </a:solidFill>
            </a:endParaRPr>
          </a:p>
          <a:p>
            <a:pPr marL="45720" indent="0">
              <a:buNone/>
            </a:pPr>
            <a:r>
              <a:rPr lang="lt-LT" dirty="0">
                <a:solidFill>
                  <a:srgbClr val="FFFF00"/>
                </a:solidFill>
              </a:rPr>
              <a:t>Ūdra </a:t>
            </a:r>
            <a:r>
              <a:rPr lang="lt-LT" dirty="0" err="1">
                <a:solidFill>
                  <a:srgbClr val="FFFF00"/>
                </a:solidFill>
              </a:rPr>
              <a:t>ūdra</a:t>
            </a:r>
            <a:r>
              <a:rPr lang="lt-LT" dirty="0">
                <a:solidFill>
                  <a:srgbClr val="FFFF00"/>
                </a:solidFill>
              </a:rPr>
              <a:t> </a:t>
            </a:r>
            <a:r>
              <a:rPr lang="lt-LT" dirty="0" err="1">
                <a:solidFill>
                  <a:srgbClr val="FFFF00"/>
                </a:solidFill>
              </a:rPr>
              <a:t>ūdra</a:t>
            </a:r>
            <a:r>
              <a:rPr lang="lt-LT" dirty="0"/>
              <a:t> </a:t>
            </a:r>
            <a:br>
              <a:rPr lang="lt-LT" dirty="0"/>
            </a:b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 </a:t>
            </a:r>
            <a:endParaRPr lang="lt-LT" dirty="0" smtClean="0">
              <a:solidFill>
                <a:srgbClr val="92D050"/>
              </a:solidFill>
            </a:endParaRPr>
          </a:p>
          <a:p>
            <a:pPr marL="45720" indent="0">
              <a:buNone/>
            </a:pPr>
            <a:r>
              <a:rPr lang="lt-LT" dirty="0">
                <a:solidFill>
                  <a:srgbClr val="FFFF00"/>
                </a:solidFill>
              </a:rPr>
              <a:t>Ūdra </a:t>
            </a:r>
            <a:r>
              <a:rPr lang="lt-LT" dirty="0" err="1">
                <a:solidFill>
                  <a:srgbClr val="FFFF00"/>
                </a:solidFill>
              </a:rPr>
              <a:t>ūdra</a:t>
            </a:r>
            <a:r>
              <a:rPr lang="lt-LT" dirty="0">
                <a:solidFill>
                  <a:srgbClr val="FFFF00"/>
                </a:solidFill>
              </a:rPr>
              <a:t> </a:t>
            </a:r>
            <a:r>
              <a:rPr lang="lt-LT" dirty="0" err="1">
                <a:solidFill>
                  <a:srgbClr val="FFFF00"/>
                </a:solidFill>
              </a:rPr>
              <a:t>ūdra</a:t>
            </a:r>
            <a:r>
              <a:rPr lang="lt-LT" dirty="0">
                <a:solidFill>
                  <a:srgbClr val="FFFF00"/>
                </a:solidFill>
              </a:rPr>
              <a:t> </a:t>
            </a:r>
            <a:r>
              <a:rPr lang="lt-LT" dirty="0"/>
              <a:t/>
            </a:r>
            <a:br>
              <a:rPr lang="lt-LT" dirty="0"/>
            </a:b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 </a:t>
            </a:r>
            <a:endParaRPr lang="lt-LT" dirty="0" smtClean="0">
              <a:solidFill>
                <a:srgbClr val="92D050"/>
              </a:solidFill>
            </a:endParaRPr>
          </a:p>
          <a:p>
            <a:pPr marL="45720" indent="0">
              <a:buNone/>
            </a:pPr>
            <a:r>
              <a:rPr lang="lt-LT" dirty="0">
                <a:solidFill>
                  <a:srgbClr val="FFFF00"/>
                </a:solidFill>
              </a:rPr>
              <a:t>Ūdra </a:t>
            </a:r>
            <a:r>
              <a:rPr lang="lt-LT" dirty="0" err="1">
                <a:solidFill>
                  <a:srgbClr val="FFFF00"/>
                </a:solidFill>
              </a:rPr>
              <a:t>ūdra</a:t>
            </a:r>
            <a:r>
              <a:rPr lang="lt-LT" dirty="0">
                <a:solidFill>
                  <a:srgbClr val="FFFF00"/>
                </a:solidFill>
              </a:rPr>
              <a:t> </a:t>
            </a:r>
            <a:r>
              <a:rPr lang="lt-LT" dirty="0" err="1">
                <a:solidFill>
                  <a:srgbClr val="FFFF00"/>
                </a:solidFill>
              </a:rPr>
              <a:t>ūdra</a:t>
            </a:r>
            <a:r>
              <a:rPr lang="lt-LT" dirty="0">
                <a:solidFill>
                  <a:srgbClr val="FFFF00"/>
                </a:solidFill>
              </a:rPr>
              <a:t> </a:t>
            </a:r>
            <a:r>
              <a:rPr lang="lt-LT" dirty="0"/>
              <a:t/>
            </a:r>
            <a:br>
              <a:rPr lang="lt-LT" dirty="0"/>
            </a:b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 </a:t>
            </a:r>
            <a:endParaRPr lang="lt-LT" dirty="0" smtClean="0">
              <a:solidFill>
                <a:srgbClr val="92D050"/>
              </a:solidFill>
            </a:endParaRPr>
          </a:p>
          <a:p>
            <a:pPr marL="45720" indent="0">
              <a:buNone/>
            </a:pPr>
            <a:r>
              <a:rPr lang="lt-LT" dirty="0">
                <a:solidFill>
                  <a:srgbClr val="FFFF00"/>
                </a:solidFill>
              </a:rPr>
              <a:t>Ūdra </a:t>
            </a:r>
            <a:r>
              <a:rPr lang="lt-LT" dirty="0" err="1">
                <a:solidFill>
                  <a:srgbClr val="FFFF00"/>
                </a:solidFill>
              </a:rPr>
              <a:t>ūdra</a:t>
            </a:r>
            <a:r>
              <a:rPr lang="lt-LT" dirty="0">
                <a:solidFill>
                  <a:srgbClr val="FFFF00"/>
                </a:solidFill>
              </a:rPr>
              <a:t> </a:t>
            </a:r>
            <a:r>
              <a:rPr lang="lt-LT" dirty="0" err="1">
                <a:solidFill>
                  <a:srgbClr val="FFFF00"/>
                </a:solidFill>
              </a:rPr>
              <a:t>ūdra</a:t>
            </a:r>
            <a:r>
              <a:rPr lang="lt-LT" dirty="0">
                <a:solidFill>
                  <a:srgbClr val="FFFF00"/>
                </a:solidFill>
              </a:rPr>
              <a:t> </a:t>
            </a:r>
            <a:r>
              <a:rPr lang="lt-LT" dirty="0"/>
              <a:t/>
            </a:r>
            <a:br>
              <a:rPr lang="lt-LT" dirty="0"/>
            </a:b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err="1">
                <a:solidFill>
                  <a:srgbClr val="92D050"/>
                </a:solidFill>
              </a:rPr>
              <a:t>ti</a:t>
            </a:r>
            <a:r>
              <a:rPr lang="lt-LT" dirty="0"/>
              <a:t> </a:t>
            </a:r>
            <a:br>
              <a:rPr lang="lt-LT" dirty="0"/>
            </a:br>
            <a:endParaRPr lang="lt-LT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3645024"/>
            <a:ext cx="6421227" cy="3103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2192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sz="12800" dirty="0" smtClean="0"/>
              <a:t>+</a:t>
            </a:r>
            <a:r>
              <a:rPr lang="lt-LT" dirty="0" smtClean="0"/>
              <a:t>Linksma melodija</a:t>
            </a:r>
            <a:endParaRPr lang="lt-LT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501008"/>
            <a:ext cx="5524500" cy="288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5129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sz="15300" dirty="0" smtClean="0"/>
              <a:t>-</a:t>
            </a:r>
            <a:r>
              <a:rPr lang="lt-LT" dirty="0" smtClean="0"/>
              <a:t> Be prasmės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lt-LT" dirty="0" smtClean="0"/>
              <a:t>Ūdra.</a:t>
            </a:r>
            <a:r>
              <a:rPr lang="lt-LT" dirty="0"/>
              <a:t/>
            </a:r>
            <a:br>
              <a:rPr lang="lt-LT" dirty="0"/>
            </a:br>
            <a:r>
              <a:rPr lang="lt-LT" dirty="0"/>
              <a:t>Ji miega po </a:t>
            </a:r>
            <a:r>
              <a:rPr lang="lt-LT" dirty="0" smtClean="0"/>
              <a:t>kamienu</a:t>
            </a:r>
            <a:r>
              <a:rPr lang="lt-LT" dirty="0"/>
              <a:t/>
            </a:r>
            <a:br>
              <a:rPr lang="lt-LT" dirty="0"/>
            </a:br>
            <a:r>
              <a:rPr lang="lt-LT" dirty="0"/>
              <a:t>Ji ruošia </a:t>
            </a:r>
            <a:r>
              <a:rPr lang="lt-LT" dirty="0" smtClean="0"/>
              <a:t>vakarienę</a:t>
            </a:r>
            <a:r>
              <a:rPr lang="lt-LT" dirty="0"/>
              <a:t/>
            </a:r>
            <a:br>
              <a:rPr lang="lt-LT" dirty="0"/>
            </a:br>
            <a:r>
              <a:rPr lang="lt-LT" dirty="0"/>
              <a:t>Važiuoja su </a:t>
            </a:r>
            <a:r>
              <a:rPr lang="lt-LT" dirty="0" err="1" smtClean="0"/>
              <a:t>soliariu</a:t>
            </a:r>
            <a:r>
              <a:rPr lang="lt-LT" dirty="0"/>
              <a:t/>
            </a:r>
            <a:br>
              <a:rPr lang="lt-LT" dirty="0"/>
            </a:br>
            <a:r>
              <a:rPr lang="lt-LT" dirty="0"/>
              <a:t>Ir mato žalią </a:t>
            </a:r>
            <a:r>
              <a:rPr lang="lt-LT" dirty="0" smtClean="0"/>
              <a:t>kūdrą</a:t>
            </a:r>
            <a:r>
              <a:rPr lang="lt-LT" dirty="0"/>
              <a:t/>
            </a:r>
            <a:br>
              <a:rPr lang="lt-LT" dirty="0"/>
            </a:br>
            <a:r>
              <a:rPr lang="lt-LT" dirty="0"/>
              <a:t>Štai ji ir atvažiavo</a:t>
            </a:r>
            <a:br>
              <a:rPr lang="lt-LT" dirty="0"/>
            </a:br>
            <a:r>
              <a:rPr lang="lt-LT" dirty="0"/>
              <a:t>Išlipo iš </a:t>
            </a:r>
            <a:r>
              <a:rPr lang="lt-LT" dirty="0" err="1" smtClean="0"/>
              <a:t>soliario</a:t>
            </a:r>
            <a:r>
              <a:rPr lang="lt-LT" dirty="0"/>
              <a:t/>
            </a:r>
            <a:br>
              <a:rPr lang="lt-LT" dirty="0"/>
            </a:br>
            <a:r>
              <a:rPr lang="lt-LT" dirty="0"/>
              <a:t/>
            </a:r>
            <a:br>
              <a:rPr lang="lt-LT" dirty="0"/>
            </a:br>
            <a:r>
              <a:rPr lang="lt-LT" dirty="0">
                <a:solidFill>
                  <a:srgbClr val="FFFF00"/>
                </a:solidFill>
              </a:rPr>
              <a:t/>
            </a:r>
            <a:br>
              <a:rPr lang="lt-LT" dirty="0">
                <a:solidFill>
                  <a:srgbClr val="FFFF00"/>
                </a:solidFill>
              </a:rPr>
            </a:b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237977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sz="15300" dirty="0" smtClean="0"/>
              <a:t>-</a:t>
            </a:r>
            <a:r>
              <a:rPr lang="lt-LT" dirty="0" smtClean="0"/>
              <a:t>Skurdus žodynas</a:t>
            </a:r>
            <a:endParaRPr lang="lt-LT" dirty="0"/>
          </a:p>
        </p:txBody>
      </p:sp>
      <p:graphicFrame>
        <p:nvGraphicFramePr>
          <p:cNvPr id="4" name="Turinio vietos rezervavimo ženklas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13654617"/>
              </p:ext>
            </p:extLst>
          </p:nvPr>
        </p:nvGraphicFramePr>
        <p:xfrm>
          <a:off x="914400" y="2770188"/>
          <a:ext cx="7315200" cy="35385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72199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899592" y="692696"/>
            <a:ext cx="7315200" cy="1154097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Lyginam dainas:</a:t>
            </a:r>
            <a:br>
              <a:rPr lang="lt-LT" dirty="0" smtClean="0"/>
            </a:br>
            <a:r>
              <a:rPr lang="lt-LT" dirty="0" smtClean="0"/>
              <a:t>Žodynas</a:t>
            </a:r>
            <a:endParaRPr lang="lt-LT" dirty="0"/>
          </a:p>
        </p:txBody>
      </p:sp>
      <p:graphicFrame>
        <p:nvGraphicFramePr>
          <p:cNvPr id="4" name="Turinio vietos rezervavimo ženklas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4174048"/>
              </p:ext>
            </p:extLst>
          </p:nvPr>
        </p:nvGraphicFramePr>
        <p:xfrm>
          <a:off x="914400" y="2348880"/>
          <a:ext cx="7546032" cy="3959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2259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7315200" cy="1154097"/>
          </a:xfrm>
        </p:spPr>
        <p:txBody>
          <a:bodyPr/>
          <a:lstStyle/>
          <a:p>
            <a:r>
              <a:rPr lang="lt-LT" dirty="0" smtClean="0"/>
              <a:t>Populiarumas internete:</a:t>
            </a:r>
            <a:endParaRPr lang="lt-LT" dirty="0"/>
          </a:p>
        </p:txBody>
      </p:sp>
      <p:graphicFrame>
        <p:nvGraphicFramePr>
          <p:cNvPr id="4" name="Turinio vietos rezervavimo ženklas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5810126"/>
              </p:ext>
            </p:extLst>
          </p:nvPr>
        </p:nvGraphicFramePr>
        <p:xfrm>
          <a:off x="755576" y="1556792"/>
          <a:ext cx="7560840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3865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971600" y="692696"/>
            <a:ext cx="7315200" cy="1154097"/>
          </a:xfrm>
        </p:spPr>
        <p:txBody>
          <a:bodyPr/>
          <a:lstStyle/>
          <a:p>
            <a:r>
              <a:rPr lang="lt-LT" dirty="0"/>
              <a:t>Populiarumas internete:</a:t>
            </a:r>
          </a:p>
        </p:txBody>
      </p:sp>
      <p:graphicFrame>
        <p:nvGraphicFramePr>
          <p:cNvPr id="4" name="Turinio vietos rezervavimo ženklas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81587760"/>
              </p:ext>
            </p:extLst>
          </p:nvPr>
        </p:nvGraphicFramePr>
        <p:xfrm>
          <a:off x="971600" y="2132856"/>
          <a:ext cx="7315200" cy="35385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60261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Išvada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Šiandien galime rasti įvairių lietuviškų dainų.</a:t>
            </a:r>
          </a:p>
          <a:p>
            <a:r>
              <a:rPr lang="lt-LT" dirty="0"/>
              <a:t>Kiekviena jų turi </a:t>
            </a:r>
            <a:r>
              <a:rPr lang="lt-LT" dirty="0" smtClean="0"/>
              <a:t>ir gerų, </a:t>
            </a:r>
            <a:r>
              <a:rPr lang="lt-LT" dirty="0"/>
              <a:t>ir blogų pusių</a:t>
            </a:r>
            <a:r>
              <a:rPr lang="lt-LT" dirty="0" smtClean="0"/>
              <a:t>.</a:t>
            </a:r>
          </a:p>
          <a:p>
            <a:r>
              <a:rPr lang="lt-LT" dirty="0" smtClean="0"/>
              <a:t>Atsiranda vis daugiau patriotiškos ir kartu šiuolaikiškos muzikos.</a:t>
            </a:r>
          </a:p>
          <a:p>
            <a:r>
              <a:rPr lang="lt-LT" dirty="0" smtClean="0"/>
              <a:t>Vis tik norėtųsi, kad populiariųjų dainų melodijos ir tekstai nebūtų tokie banalūs, skurdūs, o kaip tik padėtų žmonėms ugdyti savo asmenybes.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379528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erspektyva">
  <a:themeElements>
    <a:clrScheme name="Horizontas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erspektyv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60000"/>
                <a:lumMod val="105000"/>
              </a:schemeClr>
            </a:gs>
            <a:gs pos="41000">
              <a:schemeClr val="phClr">
                <a:tint val="57000"/>
                <a:satMod val="180000"/>
                <a:lumMod val="99000"/>
              </a:schemeClr>
            </a:gs>
            <a:gs pos="100000">
              <a:schemeClr val="phClr">
                <a:tint val="80000"/>
                <a:satMod val="20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atMod val="130000"/>
                <a:lumMod val="114000"/>
              </a:schemeClr>
            </a:gs>
            <a:gs pos="60000">
              <a:schemeClr val="phClr">
                <a:tint val="100000"/>
                <a:satMod val="106000"/>
                <a:lumMod val="110000"/>
              </a:schemeClr>
            </a:gs>
            <a:gs pos="100000">
              <a:schemeClr val="phClr"/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47625" dist="38100" dir="5400000" sy="98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woPt" dir="br">
              <a:rot lat="0" lon="0" rev="8700000"/>
            </a:lightRig>
          </a:scene3d>
          <a:sp3d prstMaterial="matte">
            <a:bevelT w="25400" h="53975"/>
          </a:sp3d>
        </a:effectStyle>
        <a:effectStyle>
          <a:effectLst>
            <a:reflection blurRad="12700" stA="24000" endPos="28000" dist="50800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6985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  <a:lumMod val="100000"/>
              </a:schemeClr>
            </a:gs>
            <a:gs pos="65000">
              <a:schemeClr val="phClr">
                <a:tint val="100000"/>
                <a:shade val="95000"/>
                <a:satMod val="100000"/>
                <a:lumMod val="100000"/>
              </a:schemeClr>
            </a:gs>
            <a:gs pos="100000">
              <a:schemeClr val="phClr">
                <a:tint val="88000"/>
                <a:shade val="100000"/>
                <a:satMod val="400000"/>
                <a:lumMod val="1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  <a:satMod val="90000"/>
              </a:schemeClr>
              <a:schemeClr val="phClr">
                <a:shade val="92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Perspective</Template>
  <TotalTime>107</TotalTime>
  <Words>1704</Words>
  <Application>Microsoft Office PowerPoint</Application>
  <PresentationFormat>Demonstracija ekrane (4:3)</PresentationFormat>
  <Paragraphs>338</Paragraphs>
  <Slides>20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20</vt:i4>
      </vt:variant>
    </vt:vector>
  </HeadingPairs>
  <TitlesOfParts>
    <vt:vector size="21" baseType="lpstr">
      <vt:lpstr>Perspektyva</vt:lpstr>
      <vt:lpstr>Šiuolaikinės lietuviškos dainos: žodžių ir melodijos dermė</vt:lpstr>
      <vt:lpstr>Tikslas</vt:lpstr>
      <vt:lpstr>Turinys</vt:lpstr>
      <vt:lpstr>„Šventinis bankuchenas“ - „Lietuvos istorijos repas“</vt:lpstr>
      <vt:lpstr>+Informatyvu</vt:lpstr>
      <vt:lpstr>+Moderniai pateikta Lietuvos istorija</vt:lpstr>
      <vt:lpstr>+Komentarai (kalbos kultūra netaisyta)</vt:lpstr>
      <vt:lpstr>+ Linksma         +Ironiška</vt:lpstr>
      <vt:lpstr>- Kalbos kultūra ir kirčiavimas</vt:lpstr>
      <vt:lpstr>- Melodija   - Neišlavintas vokalas - Ironiška</vt:lpstr>
      <vt:lpstr>„Norėjosi sukurti patriotišką kūrinį išvengiant didaktikos ir pabodusių lozungų. Repo muzika yra pilna stereotipų. Tų stereotipų perkėlimas į istorinių Lietuvos įvykių kontekstą pasirodė gana smagi mintis“ – taip kūrinio idėją apibūdina atlikėjas.</vt:lpstr>
      <vt:lpstr>„Sportas“ – „Ūdra“</vt:lpstr>
      <vt:lpstr>+ Lengva įsiminti žodžius</vt:lpstr>
      <vt:lpstr>+Linksma melodija</vt:lpstr>
      <vt:lpstr>- Be prasmės</vt:lpstr>
      <vt:lpstr>-Skurdus žodynas</vt:lpstr>
      <vt:lpstr>Lyginam dainas: Žodynas</vt:lpstr>
      <vt:lpstr>Populiarumas internete:</vt:lpstr>
      <vt:lpstr>Populiarumas internete:</vt:lpstr>
      <vt:lpstr>Išvada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Šiuolaikinės lietuviškos dainos: žodžių ir melodijos dermė</dc:title>
  <dc:creator>Egis</dc:creator>
  <cp:lastModifiedBy>Mokytoja</cp:lastModifiedBy>
  <cp:revision>11</cp:revision>
  <dcterms:created xsi:type="dcterms:W3CDTF">2016-05-25T12:51:25Z</dcterms:created>
  <dcterms:modified xsi:type="dcterms:W3CDTF">2016-06-08T12:51:51Z</dcterms:modified>
</cp:coreProperties>
</file>