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2000250"/>
          </a:xfrm>
        </p:spPr>
        <p:txBody>
          <a:bodyPr>
            <a:noAutofit/>
          </a:bodyPr>
          <a:lstStyle/>
          <a:p>
            <a:r>
              <a:rPr lang="lt-LT" sz="4800" dirty="0" smtClean="0"/>
              <a:t>Muzikos ir žodžių ryšys šiandieninėje lietuviškoje muzikoje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6400800" cy="1752600"/>
          </a:xfrm>
        </p:spPr>
        <p:txBody>
          <a:bodyPr>
            <a:normAutofit/>
          </a:bodyPr>
          <a:lstStyle/>
          <a:p>
            <a:r>
              <a:rPr lang="lt-LT" sz="2800" dirty="0" smtClean="0"/>
              <a:t>Ieva Puodžiūnaitė, Rasa </a:t>
            </a:r>
            <a:r>
              <a:rPr lang="lt-LT" sz="2800" smtClean="0"/>
              <a:t>Krukaitė</a:t>
            </a:r>
            <a:r>
              <a:rPr lang="lt-LT" sz="2800" dirty="0" smtClean="0"/>
              <a:t>, Akvilė Čepurnaitė, Aušrinė Kurgonaitė, Jokūbas Kuprys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Blogas (iš dalies) lietuviškos dainos pavyzdys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b="1" dirty="0" smtClean="0"/>
              <a:t>Atlikėjas </a:t>
            </a:r>
          </a:p>
          <a:p>
            <a:r>
              <a:rPr lang="lt-LT" dirty="0" smtClean="0"/>
              <a:t>Vaidotas Grincevičius (Whydotas)</a:t>
            </a:r>
          </a:p>
          <a:p>
            <a:r>
              <a:rPr lang="lt-LT" dirty="0" smtClean="0"/>
              <a:t>YouTube kanalo savininkas</a:t>
            </a:r>
          </a:p>
          <a:p>
            <a:r>
              <a:rPr lang="lt-LT" dirty="0" smtClean="0"/>
              <a:t>Humoro ir šou pasaulio veikėjas</a:t>
            </a:r>
          </a:p>
          <a:p>
            <a:endParaRPr lang="en-US" b="1" dirty="0"/>
          </a:p>
        </p:txBody>
      </p:sp>
      <p:pic>
        <p:nvPicPr>
          <p:cNvPr id="1026" name="Picture 2" descr="https://dailycard.lt/uploads/editor/aferistai_whydotas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965617"/>
            <a:ext cx="4343400" cy="28923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Blogas (iš dalies) lietuviškos dainos pavyzdys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306763"/>
          </a:xfrm>
        </p:spPr>
        <p:txBody>
          <a:bodyPr/>
          <a:lstStyle/>
          <a:p>
            <a:pPr algn="ctr">
              <a:buNone/>
            </a:pPr>
            <a:r>
              <a:rPr lang="lt-LT" dirty="0" smtClean="0"/>
              <a:t>Whydotas “Šėtone, prašau”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en-US" dirty="0" smtClean="0"/>
              <a:t>https://www.youtube.com/watch?v=JVlW1Ur4yW0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19800"/>
          </a:xfrm>
        </p:spPr>
        <p:txBody>
          <a:bodyPr numCol="2">
            <a:normAutofit fontScale="55000" lnSpcReduction="20000"/>
          </a:bodyPr>
          <a:lstStyle/>
          <a:p>
            <a:pPr>
              <a:buNone/>
            </a:pPr>
            <a:r>
              <a:rPr lang="en-US" dirty="0" err="1" smtClean="0"/>
              <a:t>Šetone</a:t>
            </a:r>
            <a:r>
              <a:rPr lang="lt-LT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prašau</a:t>
            </a:r>
            <a:r>
              <a:rPr lang="lt-LT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nupirki</a:t>
            </a:r>
            <a:r>
              <a:rPr lang="en-US" dirty="0" smtClean="0"/>
              <a:t> </a:t>
            </a:r>
            <a:r>
              <a:rPr lang="en-US" dirty="0" err="1" smtClean="0"/>
              <a:t>mano</a:t>
            </a:r>
            <a:r>
              <a:rPr lang="en-US" dirty="0" smtClean="0"/>
              <a:t> </a:t>
            </a:r>
            <a:r>
              <a:rPr lang="en-US" dirty="0" err="1" smtClean="0"/>
              <a:t>siel</a:t>
            </a:r>
            <a:r>
              <a:rPr lang="lt-LT" dirty="0" smtClean="0"/>
              <a:t>ą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Už</a:t>
            </a:r>
            <a:r>
              <a:rPr lang="en-US" dirty="0" smtClean="0"/>
              <a:t> </a:t>
            </a:r>
            <a:r>
              <a:rPr lang="en-US" dirty="0" err="1" smtClean="0"/>
              <a:t>leidimą</a:t>
            </a:r>
            <a:r>
              <a:rPr lang="en-US" dirty="0" smtClean="0"/>
              <a:t> </a:t>
            </a:r>
            <a:r>
              <a:rPr lang="en-US" dirty="0" err="1" smtClean="0"/>
              <a:t>taškyti</a:t>
            </a:r>
            <a:r>
              <a:rPr lang="en-US" dirty="0" smtClean="0"/>
              <a:t> </a:t>
            </a:r>
            <a:r>
              <a:rPr lang="en-US" dirty="0" err="1" smtClean="0"/>
              <a:t>vaikų</a:t>
            </a:r>
            <a:r>
              <a:rPr lang="en-US" dirty="0" smtClean="0"/>
              <a:t> </a:t>
            </a:r>
            <a:r>
              <a:rPr lang="en-US" dirty="0" err="1" smtClean="0"/>
              <a:t>galvas</a:t>
            </a:r>
            <a:r>
              <a:rPr lang="en-US" dirty="0" smtClean="0"/>
              <a:t> į </a:t>
            </a:r>
            <a:r>
              <a:rPr lang="en-US" dirty="0" err="1" smtClean="0"/>
              <a:t>sieną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Pyktis</a:t>
            </a:r>
            <a:r>
              <a:rPr lang="en-US" dirty="0" smtClean="0"/>
              <a:t> </a:t>
            </a:r>
            <a:r>
              <a:rPr lang="en-US" dirty="0" err="1" smtClean="0"/>
              <a:t>manyje</a:t>
            </a:r>
            <a:r>
              <a:rPr lang="en-US" dirty="0" smtClean="0"/>
              <a:t> </a:t>
            </a:r>
            <a:r>
              <a:rPr lang="en-US" dirty="0" err="1" smtClean="0"/>
              <a:t>verda</a:t>
            </a:r>
            <a:r>
              <a:rPr lang="en-US" dirty="0" smtClean="0"/>
              <a:t> </a:t>
            </a:r>
            <a:r>
              <a:rPr lang="en-US" dirty="0" err="1" smtClean="0"/>
              <a:t>kiekvieną</a:t>
            </a:r>
            <a:r>
              <a:rPr lang="en-US" dirty="0" smtClean="0"/>
              <a:t> </a:t>
            </a:r>
            <a:r>
              <a:rPr lang="en-US" dirty="0" err="1" smtClean="0"/>
              <a:t>dieną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Tai </a:t>
            </a:r>
            <a:r>
              <a:rPr lang="en-US" dirty="0" err="1" smtClean="0"/>
              <a:t>daug</a:t>
            </a:r>
            <a:r>
              <a:rPr lang="en-US" dirty="0" smtClean="0"/>
              <a:t> </a:t>
            </a:r>
            <a:r>
              <a:rPr lang="en-US" dirty="0" err="1" smtClean="0"/>
              <a:t>dažniau</a:t>
            </a:r>
            <a:r>
              <a:rPr lang="en-US" dirty="0" smtClean="0"/>
              <a:t> </a:t>
            </a:r>
            <a:r>
              <a:rPr lang="en-US" dirty="0" err="1" smtClean="0"/>
              <a:t>nei</a:t>
            </a:r>
            <a:r>
              <a:rPr lang="en-US" dirty="0" smtClean="0"/>
              <a:t> </a:t>
            </a:r>
            <a:r>
              <a:rPr lang="en-US" dirty="0" err="1" smtClean="0"/>
              <a:t>mano</a:t>
            </a:r>
            <a:r>
              <a:rPr lang="en-US" dirty="0" smtClean="0"/>
              <a:t> mama </a:t>
            </a:r>
            <a:r>
              <a:rPr lang="en-US" dirty="0" err="1" smtClean="0"/>
              <a:t>verda</a:t>
            </a:r>
            <a:r>
              <a:rPr lang="en-US" dirty="0" smtClean="0"/>
              <a:t> man </a:t>
            </a:r>
            <a:r>
              <a:rPr lang="en-US" dirty="0" err="1" smtClean="0"/>
              <a:t>pieną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Jeigu</a:t>
            </a:r>
            <a:r>
              <a:rPr lang="en-US" dirty="0" smtClean="0"/>
              <a:t> </a:t>
            </a:r>
            <a:r>
              <a:rPr lang="en-US" dirty="0" err="1" smtClean="0"/>
              <a:t>pagaučiau</a:t>
            </a:r>
            <a:r>
              <a:rPr lang="en-US" dirty="0" smtClean="0"/>
              <a:t> </a:t>
            </a:r>
            <a:r>
              <a:rPr lang="en-US" dirty="0" err="1" smtClean="0"/>
              <a:t>aš</a:t>
            </a:r>
            <a:r>
              <a:rPr lang="en-US" dirty="0" smtClean="0"/>
              <a:t> </a:t>
            </a:r>
            <a:r>
              <a:rPr lang="en-US" dirty="0" err="1" smtClean="0"/>
              <a:t>vaiką</a:t>
            </a:r>
            <a:r>
              <a:rPr lang="lt-LT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galėčiau</a:t>
            </a:r>
            <a:r>
              <a:rPr lang="en-US" dirty="0" smtClean="0"/>
              <a:t> </a:t>
            </a:r>
            <a:r>
              <a:rPr lang="en-US" dirty="0" err="1" smtClean="0"/>
              <a:t>jo</a:t>
            </a:r>
            <a:r>
              <a:rPr lang="en-US" dirty="0" smtClean="0"/>
              <a:t> </a:t>
            </a:r>
            <a:r>
              <a:rPr lang="en-US" dirty="0" err="1" smtClean="0"/>
              <a:t>mėsą</a:t>
            </a:r>
            <a:r>
              <a:rPr lang="en-US" dirty="0" smtClean="0"/>
              <a:t> </a:t>
            </a:r>
            <a:r>
              <a:rPr lang="en-US" dirty="0" err="1" smtClean="0"/>
              <a:t>sušaldyt</a:t>
            </a:r>
            <a:r>
              <a:rPr lang="en-US" dirty="0" smtClean="0"/>
              <a:t>, </a:t>
            </a:r>
            <a:r>
              <a:rPr lang="en-US" dirty="0" err="1" smtClean="0"/>
              <a:t>suvalgyt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Kaulus</a:t>
            </a:r>
            <a:r>
              <a:rPr lang="en-US" dirty="0" smtClean="0"/>
              <a:t> </a:t>
            </a:r>
            <a:r>
              <a:rPr lang="en-US" dirty="0" err="1" smtClean="0"/>
              <a:t>vietoj</a:t>
            </a:r>
            <a:r>
              <a:rPr lang="en-US" dirty="0" smtClean="0"/>
              <a:t> </a:t>
            </a:r>
            <a:r>
              <a:rPr lang="en-US" dirty="0" err="1" smtClean="0"/>
              <a:t>malkų</a:t>
            </a:r>
            <a:r>
              <a:rPr lang="en-US" dirty="0" smtClean="0"/>
              <a:t> </a:t>
            </a:r>
            <a:r>
              <a:rPr lang="en-US" dirty="0" err="1" smtClean="0"/>
              <a:t>suskaldyt</a:t>
            </a:r>
            <a:r>
              <a:rPr lang="en-US" dirty="0" smtClean="0"/>
              <a:t>...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err="1" smtClean="0"/>
              <a:t>Ar</a:t>
            </a:r>
            <a:r>
              <a:rPr lang="en-US" dirty="0" smtClean="0"/>
              <a:t> </a:t>
            </a:r>
            <a:r>
              <a:rPr lang="en-US" dirty="0" err="1" smtClean="0"/>
              <a:t>matai</a:t>
            </a:r>
            <a:r>
              <a:rPr lang="en-US" dirty="0" smtClean="0"/>
              <a:t> mane </a:t>
            </a:r>
            <a:r>
              <a:rPr lang="en-US" dirty="0" err="1" smtClean="0"/>
              <a:t>dabar</a:t>
            </a:r>
            <a:r>
              <a:rPr lang="en-US" dirty="0" smtClean="0"/>
              <a:t>? </a:t>
            </a:r>
          </a:p>
          <a:p>
            <a:pPr>
              <a:buNone/>
            </a:pPr>
            <a:r>
              <a:rPr lang="en-US" dirty="0" smtClean="0"/>
              <a:t>Ne, </a:t>
            </a:r>
            <a:r>
              <a:rPr lang="en-US" dirty="0" err="1" smtClean="0"/>
              <a:t>aš</a:t>
            </a:r>
            <a:r>
              <a:rPr lang="en-US" dirty="0" smtClean="0"/>
              <a:t> ne </a:t>
            </a:r>
            <a:r>
              <a:rPr lang="en-US" dirty="0" err="1" smtClean="0"/>
              <a:t>dviratis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Ne, </a:t>
            </a:r>
            <a:r>
              <a:rPr lang="en-US" dirty="0" err="1" smtClean="0"/>
              <a:t>aš</a:t>
            </a:r>
            <a:r>
              <a:rPr lang="en-US" dirty="0" smtClean="0"/>
              <a:t> ne </a:t>
            </a:r>
            <a:r>
              <a:rPr lang="en-US" dirty="0" err="1" smtClean="0"/>
              <a:t>krūmas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Ne, </a:t>
            </a:r>
            <a:r>
              <a:rPr lang="en-US" dirty="0" err="1" smtClean="0"/>
              <a:t>aš</a:t>
            </a:r>
            <a:r>
              <a:rPr lang="en-US" dirty="0" smtClean="0"/>
              <a:t> ne </a:t>
            </a:r>
            <a:r>
              <a:rPr lang="en-US" dirty="0" err="1" smtClean="0"/>
              <a:t>stulpas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B</a:t>
            </a:r>
            <a:r>
              <a:rPr lang="lt-LT" dirty="0" smtClean="0"/>
              <a:t>am! A</a:t>
            </a:r>
            <a:r>
              <a:rPr lang="en-US" dirty="0" err="1" smtClean="0"/>
              <a:t>pgavau</a:t>
            </a:r>
            <a:r>
              <a:rPr lang="en-US" dirty="0" smtClean="0"/>
              <a:t>, </a:t>
            </a:r>
            <a:r>
              <a:rPr lang="en-US" dirty="0" err="1" smtClean="0"/>
              <a:t>aš</a:t>
            </a:r>
            <a:r>
              <a:rPr lang="en-US" dirty="0" smtClean="0"/>
              <a:t> </a:t>
            </a:r>
            <a:r>
              <a:rPr lang="en-US" dirty="0" err="1" smtClean="0"/>
              <a:t>buvau</a:t>
            </a:r>
            <a:r>
              <a:rPr lang="en-US" dirty="0" smtClean="0"/>
              <a:t> </a:t>
            </a:r>
            <a:r>
              <a:rPr lang="en-US" dirty="0" err="1" smtClean="0"/>
              <a:t>dviratis</a:t>
            </a:r>
            <a:r>
              <a:rPr lang="en-US" dirty="0" smtClean="0"/>
              <a:t>. </a:t>
            </a:r>
            <a:r>
              <a:rPr lang="en-US" dirty="0" err="1" smtClean="0"/>
              <a:t>Haha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Svarstai</a:t>
            </a:r>
            <a:r>
              <a:rPr lang="lt-LT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kodėl</a:t>
            </a:r>
            <a:r>
              <a:rPr lang="en-US" dirty="0" smtClean="0"/>
              <a:t> </a:t>
            </a:r>
            <a:r>
              <a:rPr lang="lt-LT" dirty="0" smtClean="0"/>
              <a:t>t</a:t>
            </a:r>
            <a:r>
              <a:rPr lang="en-US" dirty="0" err="1" smtClean="0"/>
              <a:t>ave</a:t>
            </a:r>
            <a:r>
              <a:rPr lang="en-US" dirty="0" smtClean="0"/>
              <a:t> </a:t>
            </a:r>
            <a:r>
              <a:rPr lang="en-US" dirty="0" err="1" smtClean="0"/>
              <a:t>aš</a:t>
            </a:r>
            <a:r>
              <a:rPr lang="en-US" dirty="0" smtClean="0"/>
              <a:t> </a:t>
            </a:r>
            <a:r>
              <a:rPr lang="en-US" dirty="0" err="1" smtClean="0"/>
              <a:t>apgavau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dirty="0" err="1" smtClean="0"/>
              <a:t>Ogi</a:t>
            </a:r>
            <a:r>
              <a:rPr lang="en-US" dirty="0" smtClean="0"/>
              <a:t> </a:t>
            </a:r>
            <a:r>
              <a:rPr lang="en-US" dirty="0" err="1" smtClean="0"/>
              <a:t>todėl</a:t>
            </a:r>
            <a:r>
              <a:rPr lang="en-US" dirty="0" smtClean="0"/>
              <a:t>, </a:t>
            </a:r>
            <a:r>
              <a:rPr lang="en-US" dirty="0" err="1" smtClean="0"/>
              <a:t>nes</a:t>
            </a:r>
            <a:r>
              <a:rPr lang="en-US" dirty="0" smtClean="0"/>
              <a:t> </a:t>
            </a:r>
            <a:r>
              <a:rPr lang="en-US" dirty="0" err="1" smtClean="0"/>
              <a:t>savu</a:t>
            </a:r>
            <a:r>
              <a:rPr lang="en-US" dirty="0" smtClean="0"/>
              <a:t> </a:t>
            </a:r>
            <a:r>
              <a:rPr lang="en-US" dirty="0" err="1" smtClean="0"/>
              <a:t>laiku</a:t>
            </a:r>
            <a:r>
              <a:rPr lang="en-US" dirty="0" smtClean="0"/>
              <a:t> </a:t>
            </a:r>
            <a:r>
              <a:rPr lang="en-US" dirty="0" err="1" smtClean="0"/>
              <a:t>aš</a:t>
            </a:r>
            <a:r>
              <a:rPr lang="en-US" dirty="0" smtClean="0"/>
              <a:t> </a:t>
            </a:r>
            <a:r>
              <a:rPr lang="en-US" dirty="0" err="1" smtClean="0"/>
              <a:t>irgi</a:t>
            </a:r>
            <a:r>
              <a:rPr lang="en-US" dirty="0" smtClean="0"/>
              <a:t> </a:t>
            </a:r>
            <a:r>
              <a:rPr lang="en-US" dirty="0" err="1" smtClean="0"/>
              <a:t>vaiku</a:t>
            </a:r>
            <a:r>
              <a:rPr lang="en-US" dirty="0" smtClean="0"/>
              <a:t> </a:t>
            </a:r>
            <a:r>
              <a:rPr lang="en-US" dirty="0" err="1" smtClean="0"/>
              <a:t>juk</a:t>
            </a:r>
            <a:r>
              <a:rPr lang="en-US" dirty="0" smtClean="0"/>
              <a:t> </a:t>
            </a:r>
            <a:r>
              <a:rPr lang="en-US" dirty="0" err="1" smtClean="0"/>
              <a:t>buvau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Pažiūrėk</a:t>
            </a:r>
            <a:r>
              <a:rPr lang="lt-LT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matai</a:t>
            </a:r>
            <a:r>
              <a:rPr lang="en-US" dirty="0" smtClean="0"/>
              <a:t>, </a:t>
            </a:r>
            <a:r>
              <a:rPr lang="en-US" dirty="0" err="1" smtClean="0"/>
              <a:t>aš</a:t>
            </a:r>
            <a:r>
              <a:rPr lang="en-US" dirty="0" smtClean="0"/>
              <a:t> </a:t>
            </a:r>
            <a:r>
              <a:rPr lang="en-US" dirty="0" err="1" smtClean="0"/>
              <a:t>gr</a:t>
            </a:r>
            <a:r>
              <a:rPr lang="lt-LT" dirty="0" smtClean="0"/>
              <a:t>ė</a:t>
            </a:r>
            <a:r>
              <a:rPr lang="en-US" dirty="0" err="1" smtClean="0"/>
              <a:t>biu</a:t>
            </a:r>
            <a:r>
              <a:rPr lang="en-US" dirty="0" smtClean="0"/>
              <a:t> </a:t>
            </a:r>
            <a:r>
              <a:rPr lang="en-US" dirty="0" err="1" smtClean="0"/>
              <a:t>lapus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Būtų</a:t>
            </a:r>
            <a:r>
              <a:rPr lang="en-US" dirty="0" smtClean="0"/>
              <a:t> </a:t>
            </a:r>
            <a:r>
              <a:rPr lang="en-US" dirty="0" err="1" smtClean="0"/>
              <a:t>daug</a:t>
            </a:r>
            <a:r>
              <a:rPr lang="en-US" dirty="0" smtClean="0"/>
              <a:t> </a:t>
            </a:r>
            <a:r>
              <a:rPr lang="en-US" dirty="0" err="1" smtClean="0"/>
              <a:t>smagiau</a:t>
            </a:r>
            <a:r>
              <a:rPr lang="en-US" dirty="0" smtClean="0"/>
              <a:t>, </a:t>
            </a:r>
            <a:r>
              <a:rPr lang="en-US" dirty="0" err="1" smtClean="0"/>
              <a:t>gr</a:t>
            </a:r>
            <a:r>
              <a:rPr lang="lt-LT" dirty="0" smtClean="0"/>
              <a:t>ė</a:t>
            </a:r>
            <a:r>
              <a:rPr lang="en-US" dirty="0" err="1" smtClean="0"/>
              <a:t>bti</a:t>
            </a:r>
            <a:r>
              <a:rPr lang="en-US" dirty="0" smtClean="0"/>
              <a:t> man </a:t>
            </a:r>
            <a:r>
              <a:rPr lang="en-US" dirty="0" err="1" smtClean="0"/>
              <a:t>vaikus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Nesvarbu</a:t>
            </a:r>
            <a:r>
              <a:rPr lang="en-US" dirty="0" smtClean="0"/>
              <a:t> </a:t>
            </a:r>
            <a:r>
              <a:rPr lang="en-US" dirty="0" err="1" smtClean="0"/>
              <a:t>gyvus</a:t>
            </a:r>
            <a:r>
              <a:rPr lang="en-US" dirty="0" smtClean="0"/>
              <a:t>, </a:t>
            </a:r>
            <a:r>
              <a:rPr lang="en-US" dirty="0" err="1" smtClean="0"/>
              <a:t>ar</a:t>
            </a:r>
            <a:r>
              <a:rPr lang="en-US" dirty="0" smtClean="0"/>
              <a:t> </a:t>
            </a:r>
            <a:r>
              <a:rPr lang="en-US" dirty="0" err="1" smtClean="0"/>
              <a:t>negyvus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Iš</a:t>
            </a:r>
            <a:r>
              <a:rPr lang="en-US" dirty="0" smtClean="0"/>
              <a:t> </a:t>
            </a:r>
            <a:r>
              <a:rPr lang="en-US" dirty="0" err="1" smtClean="0"/>
              <a:t>kur</a:t>
            </a:r>
            <a:r>
              <a:rPr lang="en-US" dirty="0" smtClean="0"/>
              <a:t> </a:t>
            </a:r>
            <a:r>
              <a:rPr lang="en-US" dirty="0" err="1" smtClean="0"/>
              <a:t>tas</a:t>
            </a:r>
            <a:r>
              <a:rPr lang="en-US" dirty="0" smtClean="0"/>
              <a:t> </a:t>
            </a:r>
            <a:r>
              <a:rPr lang="en-US" dirty="0" err="1" smtClean="0"/>
              <a:t>pyktis</a:t>
            </a:r>
            <a:r>
              <a:rPr lang="en-US" dirty="0" smtClean="0"/>
              <a:t>, </a:t>
            </a:r>
            <a:r>
              <a:rPr lang="en-US" dirty="0" err="1" smtClean="0"/>
              <a:t>aš</a:t>
            </a:r>
            <a:r>
              <a:rPr lang="en-US" dirty="0" smtClean="0"/>
              <a:t> </a:t>
            </a:r>
            <a:r>
              <a:rPr lang="en-US" dirty="0" err="1" smtClean="0"/>
              <a:t>nežinau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Bet </a:t>
            </a:r>
            <a:r>
              <a:rPr lang="en-US" dirty="0" err="1" smtClean="0"/>
              <a:t>kiekvieną</a:t>
            </a:r>
            <a:r>
              <a:rPr lang="en-US" dirty="0" smtClean="0"/>
              <a:t> </a:t>
            </a:r>
            <a:r>
              <a:rPr lang="en-US" dirty="0" err="1" smtClean="0"/>
              <a:t>dieną</a:t>
            </a:r>
            <a:r>
              <a:rPr lang="en-US" dirty="0" smtClean="0"/>
              <a:t> </a:t>
            </a:r>
            <a:r>
              <a:rPr lang="en-US" dirty="0" err="1" smtClean="0"/>
              <a:t>kaupias</a:t>
            </a:r>
            <a:r>
              <a:rPr lang="en-US" dirty="0" smtClean="0"/>
              <a:t> </a:t>
            </a:r>
            <a:r>
              <a:rPr lang="en-US" dirty="0" err="1" smtClean="0"/>
              <a:t>vis</a:t>
            </a:r>
            <a:r>
              <a:rPr lang="en-US" dirty="0" smtClean="0"/>
              <a:t> </a:t>
            </a:r>
            <a:r>
              <a:rPr lang="en-US" dirty="0" err="1" smtClean="0"/>
              <a:t>daugiau</a:t>
            </a:r>
            <a:r>
              <a:rPr lang="en-US" dirty="0" smtClean="0"/>
              <a:t>...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err="1" smtClean="0"/>
              <a:t>Šiais</a:t>
            </a:r>
            <a:r>
              <a:rPr lang="en-US" dirty="0" smtClean="0"/>
              <a:t> </a:t>
            </a:r>
            <a:r>
              <a:rPr lang="en-US" dirty="0" err="1" smtClean="0"/>
              <a:t>laikais</a:t>
            </a:r>
            <a:r>
              <a:rPr lang="en-US" dirty="0" smtClean="0"/>
              <a:t> </a:t>
            </a:r>
            <a:r>
              <a:rPr lang="en-US" dirty="0" err="1" smtClean="0"/>
              <a:t>vaikai</a:t>
            </a:r>
            <a:r>
              <a:rPr lang="en-US" dirty="0" smtClean="0"/>
              <a:t> </a:t>
            </a:r>
            <a:r>
              <a:rPr lang="en-US" dirty="0" err="1" smtClean="0"/>
              <a:t>yra</a:t>
            </a:r>
            <a:r>
              <a:rPr lang="en-US" dirty="0" smtClean="0"/>
              <a:t> </a:t>
            </a:r>
            <a:r>
              <a:rPr lang="en-US" dirty="0" err="1" smtClean="0"/>
              <a:t>tokie</a:t>
            </a:r>
            <a:r>
              <a:rPr lang="en-US" dirty="0" smtClean="0"/>
              <a:t> </a:t>
            </a:r>
            <a:r>
              <a:rPr lang="en-US" dirty="0" err="1" smtClean="0"/>
              <a:t>įkyrūs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Bet </a:t>
            </a:r>
            <a:r>
              <a:rPr lang="en-US" dirty="0" err="1" smtClean="0"/>
              <a:t>tiek</a:t>
            </a:r>
            <a:r>
              <a:rPr lang="en-US" dirty="0" smtClean="0"/>
              <a:t> to, </a:t>
            </a:r>
            <a:r>
              <a:rPr lang="en-US" dirty="0" err="1" smtClean="0"/>
              <a:t>jų</a:t>
            </a:r>
            <a:r>
              <a:rPr lang="en-US" dirty="0" smtClean="0"/>
              <a:t> </a:t>
            </a:r>
            <a:r>
              <a:rPr lang="en-US" dirty="0" err="1" smtClean="0"/>
              <a:t>stuburai</a:t>
            </a:r>
            <a:r>
              <a:rPr lang="en-US" dirty="0" smtClean="0"/>
              <a:t> </a:t>
            </a:r>
            <a:r>
              <a:rPr lang="en-US" dirty="0" err="1" smtClean="0"/>
              <a:t>silpni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lt-LT" dirty="0" smtClean="0"/>
              <a:t>ū</a:t>
            </a:r>
            <a:r>
              <a:rPr lang="en-US" dirty="0" smtClean="0"/>
              <a:t>s</a:t>
            </a:r>
          </a:p>
          <a:p>
            <a:pPr>
              <a:buNone/>
            </a:pPr>
            <a:r>
              <a:rPr lang="en-US" dirty="0" err="1" smtClean="0"/>
              <a:t>Nebijok</a:t>
            </a:r>
            <a:r>
              <a:rPr lang="en-US" dirty="0" smtClean="0"/>
              <a:t> </a:t>
            </a:r>
            <a:r>
              <a:rPr lang="en-US" dirty="0" err="1" smtClean="0"/>
              <a:t>trenkti</a:t>
            </a:r>
            <a:r>
              <a:rPr lang="en-US" dirty="0" smtClean="0"/>
              <a:t> </a:t>
            </a:r>
            <a:r>
              <a:rPr lang="en-US" dirty="0" err="1" smtClean="0"/>
              <a:t>vaikui</a:t>
            </a:r>
            <a:r>
              <a:rPr lang="en-US" dirty="0" smtClean="0"/>
              <a:t>, </a:t>
            </a:r>
            <a:r>
              <a:rPr lang="en-US" dirty="0" err="1" smtClean="0"/>
              <a:t>būk</a:t>
            </a:r>
            <a:r>
              <a:rPr lang="en-US" dirty="0" smtClean="0"/>
              <a:t> </a:t>
            </a:r>
            <a:r>
              <a:rPr lang="en-US" dirty="0" err="1" smtClean="0"/>
              <a:t>tikras</a:t>
            </a:r>
            <a:r>
              <a:rPr lang="en-US" dirty="0" smtClean="0"/>
              <a:t> </a:t>
            </a:r>
            <a:r>
              <a:rPr lang="en-US" dirty="0" err="1" smtClean="0"/>
              <a:t>vyras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Nesvarbu</a:t>
            </a:r>
            <a:r>
              <a:rPr lang="en-US" dirty="0" smtClean="0"/>
              <a:t> </a:t>
            </a:r>
            <a:r>
              <a:rPr lang="en-US" dirty="0" err="1" smtClean="0"/>
              <a:t>ar</a:t>
            </a:r>
            <a:r>
              <a:rPr lang="en-US" dirty="0" smtClean="0"/>
              <a:t> </a:t>
            </a:r>
            <a:r>
              <a:rPr lang="lt-LT" dirty="0" err="1" smtClean="0"/>
              <a:t>t</a:t>
            </a:r>
            <a:r>
              <a:rPr lang="en-US" dirty="0" smtClean="0"/>
              <a:t>u </a:t>
            </a:r>
            <a:r>
              <a:rPr lang="en-US" dirty="0" err="1" smtClean="0"/>
              <a:t>merga</a:t>
            </a:r>
            <a:r>
              <a:rPr lang="en-US" dirty="0" smtClean="0"/>
              <a:t>, </a:t>
            </a:r>
            <a:r>
              <a:rPr lang="en-US" dirty="0" err="1" smtClean="0"/>
              <a:t>ar</a:t>
            </a:r>
            <a:r>
              <a:rPr lang="en-US" dirty="0" smtClean="0"/>
              <a:t> </a:t>
            </a:r>
            <a:r>
              <a:rPr lang="en-US" dirty="0" err="1" smtClean="0"/>
              <a:t>žmogus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Kreipiuosi</a:t>
            </a:r>
            <a:r>
              <a:rPr lang="en-US" dirty="0" smtClean="0"/>
              <a:t> į Jus </a:t>
            </a:r>
            <a:r>
              <a:rPr lang="en-US" dirty="0" err="1" smtClean="0"/>
              <a:t>visus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Į </a:t>
            </a:r>
            <a:r>
              <a:rPr lang="lt-LT" dirty="0" err="1" smtClean="0"/>
              <a:t>t</a:t>
            </a:r>
            <a:r>
              <a:rPr lang="en-US" dirty="0" err="1" smtClean="0"/>
              <a:t>ave</a:t>
            </a:r>
            <a:r>
              <a:rPr lang="en-US" dirty="0" smtClean="0"/>
              <a:t>, </a:t>
            </a:r>
            <a:r>
              <a:rPr lang="lt-LT" dirty="0" smtClean="0"/>
              <a:t>į</a:t>
            </a:r>
            <a:r>
              <a:rPr lang="en-US" dirty="0" smtClean="0"/>
              <a:t> </a:t>
            </a:r>
            <a:r>
              <a:rPr lang="lt-LT" dirty="0" smtClean="0"/>
              <a:t>t</a:t>
            </a:r>
            <a:r>
              <a:rPr lang="en-US" dirty="0" err="1" smtClean="0"/>
              <a:t>ave</a:t>
            </a:r>
            <a:r>
              <a:rPr lang="en-US" dirty="0" smtClean="0"/>
              <a:t>, </a:t>
            </a:r>
            <a:r>
              <a:rPr lang="lt-LT" dirty="0" smtClean="0"/>
              <a:t>į</a:t>
            </a:r>
            <a:r>
              <a:rPr lang="en-US" dirty="0" smtClean="0"/>
              <a:t> </a:t>
            </a:r>
            <a:r>
              <a:rPr lang="lt-LT" dirty="0" smtClean="0"/>
              <a:t>t</a:t>
            </a:r>
            <a:r>
              <a:rPr lang="en-US" dirty="0" err="1" smtClean="0"/>
              <a:t>ave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lt-LT" dirty="0" smtClean="0"/>
              <a:t>Sukilkim prieš vaikus</a:t>
            </a:r>
            <a:r>
              <a:rPr lang="en-US" dirty="0" smtClean="0"/>
              <a:t>!</a:t>
            </a:r>
          </a:p>
          <a:p>
            <a:pPr>
              <a:buNone/>
            </a:pPr>
            <a:r>
              <a:rPr lang="en-US" dirty="0" err="1" smtClean="0"/>
              <a:t>Nukapokim</a:t>
            </a:r>
            <a:r>
              <a:rPr lang="en-US" dirty="0" smtClean="0"/>
              <a:t> </a:t>
            </a:r>
            <a:r>
              <a:rPr lang="en-US" dirty="0" err="1" smtClean="0"/>
              <a:t>jiem</a:t>
            </a:r>
            <a:r>
              <a:rPr lang="en-US" dirty="0" smtClean="0"/>
              <a:t> </a:t>
            </a:r>
            <a:r>
              <a:rPr lang="en-US" dirty="0" err="1" smtClean="0"/>
              <a:t>nagus</a:t>
            </a:r>
            <a:r>
              <a:rPr lang="en-US" dirty="0" smtClean="0"/>
              <a:t>, </a:t>
            </a:r>
            <a:r>
              <a:rPr lang="en-US" dirty="0" err="1" smtClean="0"/>
              <a:t>nuvarykim</a:t>
            </a:r>
            <a:r>
              <a:rPr lang="en-US" dirty="0" smtClean="0"/>
              <a:t> į </a:t>
            </a:r>
            <a:r>
              <a:rPr lang="en-US" dirty="0" err="1" smtClean="0"/>
              <a:t>kapus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Jie</a:t>
            </a:r>
            <a:r>
              <a:rPr lang="en-US" dirty="0" smtClean="0"/>
              <a:t> </a:t>
            </a:r>
            <a:r>
              <a:rPr lang="en-US" dirty="0" err="1" smtClean="0"/>
              <a:t>galvos</a:t>
            </a:r>
            <a:r>
              <a:rPr lang="en-US" dirty="0" smtClean="0"/>
              <a:t>, </a:t>
            </a:r>
            <a:r>
              <a:rPr lang="en-US" dirty="0" err="1" smtClean="0"/>
              <a:t>kad</a:t>
            </a:r>
            <a:r>
              <a:rPr lang="en-US" dirty="0" smtClean="0"/>
              <a:t> tai </a:t>
            </a:r>
            <a:r>
              <a:rPr lang="en-US" dirty="0" err="1" smtClean="0"/>
              <a:t>košmaras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Bet </a:t>
            </a:r>
            <a:r>
              <a:rPr lang="en-US" dirty="0" err="1" smtClean="0"/>
              <a:t>užmigę</a:t>
            </a:r>
            <a:r>
              <a:rPr lang="en-US" dirty="0" smtClean="0"/>
              <a:t> </a:t>
            </a:r>
            <a:r>
              <a:rPr lang="en-US" dirty="0" err="1" smtClean="0"/>
              <a:t>niekada</a:t>
            </a:r>
            <a:r>
              <a:rPr lang="en-US" dirty="0" smtClean="0"/>
              <a:t> </a:t>
            </a:r>
            <a:r>
              <a:rPr lang="en-US" dirty="0" err="1" smtClean="0"/>
              <a:t>taip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nepabus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err="1" smtClean="0"/>
              <a:t>Šetone</a:t>
            </a:r>
            <a:r>
              <a:rPr lang="lt-LT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prašau</a:t>
            </a:r>
            <a:r>
              <a:rPr lang="lt-LT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nupirki</a:t>
            </a:r>
            <a:r>
              <a:rPr lang="en-US" dirty="0" smtClean="0"/>
              <a:t> </a:t>
            </a:r>
            <a:r>
              <a:rPr lang="en-US" dirty="0" err="1" smtClean="0"/>
              <a:t>mano</a:t>
            </a:r>
            <a:r>
              <a:rPr lang="en-US" dirty="0" smtClean="0"/>
              <a:t> </a:t>
            </a:r>
            <a:r>
              <a:rPr lang="en-US" dirty="0" err="1" smtClean="0"/>
              <a:t>siel</a:t>
            </a:r>
            <a:r>
              <a:rPr lang="lt-LT" dirty="0" smtClean="0"/>
              <a:t>ą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Už</a:t>
            </a:r>
            <a:r>
              <a:rPr lang="en-US" dirty="0" smtClean="0"/>
              <a:t> </a:t>
            </a:r>
            <a:r>
              <a:rPr lang="en-US" dirty="0" err="1" smtClean="0"/>
              <a:t>leidimą</a:t>
            </a:r>
            <a:r>
              <a:rPr lang="en-US" dirty="0" smtClean="0"/>
              <a:t> </a:t>
            </a:r>
            <a:r>
              <a:rPr lang="en-US" dirty="0" err="1" smtClean="0"/>
              <a:t>taškyti</a:t>
            </a:r>
            <a:r>
              <a:rPr lang="en-US" dirty="0" smtClean="0"/>
              <a:t> </a:t>
            </a:r>
            <a:r>
              <a:rPr lang="en-US" dirty="0" err="1" smtClean="0"/>
              <a:t>vaikų</a:t>
            </a:r>
            <a:r>
              <a:rPr lang="en-US" dirty="0" smtClean="0"/>
              <a:t> </a:t>
            </a:r>
            <a:r>
              <a:rPr lang="en-US" dirty="0" err="1" smtClean="0"/>
              <a:t>galvas</a:t>
            </a:r>
            <a:r>
              <a:rPr lang="en-US" dirty="0" smtClean="0"/>
              <a:t> į </a:t>
            </a:r>
            <a:r>
              <a:rPr lang="en-US" dirty="0" err="1" smtClean="0"/>
              <a:t>sieną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Pyktis</a:t>
            </a:r>
            <a:r>
              <a:rPr lang="en-US" dirty="0" smtClean="0"/>
              <a:t> </a:t>
            </a:r>
            <a:r>
              <a:rPr lang="en-US" dirty="0" err="1" smtClean="0"/>
              <a:t>manyje</a:t>
            </a:r>
            <a:r>
              <a:rPr lang="en-US" dirty="0" smtClean="0"/>
              <a:t> </a:t>
            </a:r>
            <a:r>
              <a:rPr lang="en-US" dirty="0" err="1" smtClean="0"/>
              <a:t>verda</a:t>
            </a:r>
            <a:r>
              <a:rPr lang="en-US" dirty="0" smtClean="0"/>
              <a:t> </a:t>
            </a:r>
            <a:r>
              <a:rPr lang="en-US" dirty="0" err="1" smtClean="0"/>
              <a:t>kiekvieną</a:t>
            </a:r>
            <a:r>
              <a:rPr lang="en-US" dirty="0" smtClean="0"/>
              <a:t> </a:t>
            </a:r>
            <a:r>
              <a:rPr lang="en-US" dirty="0" err="1" smtClean="0"/>
              <a:t>dieną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Tai </a:t>
            </a:r>
            <a:r>
              <a:rPr lang="en-US" dirty="0" err="1" smtClean="0"/>
              <a:t>daug</a:t>
            </a:r>
            <a:r>
              <a:rPr lang="en-US" dirty="0" smtClean="0"/>
              <a:t> </a:t>
            </a:r>
            <a:r>
              <a:rPr lang="en-US" dirty="0" err="1" smtClean="0"/>
              <a:t>dažniau</a:t>
            </a:r>
            <a:r>
              <a:rPr lang="en-US" dirty="0" smtClean="0"/>
              <a:t> </a:t>
            </a:r>
            <a:r>
              <a:rPr lang="en-US" dirty="0" err="1" smtClean="0"/>
              <a:t>nei</a:t>
            </a:r>
            <a:r>
              <a:rPr lang="en-US" dirty="0" smtClean="0"/>
              <a:t> </a:t>
            </a:r>
            <a:r>
              <a:rPr lang="en-US" dirty="0" err="1" smtClean="0"/>
              <a:t>mano</a:t>
            </a:r>
            <a:r>
              <a:rPr lang="en-US" dirty="0" smtClean="0"/>
              <a:t> mama </a:t>
            </a:r>
            <a:r>
              <a:rPr lang="en-US" dirty="0" err="1" smtClean="0"/>
              <a:t>verda</a:t>
            </a:r>
            <a:r>
              <a:rPr lang="en-US" dirty="0" smtClean="0"/>
              <a:t> man </a:t>
            </a:r>
            <a:r>
              <a:rPr lang="en-US" dirty="0" err="1" smtClean="0"/>
              <a:t>pieną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Jeigu</a:t>
            </a:r>
            <a:r>
              <a:rPr lang="en-US" dirty="0" smtClean="0"/>
              <a:t> </a:t>
            </a:r>
            <a:r>
              <a:rPr lang="en-US" dirty="0" err="1" smtClean="0"/>
              <a:t>pagaučiau</a:t>
            </a:r>
            <a:r>
              <a:rPr lang="en-US" dirty="0" smtClean="0"/>
              <a:t> </a:t>
            </a:r>
            <a:r>
              <a:rPr lang="en-US" dirty="0" err="1" smtClean="0"/>
              <a:t>aš</a:t>
            </a:r>
            <a:r>
              <a:rPr lang="en-US" dirty="0" smtClean="0"/>
              <a:t> </a:t>
            </a:r>
            <a:r>
              <a:rPr lang="en-US" dirty="0" err="1" smtClean="0"/>
              <a:t>vaiką</a:t>
            </a:r>
            <a:r>
              <a:rPr lang="lt-LT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galėčiau</a:t>
            </a:r>
            <a:r>
              <a:rPr lang="en-US" dirty="0" smtClean="0"/>
              <a:t> </a:t>
            </a:r>
            <a:r>
              <a:rPr lang="en-US" dirty="0" err="1" smtClean="0"/>
              <a:t>jo</a:t>
            </a:r>
            <a:r>
              <a:rPr lang="en-US" dirty="0" smtClean="0"/>
              <a:t> </a:t>
            </a:r>
            <a:r>
              <a:rPr lang="en-US" dirty="0" err="1" smtClean="0"/>
              <a:t>mėsą</a:t>
            </a:r>
            <a:r>
              <a:rPr lang="en-US" dirty="0" smtClean="0"/>
              <a:t> </a:t>
            </a:r>
            <a:r>
              <a:rPr lang="en-US" dirty="0" err="1" smtClean="0"/>
              <a:t>sušaldyt</a:t>
            </a:r>
            <a:r>
              <a:rPr lang="en-US" dirty="0" smtClean="0"/>
              <a:t>, </a:t>
            </a:r>
            <a:r>
              <a:rPr lang="en-US" dirty="0" err="1" smtClean="0"/>
              <a:t>suvalgyt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Kaulus</a:t>
            </a:r>
            <a:r>
              <a:rPr lang="en-US" dirty="0" smtClean="0"/>
              <a:t> </a:t>
            </a:r>
            <a:r>
              <a:rPr lang="en-US" dirty="0" err="1" smtClean="0"/>
              <a:t>vietoj</a:t>
            </a:r>
            <a:r>
              <a:rPr lang="en-US" dirty="0" smtClean="0"/>
              <a:t> </a:t>
            </a:r>
            <a:r>
              <a:rPr lang="en-US" dirty="0" err="1" smtClean="0"/>
              <a:t>malkų</a:t>
            </a:r>
            <a:r>
              <a:rPr lang="en-US" dirty="0" smtClean="0"/>
              <a:t> </a:t>
            </a:r>
            <a:r>
              <a:rPr lang="en-US" dirty="0" err="1" smtClean="0"/>
              <a:t>suskaldyt</a:t>
            </a:r>
            <a:r>
              <a:rPr lang="en-US" dirty="0" smtClean="0"/>
              <a:t>...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Geras lietuviškos dainos pavyzdys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b="1" dirty="0" smtClean="0"/>
              <a:t>Atlikėjas</a:t>
            </a:r>
          </a:p>
          <a:p>
            <a:r>
              <a:rPr lang="lt-LT" dirty="0" smtClean="0"/>
              <a:t>Benas Aleksandravičius (ba.)</a:t>
            </a:r>
          </a:p>
          <a:p>
            <a:r>
              <a:rPr lang="en-US" dirty="0" smtClean="0"/>
              <a:t>1996 m. </a:t>
            </a:r>
            <a:r>
              <a:rPr lang="lt-LT" dirty="0" smtClean="0"/>
              <a:t>Vilnius</a:t>
            </a:r>
          </a:p>
          <a:p>
            <a:r>
              <a:rPr lang="lt-LT" dirty="0" smtClean="0"/>
              <a:t>M.A.M.A.</a:t>
            </a:r>
          </a:p>
          <a:p>
            <a:r>
              <a:rPr lang="lt-LT" dirty="0" smtClean="0"/>
              <a:t>Indie rock</a:t>
            </a:r>
            <a:endParaRPr lang="en-US" dirty="0"/>
          </a:p>
        </p:txBody>
      </p:sp>
      <p:pic>
        <p:nvPicPr>
          <p:cNvPr id="4098" name="Picture 2" descr="http://www.suru.lt/srwrd/wp-content/uploads/2013/05/ba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2895600"/>
            <a:ext cx="37338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Geras lietuviškos dainos pavyzdys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pPr algn="ctr">
              <a:buNone/>
            </a:pPr>
            <a:r>
              <a:rPr lang="lt-LT" dirty="0" smtClean="0"/>
              <a:t>ba. “Tai ne žmogus”</a:t>
            </a:r>
          </a:p>
          <a:p>
            <a:pPr algn="ctr">
              <a:buNone/>
            </a:pPr>
            <a:endParaRPr lang="lt-LT" dirty="0" smtClean="0"/>
          </a:p>
          <a:p>
            <a:pPr>
              <a:buNone/>
            </a:pPr>
            <a:r>
              <a:rPr lang="en-US" dirty="0" smtClean="0"/>
              <a:t>https://www.youtube.com/watch?v=DKjLuqeUzCw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19800"/>
          </a:xfrm>
        </p:spPr>
        <p:txBody>
          <a:bodyPr numCol="2">
            <a:normAutofit fontScale="77500" lnSpcReduction="20000"/>
          </a:bodyPr>
          <a:lstStyle/>
          <a:p>
            <a:pPr>
              <a:buNone/>
            </a:pPr>
            <a:r>
              <a:rPr lang="lt-LT" dirty="0" smtClean="0"/>
              <a:t>Tikiuosi sutems </a:t>
            </a:r>
          </a:p>
          <a:p>
            <a:pPr>
              <a:buNone/>
            </a:pPr>
            <a:r>
              <a:rPr lang="lt-LT" dirty="0" smtClean="0"/>
              <a:t>Mintis išsitemps </a:t>
            </a:r>
          </a:p>
          <a:p>
            <a:pPr>
              <a:buNone/>
            </a:pPr>
            <a:r>
              <a:rPr lang="lt-LT" dirty="0" smtClean="0"/>
              <a:t>Tai ne žmogus </a:t>
            </a:r>
          </a:p>
          <a:p>
            <a:pPr>
              <a:buNone/>
            </a:pPr>
            <a:r>
              <a:rPr lang="lt-LT" dirty="0" smtClean="0"/>
              <a:t>Tokius jausmus leis ji pajust </a:t>
            </a:r>
          </a:p>
          <a:p>
            <a:pPr>
              <a:buNone/>
            </a:pPr>
            <a:r>
              <a:rPr lang="lt-LT" dirty="0" smtClean="0"/>
              <a:t>Sunku </a:t>
            </a:r>
          </a:p>
          <a:p>
            <a:pPr>
              <a:buNone/>
            </a:pPr>
            <a:r>
              <a:rPr lang="lt-LT" dirty="0" smtClean="0"/>
              <a:t>Ilgai išbūti </a:t>
            </a:r>
          </a:p>
          <a:p>
            <a:pPr>
              <a:buNone/>
            </a:pPr>
            <a:r>
              <a:rPr lang="lt-LT" dirty="0" smtClean="0"/>
              <a:t>Pasistengti, reikia pajusti </a:t>
            </a:r>
          </a:p>
          <a:p>
            <a:pPr>
              <a:buNone/>
            </a:pPr>
            <a:r>
              <a:rPr lang="lt-LT" dirty="0" smtClean="0"/>
              <a:t>Sunku </a:t>
            </a:r>
          </a:p>
          <a:p>
            <a:pPr>
              <a:buNone/>
            </a:pPr>
            <a:r>
              <a:rPr lang="lt-LT" dirty="0" smtClean="0"/>
              <a:t>Ilgai išbūti </a:t>
            </a:r>
          </a:p>
          <a:p>
            <a:pPr>
              <a:buNone/>
            </a:pPr>
            <a:r>
              <a:rPr lang="lt-LT" dirty="0" smtClean="0"/>
              <a:t>Pasistengti, reikia pajusti </a:t>
            </a:r>
          </a:p>
          <a:p>
            <a:pPr>
              <a:buNone/>
            </a:pPr>
            <a:r>
              <a:rPr lang="lt-LT" dirty="0" smtClean="0"/>
              <a:t>Sakau būk </a:t>
            </a:r>
          </a:p>
          <a:p>
            <a:pPr>
              <a:buNone/>
            </a:pPr>
            <a:r>
              <a:rPr lang="lt-LT" dirty="0" smtClean="0"/>
              <a:t>Būk su savim </a:t>
            </a:r>
          </a:p>
          <a:p>
            <a:pPr>
              <a:buNone/>
            </a:pPr>
            <a:r>
              <a:rPr lang="lt-LT" dirty="0" smtClean="0"/>
              <a:t>Sau tamsu </a:t>
            </a:r>
          </a:p>
          <a:p>
            <a:pPr>
              <a:buNone/>
            </a:pPr>
            <a:r>
              <a:rPr lang="lt-LT" dirty="0" smtClean="0"/>
              <a:t>Naktį jauku </a:t>
            </a:r>
          </a:p>
          <a:p>
            <a:pPr>
              <a:buNone/>
            </a:pPr>
            <a:r>
              <a:rPr lang="lt-LT" dirty="0" smtClean="0"/>
              <a:t>Visai be žmonių </a:t>
            </a:r>
          </a:p>
          <a:p>
            <a:pPr>
              <a:buNone/>
            </a:pPr>
            <a:r>
              <a:rPr lang="lt-LT" dirty="0" smtClean="0"/>
              <a:t>Įvairių minčių </a:t>
            </a:r>
          </a:p>
          <a:p>
            <a:pPr>
              <a:buNone/>
            </a:pPr>
            <a:r>
              <a:rPr lang="lt-LT" dirty="0" smtClean="0"/>
              <a:t>Turiu, galiu </a:t>
            </a:r>
          </a:p>
          <a:p>
            <a:pPr>
              <a:buNone/>
            </a:pPr>
            <a:r>
              <a:rPr lang="lt-LT" dirty="0" smtClean="0"/>
              <a:t>Turiu, galiu </a:t>
            </a:r>
          </a:p>
          <a:p>
            <a:pPr>
              <a:buNone/>
            </a:pPr>
            <a:r>
              <a:rPr lang="lt-LT" dirty="0" smtClean="0"/>
              <a:t>Sunku Ilgai išbūti </a:t>
            </a:r>
          </a:p>
          <a:p>
            <a:pPr>
              <a:buNone/>
            </a:pPr>
            <a:r>
              <a:rPr lang="lt-LT" dirty="0" smtClean="0"/>
              <a:t>Pasistengti, reikia pajusti </a:t>
            </a:r>
          </a:p>
          <a:p>
            <a:pPr>
              <a:buNone/>
            </a:pPr>
            <a:r>
              <a:rPr lang="lt-LT" dirty="0" smtClean="0"/>
              <a:t>Sunku Ilgai išbūti </a:t>
            </a:r>
          </a:p>
          <a:p>
            <a:pPr>
              <a:buNone/>
            </a:pPr>
            <a:r>
              <a:rPr lang="lt-LT" dirty="0" smtClean="0"/>
              <a:t>Pasistengti, reikia pajusti </a:t>
            </a:r>
          </a:p>
          <a:p>
            <a:pPr>
              <a:buNone/>
            </a:pPr>
            <a:r>
              <a:rPr lang="lt-LT" dirty="0" smtClean="0"/>
              <a:t>Sakau būk </a:t>
            </a:r>
          </a:p>
          <a:p>
            <a:pPr>
              <a:buNone/>
            </a:pPr>
            <a:r>
              <a:rPr lang="lt-LT" dirty="0" smtClean="0"/>
              <a:t>Būk su savim </a:t>
            </a:r>
          </a:p>
          <a:p>
            <a:pPr>
              <a:buNone/>
            </a:pPr>
            <a:r>
              <a:rPr lang="lt-LT" dirty="0" smtClean="0"/>
              <a:t>Sau tamsu </a:t>
            </a:r>
          </a:p>
          <a:p>
            <a:pPr>
              <a:buNone/>
            </a:pPr>
            <a:r>
              <a:rPr lang="lt-LT" dirty="0" smtClean="0"/>
              <a:t>Naktį jauku </a:t>
            </a:r>
          </a:p>
          <a:p>
            <a:pPr>
              <a:buNone/>
            </a:pPr>
            <a:r>
              <a:rPr lang="lt-LT" dirty="0" smtClean="0"/>
              <a:t>Visai be žmonių </a:t>
            </a:r>
          </a:p>
          <a:p>
            <a:pPr>
              <a:buNone/>
            </a:pPr>
            <a:r>
              <a:rPr lang="lt-LT" dirty="0" smtClean="0"/>
              <a:t>Įvairių minčių </a:t>
            </a:r>
          </a:p>
          <a:p>
            <a:pPr>
              <a:buNone/>
            </a:pPr>
            <a:r>
              <a:rPr lang="lt-LT" dirty="0" smtClean="0"/>
              <a:t>Turiu, galiu </a:t>
            </a:r>
          </a:p>
          <a:p>
            <a:pPr>
              <a:buNone/>
            </a:pPr>
            <a:r>
              <a:rPr lang="lt-LT" dirty="0" smtClean="0"/>
              <a:t>Turiu, galiu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sz="4400" dirty="0" smtClean="0"/>
              <a:t>Muzikos reikia visokios.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221</Words>
  <Application>Microsoft Office PowerPoint</Application>
  <PresentationFormat>Demonstracija ekrane (4:3)</PresentationFormat>
  <Paragraphs>89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9" baseType="lpstr">
      <vt:lpstr>Office Theme</vt:lpstr>
      <vt:lpstr>Muzikos ir žodžių ryšys šiandieninėje lietuviškoje muzikoje</vt:lpstr>
      <vt:lpstr>Blogas (iš dalies) lietuviškos dainos pavyzdys</vt:lpstr>
      <vt:lpstr>Blogas (iš dalies) lietuviškos dainos pavyzdys</vt:lpstr>
      <vt:lpstr>PowerPoint pristatymas</vt:lpstr>
      <vt:lpstr>Geras lietuviškos dainos pavyzdys</vt:lpstr>
      <vt:lpstr>Geras lietuviškos dainos pavyzdys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Muzikos ir žodžių ryšys šiandieninėje lietuviškoje muzikoje</dc:title>
  <dc:creator>Samsung</dc:creator>
  <cp:lastModifiedBy>Mokytoja</cp:lastModifiedBy>
  <cp:revision>12</cp:revision>
  <dcterms:created xsi:type="dcterms:W3CDTF">2006-08-16T00:00:00Z</dcterms:created>
  <dcterms:modified xsi:type="dcterms:W3CDTF">2016-06-08T12:52:13Z</dcterms:modified>
</cp:coreProperties>
</file>