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437" r:id="rId3"/>
    <p:sldId id="446" r:id="rId4"/>
    <p:sldId id="442" r:id="rId5"/>
    <p:sldId id="436" r:id="rId6"/>
    <p:sldId id="440" r:id="rId7"/>
    <p:sldId id="443" r:id="rId8"/>
    <p:sldId id="444" r:id="rId9"/>
    <p:sldId id="270" r:id="rId10"/>
  </p:sldIdLst>
  <p:sldSz cx="9144000" cy="6858000" type="screen4x3"/>
  <p:notesSz cx="9874250" cy="6797675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19636-BF7C-4E9B-8088-B6E2EA2B7681}" type="datetimeFigureOut">
              <a:rPr lang="lt-LT" smtClean="0"/>
              <a:t>2016.04.15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03398-85A5-4E8A-8C60-A9495D5B91F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7713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6A013-36D9-4543-A321-676B7805279F}" type="datetimeFigureOut">
              <a:rPr lang="lt-LT" smtClean="0"/>
              <a:t>2016.04.15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02A64-ADAD-4525-A66D-503A3E2A18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665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151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547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7648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08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88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598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382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564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590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66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403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7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2015.09.17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NEC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FCF4C-4C3E-44E0-A893-85B5C31082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205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gzaminai.lt/56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88840"/>
            <a:ext cx="7772400" cy="1470025"/>
          </a:xfrm>
        </p:spPr>
        <p:txBody>
          <a:bodyPr>
            <a:normAutofit/>
          </a:bodyPr>
          <a:lstStyle/>
          <a:p>
            <a:r>
              <a:rPr lang="lt-LT" dirty="0" smtClean="0"/>
              <a:t>2016 </a:t>
            </a:r>
            <a:r>
              <a:rPr lang="lt-LT" dirty="0" err="1" smtClean="0"/>
              <a:t>m</a:t>
            </a:r>
            <a:r>
              <a:rPr lang="lt-LT" dirty="0" smtClean="0"/>
              <a:t>. BE aktualijos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lt-LT" sz="2400" dirty="0" smtClean="0"/>
          </a:p>
          <a:p>
            <a:r>
              <a:rPr lang="lt-LT" sz="2400" dirty="0"/>
              <a:t>NEC </a:t>
            </a:r>
            <a:r>
              <a:rPr lang="lt-LT" sz="2400" dirty="0" smtClean="0"/>
              <a:t>direktorė  Saulė Vingelienė</a:t>
            </a:r>
          </a:p>
        </p:txBody>
      </p:sp>
    </p:spTree>
    <p:extLst>
      <p:ext uri="{BB962C8B-B14F-4D97-AF65-F5344CB8AC3E}">
        <p14:creationId xmlns:p14="http://schemas.microsoft.com/office/powerpoint/2010/main" val="24434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4267"/>
          </a:xfrm>
        </p:spPr>
        <p:txBody>
          <a:bodyPr>
            <a:normAutofit/>
          </a:bodyPr>
          <a:lstStyle/>
          <a:p>
            <a:r>
              <a:rPr lang="lt-LT" sz="2800" dirty="0"/>
              <a:t>2013 </a:t>
            </a:r>
            <a:r>
              <a:rPr lang="lt-LT" sz="2800" dirty="0" err="1"/>
              <a:t>m</a:t>
            </a:r>
            <a:r>
              <a:rPr lang="lt-LT" sz="2800" dirty="0"/>
              <a:t>. PUPP ir 2015 </a:t>
            </a:r>
            <a:r>
              <a:rPr lang="lt-LT" sz="2800" dirty="0" err="1"/>
              <a:t>m</a:t>
            </a:r>
            <a:r>
              <a:rPr lang="lt-LT" sz="2800" dirty="0"/>
              <a:t>. VBE palyginimas. Matematika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2</a:t>
            </a:fld>
            <a:endParaRPr lang="lt-LT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6" y="980728"/>
            <a:ext cx="6804025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3861048"/>
            <a:ext cx="6303963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88224" y="980728"/>
            <a:ext cx="19834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2000" dirty="0">
                <a:solidFill>
                  <a:prstClr val="black"/>
                </a:solidFill>
              </a:rPr>
              <a:t>Skelbiami PUPP rezultatai pagal mokyklas ir savivaldybes: </a:t>
            </a:r>
            <a:r>
              <a:rPr lang="lt-LT" sz="2000" dirty="0">
                <a:solidFill>
                  <a:prstClr val="black"/>
                </a:solidFill>
                <a:hlinkClick r:id="rId4"/>
              </a:rPr>
              <a:t>http://www.egzaminai.lt/562/</a:t>
            </a:r>
            <a:r>
              <a:rPr lang="lt-LT" sz="20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154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02630"/>
            <a:ext cx="8229600" cy="562074"/>
          </a:xfrm>
        </p:spPr>
        <p:txBody>
          <a:bodyPr>
            <a:noAutofit/>
          </a:bodyPr>
          <a:lstStyle/>
          <a:p>
            <a:r>
              <a:rPr lang="lt-LT" sz="3600" dirty="0" smtClean="0"/>
              <a:t>Grįžtamoji informacija mokiniams. PUPP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1" y="908720"/>
            <a:ext cx="1907704" cy="388097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lt-LT" sz="3800" dirty="0" smtClean="0"/>
              <a:t>Mokinio PUPP profilis bus papildytas užsienio kalbos rezultatais, jei kalbos mokėjimo lygis bus nustatomas susitarus su NEC.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05881"/>
            <a:ext cx="6912768" cy="295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576" y="3926585"/>
            <a:ext cx="5686772" cy="289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0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4</a:t>
            </a:fld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10693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45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5</a:t>
            </a:fld>
            <a:endParaRPr lang="lt-L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558"/>
            <a:ext cx="8640960" cy="6759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56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lt-LT" sz="3200" dirty="0" smtClean="0"/>
              <a:t>Matematikos PUPP. 2014 </a:t>
            </a:r>
            <a:r>
              <a:rPr lang="lt-LT" sz="3200" dirty="0" err="1" smtClean="0"/>
              <a:t>m</a:t>
            </a:r>
            <a:r>
              <a:rPr lang="lt-LT" sz="3200" dirty="0" smtClean="0"/>
              <a:t>. Vidurkis 5,88</a:t>
            </a:r>
            <a:endParaRPr lang="lt-LT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6</a:t>
            </a:fld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16" y="1052736"/>
            <a:ext cx="6765644" cy="456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71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7</a:t>
            </a:fld>
            <a:endParaRPr lang="lt-LT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298818" cy="456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99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lt-LT" sz="3600" dirty="0" smtClean="0"/>
              <a:t>Užsienio kalbų egzamino kalbėjimo dalis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6805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>Užsiregistravo </a:t>
            </a:r>
            <a:r>
              <a:rPr lang="lt-LT" b="1" dirty="0" smtClean="0">
                <a:solidFill>
                  <a:srgbClr val="FF0000"/>
                </a:solidFill>
              </a:rPr>
              <a:t>22459</a:t>
            </a:r>
            <a:r>
              <a:rPr lang="lt-LT" b="1" dirty="0" smtClean="0"/>
              <a:t> kandidatų</a:t>
            </a:r>
            <a:r>
              <a:rPr lang="lt-LT" dirty="0" smtClean="0"/>
              <a:t>:</a:t>
            </a:r>
            <a:endParaRPr lang="lt-LT" dirty="0"/>
          </a:p>
          <a:p>
            <a:pPr lvl="0"/>
            <a:r>
              <a:rPr lang="lt-LT" dirty="0"/>
              <a:t>Anglų </a:t>
            </a:r>
            <a:r>
              <a:rPr lang="lt-LT" dirty="0" err="1"/>
              <a:t>k</a:t>
            </a:r>
            <a:r>
              <a:rPr lang="lt-LT" dirty="0"/>
              <a:t>. – 20672</a:t>
            </a:r>
          </a:p>
          <a:p>
            <a:pPr lvl="0"/>
            <a:r>
              <a:rPr lang="lt-LT" dirty="0"/>
              <a:t>Vokiečių </a:t>
            </a:r>
            <a:r>
              <a:rPr lang="lt-LT" dirty="0" err="1"/>
              <a:t>k</a:t>
            </a:r>
            <a:r>
              <a:rPr lang="lt-LT" dirty="0"/>
              <a:t>. – 140</a:t>
            </a:r>
          </a:p>
          <a:p>
            <a:pPr lvl="0"/>
            <a:r>
              <a:rPr lang="lt-LT" dirty="0"/>
              <a:t>Rusų </a:t>
            </a:r>
            <a:r>
              <a:rPr lang="lt-LT" dirty="0" err="1"/>
              <a:t>k</a:t>
            </a:r>
            <a:r>
              <a:rPr lang="lt-LT" dirty="0"/>
              <a:t>. – 1619</a:t>
            </a:r>
          </a:p>
          <a:p>
            <a:pPr lvl="0"/>
            <a:r>
              <a:rPr lang="lt-LT" dirty="0"/>
              <a:t>Prancūzų </a:t>
            </a:r>
            <a:r>
              <a:rPr lang="lt-LT" dirty="0" err="1"/>
              <a:t>k</a:t>
            </a:r>
            <a:r>
              <a:rPr lang="lt-LT" dirty="0"/>
              <a:t>. – 28</a:t>
            </a:r>
          </a:p>
          <a:p>
            <a:pPr marL="0" indent="0">
              <a:buNone/>
            </a:pPr>
            <a:r>
              <a:rPr lang="lt-LT" b="1" dirty="0" smtClean="0"/>
              <a:t>Dalyvavo 21817 kandidatų</a:t>
            </a:r>
            <a:r>
              <a:rPr lang="lt-LT" dirty="0" smtClean="0"/>
              <a:t>:</a:t>
            </a:r>
            <a:endParaRPr lang="lt-LT" dirty="0"/>
          </a:p>
          <a:p>
            <a:pPr lvl="0"/>
            <a:r>
              <a:rPr lang="lt-LT" dirty="0"/>
              <a:t>Anglų </a:t>
            </a:r>
            <a:r>
              <a:rPr lang="lt-LT" dirty="0" err="1"/>
              <a:t>k</a:t>
            </a:r>
            <a:r>
              <a:rPr lang="lt-LT" dirty="0"/>
              <a:t>. – 20108</a:t>
            </a:r>
          </a:p>
          <a:p>
            <a:pPr lvl="0"/>
            <a:r>
              <a:rPr lang="lt-LT" dirty="0"/>
              <a:t>Vokiečių </a:t>
            </a:r>
            <a:r>
              <a:rPr lang="lt-LT" dirty="0" err="1"/>
              <a:t>k</a:t>
            </a:r>
            <a:r>
              <a:rPr lang="lt-LT" dirty="0"/>
              <a:t>. – 92</a:t>
            </a:r>
          </a:p>
          <a:p>
            <a:pPr lvl="0"/>
            <a:r>
              <a:rPr lang="lt-LT" dirty="0"/>
              <a:t>Rusų </a:t>
            </a:r>
            <a:r>
              <a:rPr lang="lt-LT" dirty="0" err="1"/>
              <a:t>k</a:t>
            </a:r>
            <a:r>
              <a:rPr lang="lt-LT" dirty="0"/>
              <a:t>. – 1525</a:t>
            </a:r>
          </a:p>
          <a:p>
            <a:pPr lvl="0"/>
            <a:r>
              <a:rPr lang="lt-LT" dirty="0"/>
              <a:t>Prancūzų </a:t>
            </a:r>
            <a:r>
              <a:rPr lang="lt-LT" dirty="0" err="1"/>
              <a:t>k</a:t>
            </a:r>
            <a:r>
              <a:rPr lang="lt-LT" dirty="0"/>
              <a:t>. – 92</a:t>
            </a:r>
          </a:p>
          <a:p>
            <a:pPr marL="0" indent="0">
              <a:buNone/>
            </a:pPr>
            <a:r>
              <a:rPr lang="lt-LT" b="1" dirty="0"/>
              <a:t>Buvo </a:t>
            </a:r>
            <a:r>
              <a:rPr lang="lt-LT" b="1" dirty="0" smtClean="0"/>
              <a:t>171 </a:t>
            </a:r>
            <a:r>
              <a:rPr lang="lt-LT" b="1" dirty="0"/>
              <a:t>anglų, 3 prancūzų, 7 vokiečių, </a:t>
            </a:r>
            <a:r>
              <a:rPr lang="lt-LT" b="1" dirty="0"/>
              <a:t>25 </a:t>
            </a:r>
            <a:r>
              <a:rPr lang="lt-LT" b="1" dirty="0" smtClean="0"/>
              <a:t>rusų, o iš viso </a:t>
            </a:r>
            <a:r>
              <a:rPr lang="lt-LT" dirty="0"/>
              <a:t>– </a:t>
            </a:r>
            <a:r>
              <a:rPr lang="lt-LT" b="1" dirty="0" smtClean="0">
                <a:solidFill>
                  <a:srgbClr val="FF0000"/>
                </a:solidFill>
              </a:rPr>
              <a:t>206</a:t>
            </a:r>
            <a:r>
              <a:rPr lang="lt-LT" b="1" dirty="0" smtClean="0"/>
              <a:t> </a:t>
            </a:r>
            <a:r>
              <a:rPr lang="lt-LT" b="1" dirty="0"/>
              <a:t>vykdymo centrai</a:t>
            </a:r>
            <a:r>
              <a:rPr lang="lt-LT" dirty="0"/>
              <a:t>.</a:t>
            </a:r>
          </a:p>
          <a:p>
            <a:pPr marL="0" indent="0">
              <a:buNone/>
            </a:pPr>
            <a:r>
              <a:rPr lang="lt-LT" b="1" dirty="0"/>
              <a:t>Vertino </a:t>
            </a:r>
            <a:r>
              <a:rPr lang="lt-LT" b="1" dirty="0" smtClean="0"/>
              <a:t>1219 </a:t>
            </a:r>
            <a:r>
              <a:rPr lang="lt-LT" b="1" dirty="0"/>
              <a:t>anglų, 12 prancūzų, 34 vokiečių, </a:t>
            </a:r>
            <a:r>
              <a:rPr lang="lt-LT" b="1" dirty="0"/>
              <a:t>151 </a:t>
            </a:r>
            <a:r>
              <a:rPr lang="lt-LT" b="1" dirty="0" smtClean="0"/>
              <a:t>rusų, o iš viso </a:t>
            </a:r>
            <a:r>
              <a:rPr lang="lt-LT" dirty="0"/>
              <a:t>– </a:t>
            </a:r>
            <a:r>
              <a:rPr lang="lt-LT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1416</a:t>
            </a:r>
            <a:r>
              <a:rPr lang="lt-LT" b="1" dirty="0" smtClean="0"/>
              <a:t> </a:t>
            </a:r>
            <a:r>
              <a:rPr lang="lt-LT" b="1" dirty="0"/>
              <a:t>vertintojų</a:t>
            </a:r>
            <a:r>
              <a:rPr lang="lt-LT" dirty="0"/>
              <a:t>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4700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sz="8000" b="1" dirty="0" smtClean="0">
                <a:solidFill>
                  <a:schemeClr val="accent6">
                    <a:lumMod val="75000"/>
                  </a:schemeClr>
                </a:solidFill>
              </a:rPr>
              <a:t>Ačiū!</a:t>
            </a:r>
            <a:endParaRPr lang="lt-LT" sz="8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070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_šablonas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4995DF-8D62-46E5-8517-4010BDE20CCC}"/>
</file>

<file path=customXml/itemProps2.xml><?xml version="1.0" encoding="utf-8"?>
<ds:datastoreItem xmlns:ds="http://schemas.openxmlformats.org/officeDocument/2006/customXml" ds:itemID="{87473237-1492-4CF4-A84E-BF508774C3D2}"/>
</file>

<file path=customXml/itemProps3.xml><?xml version="1.0" encoding="utf-8"?>
<ds:datastoreItem xmlns:ds="http://schemas.openxmlformats.org/officeDocument/2006/customXml" ds:itemID="{863F8F54-40A9-4D65-B892-76D074949F46}"/>
</file>

<file path=docProps/app.xml><?xml version="1.0" encoding="utf-8"?>
<Properties xmlns="http://schemas.openxmlformats.org/officeDocument/2006/extended-properties" xmlns:vt="http://schemas.openxmlformats.org/officeDocument/2006/docPropsVTypes">
  <Template>NEC_šablonas2</Template>
  <TotalTime>3576</TotalTime>
  <Words>168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NEC_šablonas2</vt:lpstr>
      <vt:lpstr>2016 m. BE aktualijos</vt:lpstr>
      <vt:lpstr>2013 m. PUPP ir 2015 m. VBE palyginimas. Matematika</vt:lpstr>
      <vt:lpstr>Grįžtamoji informacija mokiniams. PUPP</vt:lpstr>
      <vt:lpstr>PowerPoint Presentation</vt:lpstr>
      <vt:lpstr>PowerPoint Presentation</vt:lpstr>
      <vt:lpstr>Matematikos PUPP. 2014 m. Vidurkis 5,88</vt:lpstr>
      <vt:lpstr>PowerPoint Presentation</vt:lpstr>
      <vt:lpstr>Užsienio kalbų egzamino kalbėjimo dalis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Saulė Vingelienė</dc:creator>
  <cp:lastModifiedBy>Saulė Vingelienė</cp:lastModifiedBy>
  <cp:revision>160</cp:revision>
  <cp:lastPrinted>2015-09-17T06:22:15Z</cp:lastPrinted>
  <dcterms:created xsi:type="dcterms:W3CDTF">2013-12-05T15:33:12Z</dcterms:created>
  <dcterms:modified xsi:type="dcterms:W3CDTF">2016-04-15T06:57:23Z</dcterms:modified>
</cp:coreProperties>
</file>