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3/3/2016</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B6F15528-21DE-4FAA-801E-634DDDAF4B2B}"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3/3/2016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3/3/2016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3/3/2016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3/3/2016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D8BD707-D9CF-40AE-B4C6-C98DA3205C09}" type="datetimeFigureOut">
              <a:rPr lang="en-US" smtClean="0"/>
              <a:pPr/>
              <a:t>3/3/2016</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lt-LT" i="1" dirty="0" smtClean="0"/>
              <a:t>Tarptautinė rašytojų diena</a:t>
            </a:r>
            <a:br>
              <a:rPr lang="lt-LT" i="1" dirty="0" smtClean="0"/>
            </a:br>
            <a:endParaRPr lang="lt-LT" dirty="0"/>
          </a:p>
        </p:txBody>
      </p:sp>
      <p:sp>
        <p:nvSpPr>
          <p:cNvPr id="3" name="Subtitle 2"/>
          <p:cNvSpPr>
            <a:spLocks noGrp="1"/>
          </p:cNvSpPr>
          <p:nvPr>
            <p:ph type="subTitle" idx="1"/>
          </p:nvPr>
        </p:nvSpPr>
        <p:spPr/>
        <p:txBody>
          <a:bodyPr/>
          <a:lstStyle/>
          <a:p>
            <a:r>
              <a:rPr lang="lt-LT" smtClean="0"/>
              <a:t>Kovo 3 d.</a:t>
            </a:r>
            <a:endParaRPr lang="lt-LT"/>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b="0" dirty="0" smtClean="0"/>
              <a:t>Šiandien minime </a:t>
            </a:r>
            <a:r>
              <a:rPr lang="lt-LT" dirty="0" smtClean="0"/>
              <a:t>Tarptautinę rašytojų dieną!</a:t>
            </a:r>
            <a:endParaRPr lang="lt-LT" dirty="0"/>
          </a:p>
        </p:txBody>
      </p:sp>
      <p:sp>
        <p:nvSpPr>
          <p:cNvPr id="3" name="Content Placeholder 2"/>
          <p:cNvSpPr>
            <a:spLocks noGrp="1"/>
          </p:cNvSpPr>
          <p:nvPr>
            <p:ph idx="1"/>
          </p:nvPr>
        </p:nvSpPr>
        <p:spPr/>
        <p:txBody>
          <a:bodyPr/>
          <a:lstStyle/>
          <a:p>
            <a:r>
              <a:rPr lang="lt-LT" dirty="0" smtClean="0"/>
              <a:t> Tarptautinė rašytojų diena švenčiama nuo 1986 metų. Šių metų sausio 12-18 dienomis vyko 48-asis Tarptautinio rašytojų klubo kongresas, kuriame ir buvo nuspręsta kasmet minėti šią šventę. Poetai turi savo šventę – tarptautinę poezijos dieną, kurią švenčia kovo 21 d., UNESCO sprendimu.</a:t>
            </a:r>
            <a:endParaRPr lang="lt-L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Tad sveikinam visus Lietuvos (ir pasaulio žinoma) rašytojus su JŲ diena!!!</a:t>
            </a:r>
            <a:endParaRPr lang="lt-LT" dirty="0"/>
          </a:p>
        </p:txBody>
      </p:sp>
      <p:sp>
        <p:nvSpPr>
          <p:cNvPr id="3" name="Content Placeholder 2"/>
          <p:cNvSpPr>
            <a:spLocks noGrp="1"/>
          </p:cNvSpPr>
          <p:nvPr>
            <p:ph idx="1"/>
          </p:nvPr>
        </p:nvSpPr>
        <p:spPr/>
        <p:txBody>
          <a:bodyPr/>
          <a:lstStyle/>
          <a:p>
            <a:endParaRPr lang="lt-LT"/>
          </a:p>
        </p:txBody>
      </p:sp>
      <p:pic>
        <p:nvPicPr>
          <p:cNvPr id="1026" name="Picture 2" descr="C:\Users\mickiren\Desktop\rasytojai.jpg"/>
          <p:cNvPicPr>
            <a:picLocks noChangeAspect="1" noChangeArrowheads="1"/>
          </p:cNvPicPr>
          <p:nvPr/>
        </p:nvPicPr>
        <p:blipFill>
          <a:blip r:embed="rId2" cstate="print"/>
          <a:srcRect/>
          <a:stretch>
            <a:fillRect/>
          </a:stretch>
        </p:blipFill>
        <p:spPr bwMode="auto">
          <a:xfrm>
            <a:off x="1371600" y="1733550"/>
            <a:ext cx="6477000" cy="485775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b="0" dirty="0" smtClean="0"/>
              <a:t>Rašytojų mintys apie save ir kūrybą:</a:t>
            </a:r>
            <a:endParaRPr lang="lt-LT" dirty="0"/>
          </a:p>
        </p:txBody>
      </p:sp>
      <p:sp>
        <p:nvSpPr>
          <p:cNvPr id="3" name="Content Placeholder 2"/>
          <p:cNvSpPr>
            <a:spLocks noGrp="1"/>
          </p:cNvSpPr>
          <p:nvPr>
            <p:ph idx="1"/>
          </p:nvPr>
        </p:nvSpPr>
        <p:spPr/>
        <p:txBody>
          <a:bodyPr/>
          <a:lstStyle/>
          <a:p>
            <a:endParaRPr lang="lt-LT"/>
          </a:p>
        </p:txBody>
      </p:sp>
      <p:pic>
        <p:nvPicPr>
          <p:cNvPr id="2050" name="Picture 2" descr="C:\Users\mickiren\Desktop\atsisiųsti.jpg"/>
          <p:cNvPicPr>
            <a:picLocks noChangeAspect="1" noChangeArrowheads="1"/>
          </p:cNvPicPr>
          <p:nvPr/>
        </p:nvPicPr>
        <p:blipFill>
          <a:blip r:embed="rId2" cstate="print"/>
          <a:srcRect/>
          <a:stretch>
            <a:fillRect/>
          </a:stretch>
        </p:blipFill>
        <p:spPr bwMode="auto">
          <a:xfrm>
            <a:off x="1295400" y="2023475"/>
            <a:ext cx="6592512" cy="3905838"/>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dirty="0"/>
          </a:p>
        </p:txBody>
      </p:sp>
      <p:sp>
        <p:nvSpPr>
          <p:cNvPr id="3" name="Content Placeholder 2"/>
          <p:cNvSpPr>
            <a:spLocks noGrp="1"/>
          </p:cNvSpPr>
          <p:nvPr>
            <p:ph idx="1"/>
          </p:nvPr>
        </p:nvSpPr>
        <p:spPr>
          <a:xfrm>
            <a:off x="457200" y="304800"/>
            <a:ext cx="8229600" cy="6004560"/>
          </a:xfrm>
        </p:spPr>
        <p:txBody>
          <a:bodyPr/>
          <a:lstStyle/>
          <a:p>
            <a:r>
              <a:rPr lang="lt-LT" dirty="0" smtClean="0"/>
              <a:t>Rašytojui reikia tokios pat narsos kaip kareiviui: pirmasis turi taip mat mažai galvoti apie kritikus kaip antrasis apie ligoninę (Stendalis</a:t>
            </a:r>
            <a:r>
              <a:rPr lang="lt-LT" dirty="0" smtClean="0"/>
              <a:t>).</a:t>
            </a:r>
          </a:p>
          <a:p>
            <a:endParaRPr lang="lt-LT" dirty="0" smtClean="0"/>
          </a:p>
          <a:p>
            <a:r>
              <a:rPr lang="lt-LT" dirty="0" smtClean="0"/>
              <a:t>Rašytojas neturi stengtis būti protingesnis už žmogų ir pasaulį. (L. Frankas</a:t>
            </a:r>
            <a:r>
              <a:rPr lang="lt-LT" dirty="0" smtClean="0"/>
              <a:t>)</a:t>
            </a:r>
          </a:p>
          <a:p>
            <a:endParaRPr lang="lt-LT" dirty="0" smtClean="0"/>
          </a:p>
          <a:p>
            <a:r>
              <a:rPr lang="lt-LT" dirty="0" smtClean="0"/>
              <a:t>Tikras rašytojas – tai tas pats, kas senovės pranašas: jis regi aiškiau negu paprasti žmonės. ( A. Čechovas).</a:t>
            </a:r>
            <a:endParaRPr lang="lt-L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a:xfrm>
            <a:off x="457200" y="304800"/>
            <a:ext cx="8229600" cy="6004560"/>
          </a:xfrm>
        </p:spPr>
        <p:txBody>
          <a:bodyPr>
            <a:normAutofit/>
          </a:bodyPr>
          <a:lstStyle/>
          <a:p>
            <a:r>
              <a:rPr lang="lt-LT" dirty="0" smtClean="0"/>
              <a:t>Rašymas – dvasių užkeikimas tikrąja prasme. (F. Kafka)</a:t>
            </a:r>
          </a:p>
          <a:p>
            <a:pPr>
              <a:buNone/>
            </a:pPr>
            <a:endParaRPr lang="lt-LT" dirty="0" smtClean="0"/>
          </a:p>
          <a:p>
            <a:r>
              <a:rPr lang="lt-LT" dirty="0" smtClean="0"/>
              <a:t>Rašymas tėra nuosekli ir sąmoninga savižuda, o kiekvienas tikras rašytojas yra menamas savižudis (R.Gavelis</a:t>
            </a:r>
            <a:r>
              <a:rPr lang="lt-LT" dirty="0" smtClean="0"/>
              <a:t>)</a:t>
            </a:r>
          </a:p>
          <a:p>
            <a:endParaRPr lang="lt-LT" dirty="0" smtClean="0"/>
          </a:p>
          <a:p>
            <a:r>
              <a:rPr lang="lt-LT" dirty="0" smtClean="0"/>
              <a:t>Rašytojas turi būti sudėtas tarsi iš dviejų žmonių. Vienas vedžioja jo ranką, kitas stengiasi ją sulaikyti. Iš tos dvikovos ir gimsta tikri kūriniai. Rašytojas, kuris nesipriešina sau – visada pralaimi. (J. Marcinkevičius).</a:t>
            </a:r>
            <a:endParaRPr lang="lt-L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a:xfrm>
            <a:off x="457200" y="304800"/>
            <a:ext cx="8229600" cy="6004560"/>
          </a:xfrm>
        </p:spPr>
        <p:txBody>
          <a:bodyPr/>
          <a:lstStyle/>
          <a:p>
            <a:r>
              <a:rPr lang="lt-LT" dirty="0" smtClean="0"/>
              <a:t>Rašytojas rašo ne todėl, kad jis nori ką nors pasakyti, o todėl, kad jis turi ką pasakyti. (F. S. Ficdžeraldas</a:t>
            </a:r>
            <a:r>
              <a:rPr lang="lt-LT" dirty="0" smtClean="0"/>
              <a:t>)</a:t>
            </a:r>
          </a:p>
          <a:p>
            <a:endParaRPr lang="lt-LT" dirty="0" smtClean="0"/>
          </a:p>
          <a:p>
            <a:r>
              <a:rPr lang="lt-LT" dirty="0" smtClean="0"/>
              <a:t>Išlaisvink žmogų ir jis pradės kurti. (A. de Sent Egziuperi</a:t>
            </a:r>
            <a:r>
              <a:rPr lang="lt-LT" dirty="0" smtClean="0"/>
              <a:t>)</a:t>
            </a:r>
          </a:p>
          <a:p>
            <a:endParaRPr lang="lt-LT" dirty="0" smtClean="0"/>
          </a:p>
          <a:p>
            <a:r>
              <a:rPr lang="lt-LT" dirty="0" smtClean="0"/>
              <a:t>Idėjos nemiršta, jos kartais tik snaudžia, bet nubunda dar galingesnės, negu prieš tai. (A. Diuma</a:t>
            </a:r>
            <a:r>
              <a:rPr lang="lt-LT" dirty="0" smtClean="0"/>
              <a:t>)</a:t>
            </a:r>
          </a:p>
          <a:p>
            <a:r>
              <a:rPr lang="lt-LT" dirty="0" smtClean="0"/>
              <a:t>Įkvėpimas atsiranda tik dirbant. (P. Čaikovskis)</a:t>
            </a:r>
            <a:endParaRPr lang="lt-L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lstStyle/>
          <a:p>
            <a:r>
              <a:rPr lang="lt-LT" dirty="0" smtClean="0"/>
              <a:t>Aš – rašytojas. Rašau tai, kas plaukia man iš širdies. Išgyvenęs šiame pasaulyje beveik šešiasdešimt metų, sugebėjau rasti atsakymą į daugelį klausimų, be dviejų: kodėl aš rašau ir kodėl myliu vieną moterį. Ne sykį kamavausi, norėdamas įminti tuos dalykus. Juk yra kitų moterų, daug gražesnių, kodėl kaip tik šita? Nėra atsakymo. Lygiai taip pat ir su rašymu – jeigu aš rašau, tai todėl, kad myliu. Cirilas Kosmačaa</a:t>
            </a:r>
            <a:endParaRPr lang="lt-LT"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TotalTime>
  <Words>318</Words>
  <Application>Microsoft Office PowerPoint</Application>
  <PresentationFormat>On-screen Show (4:3)</PresentationFormat>
  <Paragraphs>23</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Apex</vt:lpstr>
      <vt:lpstr>Tarptautinė rašytojų diena </vt:lpstr>
      <vt:lpstr>Šiandien minime Tarptautinę rašytojų dieną!</vt:lpstr>
      <vt:lpstr>Tad sveikinam visus Lietuvos (ir pasaulio žinoma) rašytojus su JŲ diena!!!</vt:lpstr>
      <vt:lpstr>Rašytojų mintys apie save ir kūrybą:</vt:lpstr>
      <vt:lpstr>Slide 5</vt:lpstr>
      <vt:lpstr>Slide 6</vt:lpstr>
      <vt:lpstr>Slide 7</vt:lpstr>
      <vt:lpstr>Slide 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Tarptautinė rašytojų diena </dc:title>
  <dc:creator>Sandra Janušonienė</dc:creator>
  <cp:lastModifiedBy>mickiren</cp:lastModifiedBy>
  <cp:revision>3</cp:revision>
  <dcterms:created xsi:type="dcterms:W3CDTF">2006-08-16T00:00:00Z</dcterms:created>
  <dcterms:modified xsi:type="dcterms:W3CDTF">2016-03-03T06:22:18Z</dcterms:modified>
</cp:coreProperties>
</file>