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0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6" r:id="rId13"/>
  </p:sldIdLst>
  <p:sldSz cx="12192000" cy="6858000"/>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Pavadinimo skaidrė">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lt-LT" smtClean="0"/>
              <a:t>Spustelėję redag. ruoš. pavad. stilių</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Spustelėję redag. ruoš. paantrš. stilių</a:t>
            </a:r>
            <a:endParaRPr lang="en-US" dirty="0"/>
          </a:p>
        </p:txBody>
      </p:sp>
      <p:sp>
        <p:nvSpPr>
          <p:cNvPr id="4" name="Date Placeholder 3"/>
          <p:cNvSpPr>
            <a:spLocks noGrp="1"/>
          </p:cNvSpPr>
          <p:nvPr>
            <p:ph type="dt" sz="half" idx="10"/>
          </p:nvPr>
        </p:nvSpPr>
        <p:spPr/>
        <p:txBody>
          <a:bodyPr/>
          <a:lstStyle/>
          <a:p>
            <a:fld id="{4104CA55-66B5-4B14-A47C-A2735676A453}" type="datetimeFigureOut">
              <a:rPr lang="lt-LT" smtClean="0"/>
              <a:t>2015.10.15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B72B50C8-0CE9-455C-B74D-980F160449BA}" type="slidenum">
              <a:rPr lang="lt-LT" smtClean="0"/>
              <a:t>‹#›</a:t>
            </a:fld>
            <a:endParaRPr lang="lt-LT"/>
          </a:p>
        </p:txBody>
      </p:sp>
    </p:spTree>
    <p:extLst>
      <p:ext uri="{BB962C8B-B14F-4D97-AF65-F5344CB8AC3E}">
        <p14:creationId xmlns:p14="http://schemas.microsoft.com/office/powerpoint/2010/main" val="13681802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lt-LT" smtClean="0"/>
              <a:t>Spustelėję redag. ruoš. pavad. stilių</a:t>
            </a:r>
            <a:endParaRPr lang="en-US" dirty="0"/>
          </a:p>
        </p:txBody>
      </p:sp>
      <p:sp>
        <p:nvSpPr>
          <p:cNvPr id="3" name="Content Placeholder 2"/>
          <p:cNvSpPr>
            <a:spLocks noGrp="1"/>
          </p:cNvSpPr>
          <p:nvPr>
            <p:ph idx="1"/>
          </p:nvPr>
        </p:nvSpPr>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10"/>
          </p:nvPr>
        </p:nvSpPr>
        <p:spPr/>
        <p:txBody>
          <a:bodyPr/>
          <a:lstStyle/>
          <a:p>
            <a:fld id="{4104CA55-66B5-4B14-A47C-A2735676A453}" type="datetimeFigureOut">
              <a:rPr lang="lt-LT" smtClean="0"/>
              <a:t>2015.10.15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B72B50C8-0CE9-455C-B74D-980F160449BA}" type="slidenum">
              <a:rPr lang="lt-LT" smtClean="0"/>
              <a:t>‹#›</a:t>
            </a:fld>
            <a:endParaRPr lang="lt-LT"/>
          </a:p>
        </p:txBody>
      </p:sp>
    </p:spTree>
    <p:extLst>
      <p:ext uri="{BB962C8B-B14F-4D97-AF65-F5344CB8AC3E}">
        <p14:creationId xmlns:p14="http://schemas.microsoft.com/office/powerpoint/2010/main" val="23055730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lt-LT" smtClean="0"/>
              <a:t>Spustelėję redag. ruoš. pavad. stilių</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4" name="Date Placeholder 3"/>
          <p:cNvSpPr>
            <a:spLocks noGrp="1"/>
          </p:cNvSpPr>
          <p:nvPr>
            <p:ph type="dt" sz="half" idx="10"/>
          </p:nvPr>
        </p:nvSpPr>
        <p:spPr/>
        <p:txBody>
          <a:bodyPr/>
          <a:lstStyle/>
          <a:p>
            <a:fld id="{4104CA55-66B5-4B14-A47C-A2735676A453}" type="datetimeFigureOut">
              <a:rPr lang="lt-LT" smtClean="0"/>
              <a:t>2015.10.15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B72B50C8-0CE9-455C-B74D-980F160449BA}" type="slidenum">
              <a:rPr lang="lt-LT" smtClean="0"/>
              <a:t>‹#›</a:t>
            </a:fld>
            <a:endParaRPr lang="lt-LT"/>
          </a:p>
        </p:txBody>
      </p:sp>
    </p:spTree>
    <p:extLst>
      <p:ext uri="{BB962C8B-B14F-4D97-AF65-F5344CB8AC3E}">
        <p14:creationId xmlns:p14="http://schemas.microsoft.com/office/powerpoint/2010/main" val="20776822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5" name="Date Placeholder 4"/>
          <p:cNvSpPr>
            <a:spLocks noGrp="1"/>
          </p:cNvSpPr>
          <p:nvPr>
            <p:ph type="dt" sz="half" idx="10"/>
          </p:nvPr>
        </p:nvSpPr>
        <p:spPr/>
        <p:txBody>
          <a:bodyPr/>
          <a:lstStyle/>
          <a:p>
            <a:fld id="{4104CA55-66B5-4B14-A47C-A2735676A453}" type="datetimeFigureOut">
              <a:rPr lang="lt-LT" smtClean="0"/>
              <a:t>2015.10.15</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B72B50C8-0CE9-455C-B74D-980F160449BA}" type="slidenum">
              <a:rPr lang="lt-LT" smtClean="0"/>
              <a:t>‹#›</a:t>
            </a:fld>
            <a:endParaRPr lang="lt-LT"/>
          </a:p>
        </p:txBody>
      </p:sp>
    </p:spTree>
    <p:extLst>
      <p:ext uri="{BB962C8B-B14F-4D97-AF65-F5344CB8AC3E}">
        <p14:creationId xmlns:p14="http://schemas.microsoft.com/office/powerpoint/2010/main" val="22020896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lt-LT" smtClean="0"/>
              <a:t>Spustelėję redag. ruoš. pavad. stilių</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7" name="Date Placeholder 6"/>
          <p:cNvSpPr>
            <a:spLocks noGrp="1"/>
          </p:cNvSpPr>
          <p:nvPr>
            <p:ph type="dt" sz="half" idx="10"/>
          </p:nvPr>
        </p:nvSpPr>
        <p:spPr/>
        <p:txBody>
          <a:bodyPr/>
          <a:lstStyle/>
          <a:p>
            <a:fld id="{4104CA55-66B5-4B14-A47C-A2735676A453}" type="datetimeFigureOut">
              <a:rPr lang="lt-LT" smtClean="0"/>
              <a:t>2015.10.15</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B72B50C8-0CE9-455C-B74D-980F160449BA}" type="slidenum">
              <a:rPr lang="lt-LT" smtClean="0"/>
              <a:t>‹#›</a:t>
            </a:fld>
            <a:endParaRPr lang="lt-LT"/>
          </a:p>
        </p:txBody>
      </p:sp>
    </p:spTree>
    <p:extLst>
      <p:ext uri="{BB962C8B-B14F-4D97-AF65-F5344CB8AC3E}">
        <p14:creationId xmlns:p14="http://schemas.microsoft.com/office/powerpoint/2010/main" val="41557997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lt-LT" smtClean="0"/>
              <a:t>Spustelėję redag. ruoš. pavad. stilių</a:t>
            </a:r>
            <a:endParaRPr lang="en-US" dirty="0"/>
          </a:p>
        </p:txBody>
      </p:sp>
      <p:sp>
        <p:nvSpPr>
          <p:cNvPr id="3" name="Date Placeholder 2"/>
          <p:cNvSpPr>
            <a:spLocks noGrp="1"/>
          </p:cNvSpPr>
          <p:nvPr>
            <p:ph type="dt" sz="half" idx="10"/>
          </p:nvPr>
        </p:nvSpPr>
        <p:spPr/>
        <p:txBody>
          <a:bodyPr/>
          <a:lstStyle/>
          <a:p>
            <a:fld id="{4104CA55-66B5-4B14-A47C-A2735676A453}" type="datetimeFigureOut">
              <a:rPr lang="lt-LT" smtClean="0"/>
              <a:t>2015.10.15</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B72B50C8-0CE9-455C-B74D-980F160449BA}" type="slidenum">
              <a:rPr lang="lt-LT" smtClean="0"/>
              <a:t>‹#›</a:t>
            </a:fld>
            <a:endParaRPr lang="lt-LT"/>
          </a:p>
        </p:txBody>
      </p:sp>
    </p:spTree>
    <p:extLst>
      <p:ext uri="{BB962C8B-B14F-4D97-AF65-F5344CB8AC3E}">
        <p14:creationId xmlns:p14="http://schemas.microsoft.com/office/powerpoint/2010/main" val="33612250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04CA55-66B5-4B14-A47C-A2735676A453}" type="datetimeFigureOut">
              <a:rPr lang="lt-LT" smtClean="0"/>
              <a:t>2015.10.15</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B72B50C8-0CE9-455C-B74D-980F160449BA}" type="slidenum">
              <a:rPr lang="lt-LT" smtClean="0"/>
              <a:t>‹#›</a:t>
            </a:fld>
            <a:endParaRPr lang="lt-LT"/>
          </a:p>
        </p:txBody>
      </p:sp>
    </p:spTree>
    <p:extLst>
      <p:ext uri="{BB962C8B-B14F-4D97-AF65-F5344CB8AC3E}">
        <p14:creationId xmlns:p14="http://schemas.microsoft.com/office/powerpoint/2010/main" val="3830061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lt-LT" smtClean="0"/>
              <a:t>Spustelėję redag. ruoš. pavad. stilių</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lt-LT" smtClean="0"/>
              <a:t>Spustelėję redag. ruoš. teksto stilių</a:t>
            </a:r>
          </a:p>
        </p:txBody>
      </p:sp>
      <p:sp>
        <p:nvSpPr>
          <p:cNvPr id="5" name="Date Placeholder 4"/>
          <p:cNvSpPr>
            <a:spLocks noGrp="1"/>
          </p:cNvSpPr>
          <p:nvPr>
            <p:ph type="dt" sz="half" idx="10"/>
          </p:nvPr>
        </p:nvSpPr>
        <p:spPr/>
        <p:txBody>
          <a:bodyPr/>
          <a:lstStyle/>
          <a:p>
            <a:fld id="{4104CA55-66B5-4B14-A47C-A2735676A453}" type="datetimeFigureOut">
              <a:rPr lang="lt-LT" smtClean="0"/>
              <a:t>2015.10.15</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B72B50C8-0CE9-455C-B74D-980F160449BA}" type="slidenum">
              <a:rPr lang="lt-LT" smtClean="0"/>
              <a:t>‹#›</a:t>
            </a:fld>
            <a:endParaRPr lang="lt-LT"/>
          </a:p>
        </p:txBody>
      </p:sp>
    </p:spTree>
    <p:extLst>
      <p:ext uri="{BB962C8B-B14F-4D97-AF65-F5344CB8AC3E}">
        <p14:creationId xmlns:p14="http://schemas.microsoft.com/office/powerpoint/2010/main" val="23765727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lt-LT" smtClean="0"/>
              <a:t>Spustelėję redag. ruoš. pavad. stilių</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lt-LT" smtClean="0"/>
              <a:t>Spustelėkite piktogr. norėdami įtraukti pav.</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e Placeholder 4"/>
          <p:cNvSpPr>
            <a:spLocks noGrp="1"/>
          </p:cNvSpPr>
          <p:nvPr>
            <p:ph type="dt" sz="half" idx="10"/>
          </p:nvPr>
        </p:nvSpPr>
        <p:spPr/>
        <p:txBody>
          <a:bodyPr/>
          <a:lstStyle/>
          <a:p>
            <a:fld id="{4104CA55-66B5-4B14-A47C-A2735676A453}" type="datetimeFigureOut">
              <a:rPr lang="lt-LT" smtClean="0"/>
              <a:t>2015.10.15</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B72B50C8-0CE9-455C-B74D-980F160449BA}" type="slidenum">
              <a:rPr lang="lt-LT" smtClean="0"/>
              <a:t>‹#›</a:t>
            </a:fld>
            <a:endParaRPr lang="lt-LT"/>
          </a:p>
        </p:txBody>
      </p:sp>
    </p:spTree>
    <p:extLst>
      <p:ext uri="{BB962C8B-B14F-4D97-AF65-F5344CB8AC3E}">
        <p14:creationId xmlns:p14="http://schemas.microsoft.com/office/powerpoint/2010/main" val="12272449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vadinima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lt-LT" smtClean="0"/>
              <a:t>Spustelėję redag. ruoš. pavad. stilių</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4" name="Date Placeholder 3"/>
          <p:cNvSpPr>
            <a:spLocks noGrp="1"/>
          </p:cNvSpPr>
          <p:nvPr>
            <p:ph type="dt" sz="half" idx="10"/>
          </p:nvPr>
        </p:nvSpPr>
        <p:spPr/>
        <p:txBody>
          <a:bodyPr/>
          <a:lstStyle/>
          <a:p>
            <a:fld id="{4104CA55-66B5-4B14-A47C-A2735676A453}" type="datetimeFigureOut">
              <a:rPr lang="lt-LT" smtClean="0"/>
              <a:t>2015.10.15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B72B50C8-0CE9-455C-B74D-980F160449BA}" type="slidenum">
              <a:rPr lang="lt-LT" smtClean="0"/>
              <a:t>‹#›</a:t>
            </a:fld>
            <a:endParaRPr lang="lt-LT"/>
          </a:p>
        </p:txBody>
      </p:sp>
    </p:spTree>
    <p:extLst>
      <p:ext uri="{BB962C8B-B14F-4D97-AF65-F5344CB8AC3E}">
        <p14:creationId xmlns:p14="http://schemas.microsoft.com/office/powerpoint/2010/main" val="15692729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asiūlymas su antrašt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lt-LT" smtClean="0"/>
              <a:t>Spustelėję redag. ruoš. pavad. stilių</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lt-LT" smtClean="0"/>
              <a:t>Spustelėję redag. ruoš. teksto stilių</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4" name="Date Placeholder 3"/>
          <p:cNvSpPr>
            <a:spLocks noGrp="1"/>
          </p:cNvSpPr>
          <p:nvPr>
            <p:ph type="dt" sz="half" idx="10"/>
          </p:nvPr>
        </p:nvSpPr>
        <p:spPr/>
        <p:txBody>
          <a:bodyPr/>
          <a:lstStyle/>
          <a:p>
            <a:fld id="{4104CA55-66B5-4B14-A47C-A2735676A453}" type="datetimeFigureOut">
              <a:rPr lang="lt-LT" smtClean="0"/>
              <a:t>2015.10.15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B72B50C8-0CE9-455C-B74D-980F160449BA}" type="slidenum">
              <a:rPr lang="lt-LT" smtClean="0"/>
              <a:t>‹#›</a:t>
            </a:fld>
            <a:endParaRPr lang="lt-LT"/>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5327857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Kortelės pavadinimas">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lt-LT" smtClean="0"/>
              <a:t>Spustelėję redag. ruoš. pavad. stilių</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4" name="Date Placeholder 3"/>
          <p:cNvSpPr>
            <a:spLocks noGrp="1"/>
          </p:cNvSpPr>
          <p:nvPr>
            <p:ph type="dt" sz="half" idx="10"/>
          </p:nvPr>
        </p:nvSpPr>
        <p:spPr/>
        <p:txBody>
          <a:bodyPr/>
          <a:lstStyle/>
          <a:p>
            <a:fld id="{4104CA55-66B5-4B14-A47C-A2735676A453}" type="datetimeFigureOut">
              <a:rPr lang="lt-LT" smtClean="0"/>
              <a:t>2015.10.15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B72B50C8-0CE9-455C-B74D-980F160449BA}" type="slidenum">
              <a:rPr lang="lt-LT" smtClean="0"/>
              <a:t>‹#›</a:t>
            </a:fld>
            <a:endParaRPr lang="lt-LT"/>
          </a:p>
        </p:txBody>
      </p:sp>
    </p:spTree>
    <p:extLst>
      <p:ext uri="{BB962C8B-B14F-4D97-AF65-F5344CB8AC3E}">
        <p14:creationId xmlns:p14="http://schemas.microsoft.com/office/powerpoint/2010/main" val="32194212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asiūlymo pavadinimas kortelės">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lt-LT" smtClean="0"/>
              <a:t>Spustelėję redag. ruoš. pavad. stilių</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lt-LT" smtClean="0"/>
              <a:t>Spustelėję redag. ruoš. teksto stilių</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4" name="Date Placeholder 3"/>
          <p:cNvSpPr>
            <a:spLocks noGrp="1"/>
          </p:cNvSpPr>
          <p:nvPr>
            <p:ph type="dt" sz="half" idx="10"/>
          </p:nvPr>
        </p:nvSpPr>
        <p:spPr/>
        <p:txBody>
          <a:bodyPr/>
          <a:lstStyle/>
          <a:p>
            <a:fld id="{4104CA55-66B5-4B14-A47C-A2735676A453}" type="datetimeFigureOut">
              <a:rPr lang="lt-LT" smtClean="0"/>
              <a:t>2015.10.15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B72B50C8-0CE9-455C-B74D-980F160449BA}" type="slidenum">
              <a:rPr lang="lt-LT" smtClean="0"/>
              <a:t>‹#›</a:t>
            </a:fld>
            <a:endParaRPr lang="lt-LT"/>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422046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arba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lt-LT" smtClean="0"/>
              <a:t>Spustelėję redag. ruoš. pavad. stilių</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lt-LT" smtClean="0"/>
              <a:t>Spustelėję redag. ruoš. teksto stilių</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4" name="Date Placeholder 3"/>
          <p:cNvSpPr>
            <a:spLocks noGrp="1"/>
          </p:cNvSpPr>
          <p:nvPr>
            <p:ph type="dt" sz="half" idx="10"/>
          </p:nvPr>
        </p:nvSpPr>
        <p:spPr/>
        <p:txBody>
          <a:bodyPr/>
          <a:lstStyle/>
          <a:p>
            <a:fld id="{4104CA55-66B5-4B14-A47C-A2735676A453}" type="datetimeFigureOut">
              <a:rPr lang="lt-LT" smtClean="0"/>
              <a:t>2015.10.15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B72B50C8-0CE9-455C-B74D-980F160449BA}" type="slidenum">
              <a:rPr lang="lt-LT" smtClean="0"/>
              <a:t>‹#›</a:t>
            </a:fld>
            <a:endParaRPr lang="lt-LT"/>
          </a:p>
        </p:txBody>
      </p:sp>
    </p:spTree>
    <p:extLst>
      <p:ext uri="{BB962C8B-B14F-4D97-AF65-F5344CB8AC3E}">
        <p14:creationId xmlns:p14="http://schemas.microsoft.com/office/powerpoint/2010/main" val="23896135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dirty="0"/>
          </a:p>
        </p:txBody>
      </p:sp>
      <p:sp>
        <p:nvSpPr>
          <p:cNvPr id="3" name="Vertical Text Placeholder 2"/>
          <p:cNvSpPr>
            <a:spLocks noGrp="1"/>
          </p:cNvSpPr>
          <p:nvPr>
            <p:ph type="body" orient="vert" idx="1"/>
          </p:nvPr>
        </p:nvSpPr>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10"/>
          </p:nvPr>
        </p:nvSpPr>
        <p:spPr/>
        <p:txBody>
          <a:bodyPr/>
          <a:lstStyle/>
          <a:p>
            <a:fld id="{4104CA55-66B5-4B14-A47C-A2735676A453}" type="datetimeFigureOut">
              <a:rPr lang="lt-LT" smtClean="0"/>
              <a:t>2015.10.15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B72B50C8-0CE9-455C-B74D-980F160449BA}" type="slidenum">
              <a:rPr lang="lt-LT" smtClean="0"/>
              <a:t>‹#›</a:t>
            </a:fld>
            <a:endParaRPr lang="lt-LT"/>
          </a:p>
        </p:txBody>
      </p:sp>
    </p:spTree>
    <p:extLst>
      <p:ext uri="{BB962C8B-B14F-4D97-AF65-F5344CB8AC3E}">
        <p14:creationId xmlns:p14="http://schemas.microsoft.com/office/powerpoint/2010/main" val="38506012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lt-LT" smtClean="0"/>
              <a:t>Spustelėję redag. ruoš. pavad. stilių</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10"/>
          </p:nvPr>
        </p:nvSpPr>
        <p:spPr/>
        <p:txBody>
          <a:bodyPr/>
          <a:lstStyle/>
          <a:p>
            <a:fld id="{4104CA55-66B5-4B14-A47C-A2735676A453}" type="datetimeFigureOut">
              <a:rPr lang="lt-LT" smtClean="0"/>
              <a:t>2015.10.15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B72B50C8-0CE9-455C-B74D-980F160449BA}" type="slidenum">
              <a:rPr lang="lt-LT" smtClean="0"/>
              <a:t>‹#›</a:t>
            </a:fld>
            <a:endParaRPr lang="lt-LT"/>
          </a:p>
        </p:txBody>
      </p:sp>
    </p:spTree>
    <p:extLst>
      <p:ext uri="{BB962C8B-B14F-4D97-AF65-F5344CB8AC3E}">
        <p14:creationId xmlns:p14="http://schemas.microsoft.com/office/powerpoint/2010/main" val="34002634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lt-LT" smtClean="0"/>
              <a:t>Spustelėję redag. ruoš. pavad. stilių</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104CA55-66B5-4B14-A47C-A2735676A453}" type="datetimeFigureOut">
              <a:rPr lang="lt-LT" smtClean="0"/>
              <a:t>2015.10.15</a:t>
            </a:fld>
            <a:endParaRPr lang="lt-LT"/>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lt-LT"/>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B72B50C8-0CE9-455C-B74D-980F160449BA}" type="slidenum">
              <a:rPr lang="lt-LT" smtClean="0"/>
              <a:t>‹#›</a:t>
            </a:fld>
            <a:endParaRPr lang="lt-LT"/>
          </a:p>
        </p:txBody>
      </p:sp>
    </p:spTree>
    <p:extLst>
      <p:ext uri="{BB962C8B-B14F-4D97-AF65-F5344CB8AC3E}">
        <p14:creationId xmlns:p14="http://schemas.microsoft.com/office/powerpoint/2010/main" val="3965735942"/>
      </p:ext>
    </p:extLst>
  </p:cSld>
  <p:clrMap bg1="dk1" tx1="lt1" bg2="dk2" tx2="lt2" accent1="accent1" accent2="accent2" accent3="accent3" accent4="accent4" accent5="accent5" accent6="accent6" hlink="hlink" folHlink="folHlink"/>
  <p:sldLayoutIdLst>
    <p:sldLayoutId id="2147484601" r:id="rId1"/>
    <p:sldLayoutId id="2147484602" r:id="rId2"/>
    <p:sldLayoutId id="2147484603" r:id="rId3"/>
    <p:sldLayoutId id="2147484604" r:id="rId4"/>
    <p:sldLayoutId id="2147484605" r:id="rId5"/>
    <p:sldLayoutId id="2147484606" r:id="rId6"/>
    <p:sldLayoutId id="2147484607" r:id="rId7"/>
    <p:sldLayoutId id="2147484608" r:id="rId8"/>
    <p:sldLayoutId id="2147484609" r:id="rId9"/>
    <p:sldLayoutId id="2147484610" r:id="rId10"/>
    <p:sldLayoutId id="2147484611" r:id="rId11"/>
    <p:sldLayoutId id="2147484612" r:id="rId12"/>
    <p:sldLayoutId id="2147484613" r:id="rId13"/>
    <p:sldLayoutId id="2147484614" r:id="rId14"/>
    <p:sldLayoutId id="2147484615" r:id="rId15"/>
    <p:sldLayoutId id="214748461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ctrTitle"/>
          </p:nvPr>
        </p:nvSpPr>
        <p:spPr/>
        <p:txBody>
          <a:bodyPr/>
          <a:lstStyle/>
          <a:p>
            <a:pPr algn="ctr"/>
            <a:r>
              <a:rPr lang="lt-LT" sz="6600" dirty="0" smtClean="0"/>
              <a:t>Lapino paveikslas V. Krėvės „Skerdžiuje‘‘</a:t>
            </a:r>
            <a:endParaRPr lang="lt-LT" sz="6600" dirty="0"/>
          </a:p>
        </p:txBody>
      </p:sp>
      <p:sp>
        <p:nvSpPr>
          <p:cNvPr id="3" name="Antrinis pavadinimas 2"/>
          <p:cNvSpPr>
            <a:spLocks noGrp="1"/>
          </p:cNvSpPr>
          <p:nvPr>
            <p:ph type="subTitle" idx="1"/>
          </p:nvPr>
        </p:nvSpPr>
        <p:spPr>
          <a:xfrm>
            <a:off x="1507067" y="4050835"/>
            <a:ext cx="7766936" cy="1306776"/>
          </a:xfrm>
        </p:spPr>
        <p:txBody>
          <a:bodyPr>
            <a:normAutofit/>
          </a:bodyPr>
          <a:lstStyle/>
          <a:p>
            <a:r>
              <a:rPr lang="lt-LT" sz="2800" dirty="0" smtClean="0"/>
              <a:t>       </a:t>
            </a:r>
          </a:p>
          <a:p>
            <a:r>
              <a:rPr lang="lt-LT" sz="2800" dirty="0"/>
              <a:t> </a:t>
            </a:r>
            <a:r>
              <a:rPr lang="lt-LT" sz="2800" dirty="0" smtClean="0"/>
              <a:t>Darbą </a:t>
            </a:r>
            <a:r>
              <a:rPr lang="lt-LT" sz="2800" dirty="0" smtClean="0"/>
              <a:t>atiko Rokas Gabalis</a:t>
            </a:r>
            <a:endParaRPr lang="lt-LT" sz="2800" dirty="0"/>
          </a:p>
        </p:txBody>
      </p:sp>
    </p:spTree>
    <p:extLst>
      <p:ext uri="{BB962C8B-B14F-4D97-AF65-F5344CB8AC3E}">
        <p14:creationId xmlns:p14="http://schemas.microsoft.com/office/powerpoint/2010/main" val="24935961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dirty="0" smtClean="0"/>
              <a:t>IŠSKIRTINĖ LAPINO „PROFESIJA“</a:t>
            </a:r>
            <a:endParaRPr lang="lt-LT" dirty="0"/>
          </a:p>
        </p:txBody>
      </p:sp>
      <p:sp>
        <p:nvSpPr>
          <p:cNvPr id="3" name="Turinio vietos rezervavimo ženklas 2"/>
          <p:cNvSpPr>
            <a:spLocks noGrp="1"/>
          </p:cNvSpPr>
          <p:nvPr>
            <p:ph idx="1"/>
          </p:nvPr>
        </p:nvSpPr>
        <p:spPr/>
        <p:txBody>
          <a:bodyPr>
            <a:normAutofit/>
          </a:bodyPr>
          <a:lstStyle/>
          <a:p>
            <a:pPr marL="0" indent="0">
              <a:buNone/>
            </a:pPr>
            <a:r>
              <a:rPr lang="lt-LT" dirty="0" smtClean="0"/>
              <a:t>„ Kas vasarą Lapinas ganė gyvulius „</a:t>
            </a:r>
            <a:r>
              <a:rPr lang="lt-LT" dirty="0" err="1" smtClean="0"/>
              <a:t>pulkininkavo</a:t>
            </a:r>
            <a:r>
              <a:rPr lang="lt-LT" dirty="0" smtClean="0"/>
              <a:t>“. Žiemą, kai gyvulius uždarydavo į tvartus, Lapinas mezgė tinklus, bradinius ar moterims </a:t>
            </a:r>
            <a:r>
              <a:rPr lang="lt-LT" dirty="0" err="1" smtClean="0"/>
              <a:t>petkes</a:t>
            </a:r>
            <a:r>
              <a:rPr lang="lt-LT" dirty="0" smtClean="0"/>
              <a:t>. Kartu su senute žmona skerdžius kasmet augindavo po du paršelius, kuriais ypač rūpindavosi. Pasirinkdavo vasarą uogų, kremblių ir pardavinėdavo žydams, Lapinienė žiemą verpdavo ūkininkėms pakulas.</a:t>
            </a:r>
          </a:p>
          <a:p>
            <a:pPr marL="0" indent="0">
              <a:buNone/>
            </a:pPr>
            <a:r>
              <a:rPr lang="lt-LT" dirty="0" smtClean="0"/>
              <a:t>Taip ir gyveno Lapinai, „visada buvo linksmi, ypač Lapinas“. Tačiau viskas pasikeitė, kai mirė senutė, pasak rašytojo, „nesėdi dabar senas skerdžius namie, nemezga tinklų bei brandinių, tik vaikštinėja iš vienos pirkios </a:t>
            </a:r>
            <a:r>
              <a:rPr lang="lt-LT" dirty="0" err="1" smtClean="0"/>
              <a:t>kiton</a:t>
            </a:r>
            <a:r>
              <a:rPr lang="lt-LT" dirty="0" smtClean="0"/>
              <a:t> ir laukia, kad greičiau giria sužaliuotų, kad gyvulius išginti galėtų. . . ”</a:t>
            </a:r>
          </a:p>
          <a:p>
            <a:pPr marL="0" indent="0">
              <a:buNone/>
            </a:pPr>
            <a:endParaRPr lang="lt-LT" dirty="0"/>
          </a:p>
        </p:txBody>
      </p:sp>
    </p:spTree>
    <p:extLst>
      <p:ext uri="{BB962C8B-B14F-4D97-AF65-F5344CB8AC3E}">
        <p14:creationId xmlns:p14="http://schemas.microsoft.com/office/powerpoint/2010/main" val="15276328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endParaRPr lang="lt-LT" dirty="0"/>
          </a:p>
        </p:txBody>
      </p:sp>
      <p:pic>
        <p:nvPicPr>
          <p:cNvPr id="1026" name="Picture 2" descr="http://www.sirvinta.net/wp-content/uploads/uk31-300x201.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6709893" cy="387673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tatic5.tv3.lt/usi/662x442/3/28/c9/cc/28c9ccf25310cb26e47f1b67f683b402.jpg?v=4.0.2.81&amp;t=cr&amp;s=662x442&amp;m=3&amp;f=/Uploads/datawww/07/02/img-3911-large_px6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15075" y="2933699"/>
            <a:ext cx="5876925" cy="392430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dzukijainfo.lt/wp-content/uploads/2015/07/0_625083001343133040.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 y="3322749"/>
            <a:ext cx="6315075" cy="353525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www.ve.lt/uploads/img/catalog/1/292/401/image_preview_1_94676716.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09894" y="1"/>
            <a:ext cx="5482106" cy="30559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48745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dirty="0" smtClean="0"/>
              <a:t>IŠORINIS PORTRETAS</a:t>
            </a:r>
            <a:endParaRPr lang="lt-LT" dirty="0"/>
          </a:p>
        </p:txBody>
      </p:sp>
      <p:sp>
        <p:nvSpPr>
          <p:cNvPr id="3" name="Turinio vietos rezervavimo ženklas 2"/>
          <p:cNvSpPr>
            <a:spLocks noGrp="1"/>
          </p:cNvSpPr>
          <p:nvPr>
            <p:ph idx="1"/>
          </p:nvPr>
        </p:nvSpPr>
        <p:spPr>
          <a:xfrm>
            <a:off x="838200" y="1336661"/>
            <a:ext cx="10515600" cy="4351338"/>
          </a:xfrm>
        </p:spPr>
        <p:txBody>
          <a:bodyPr/>
          <a:lstStyle/>
          <a:p>
            <a:pPr marL="0" indent="0">
              <a:buNone/>
            </a:pPr>
            <a:r>
              <a:rPr lang="lt-LT" dirty="0" smtClean="0"/>
              <a:t>	Lapinas, pasak rašytojo buvo „stiprus, nors žemo ūgio, . . . visas apžėlęs ir samanotas it žydinti obelis. . . “ Kiek jam buvo metų, niekas nežinojo, tik, autoriaus žodžiais tariant, jis buvo „seniausias visų tame kaime gyvenančių senelių“.</a:t>
            </a:r>
            <a:endParaRPr lang="lt-LT" dirty="0"/>
          </a:p>
        </p:txBody>
      </p:sp>
      <p:pic>
        <p:nvPicPr>
          <p:cNvPr id="2050" name="Picture 2" descr="http://www.ldm.lt/Ekspozicijos/eksimages/SilvanaviciusN_Skerdzius_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91694" y="3049537"/>
            <a:ext cx="2612533" cy="36099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10345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dirty="0" smtClean="0"/>
              <a:t>LAPINAS IR TURTAI</a:t>
            </a:r>
            <a:endParaRPr lang="lt-LT" dirty="0"/>
          </a:p>
        </p:txBody>
      </p:sp>
      <p:sp>
        <p:nvSpPr>
          <p:cNvPr id="3" name="Turinio vietos rezervavimo ženklas 2"/>
          <p:cNvSpPr>
            <a:spLocks noGrp="1"/>
          </p:cNvSpPr>
          <p:nvPr>
            <p:ph idx="1"/>
          </p:nvPr>
        </p:nvSpPr>
        <p:spPr>
          <a:xfrm>
            <a:off x="254217" y="1626449"/>
            <a:ext cx="11937783" cy="4351338"/>
          </a:xfrm>
        </p:spPr>
        <p:txBody>
          <a:bodyPr/>
          <a:lstStyle/>
          <a:p>
            <a:pPr marL="0" indent="0">
              <a:buNone/>
            </a:pPr>
            <a:r>
              <a:rPr lang="lt-LT" dirty="0" smtClean="0"/>
              <a:t>	Senelis per savo gyvenimą didelių turtų nesukrovė, o jie jam ir nerūpėjo. Jo pirkelė buvo dūminė, be priemenės. </a:t>
            </a:r>
            <a:endParaRPr lang="lt-LT" dirty="0"/>
          </a:p>
        </p:txBody>
      </p:sp>
      <p:pic>
        <p:nvPicPr>
          <p:cNvPr id="3074" name="Picture 2" descr="https://encrypted-tbn1.gstatic.com/images?q=tbn:ANd9GcSlJKfn7D0f__OOvr2-9JrWj9HNYMMlrev5YWVgfA5Ci0nSY1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5617" y="2624847"/>
            <a:ext cx="8577328" cy="39282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228123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838200" y="365125"/>
            <a:ext cx="10515600" cy="1193219"/>
          </a:xfrm>
        </p:spPr>
        <p:txBody>
          <a:bodyPr>
            <a:normAutofit/>
          </a:bodyPr>
          <a:lstStyle/>
          <a:p>
            <a:pPr algn="ctr"/>
            <a:r>
              <a:rPr lang="lt-LT" dirty="0" smtClean="0"/>
              <a:t>SANTYKIAI SU KAIMO ŽMONĖMIS:</a:t>
            </a:r>
            <a:br>
              <a:rPr lang="lt-LT" dirty="0" smtClean="0"/>
            </a:br>
            <a:r>
              <a:rPr lang="lt-LT" dirty="0" smtClean="0"/>
              <a:t>a) pasakorius, melagis, bet ir jautrus</a:t>
            </a:r>
            <a:endParaRPr lang="lt-LT" dirty="0"/>
          </a:p>
        </p:txBody>
      </p:sp>
      <p:sp>
        <p:nvSpPr>
          <p:cNvPr id="3" name="Turinio vietos rezervavimo ženklas 2"/>
          <p:cNvSpPr>
            <a:spLocks noGrp="1"/>
          </p:cNvSpPr>
          <p:nvPr>
            <p:ph idx="1"/>
          </p:nvPr>
        </p:nvSpPr>
        <p:spPr>
          <a:xfrm>
            <a:off x="838200" y="1828801"/>
            <a:ext cx="10515600" cy="4348162"/>
          </a:xfrm>
        </p:spPr>
        <p:txBody>
          <a:bodyPr/>
          <a:lstStyle/>
          <a:p>
            <a:pPr marL="0" indent="0">
              <a:buNone/>
            </a:pPr>
            <a:r>
              <a:rPr lang="lt-LT" dirty="0" smtClean="0"/>
              <a:t>	Skerdžius – įsikūnijusi išmintis, gyvenimo patirtis. Jis kaime garsėjo kaip įtikinantis sumanus pasakorius. Tarsi iš nesibaigiančios knygos pasakojo pasakas, pramanytus dalykus, melagystes, kaip sako V. Krėvė, „suvedžiodavo dažnai ne tik vaikus, bet ir senus rimtus vyrus“. Supratę, kad eilinį kartą patikėjo Lapino melagystėmis, vyrai niršdavo, spjaudydavosi, juokdavosi. Tačiau ir vėl klausydavosi senio pasakojimų:</a:t>
            </a:r>
            <a:br>
              <a:rPr lang="lt-LT" dirty="0" smtClean="0"/>
            </a:br>
            <a:r>
              <a:rPr lang="lt-LT" dirty="0" smtClean="0"/>
              <a:t>„ . . . ir vėl paklauso, patiki . . . “.</a:t>
            </a:r>
            <a:endParaRPr lang="lt-LT" dirty="0"/>
          </a:p>
        </p:txBody>
      </p:sp>
    </p:spTree>
    <p:extLst>
      <p:ext uri="{BB962C8B-B14F-4D97-AF65-F5344CB8AC3E}">
        <p14:creationId xmlns:p14="http://schemas.microsoft.com/office/powerpoint/2010/main" val="20697883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dirty="0" smtClean="0"/>
              <a:t>b) leidžiasi pajuokiamas, bet turi ir orumo</a:t>
            </a:r>
            <a:endParaRPr lang="lt-LT" dirty="0"/>
          </a:p>
        </p:txBody>
      </p:sp>
      <p:sp>
        <p:nvSpPr>
          <p:cNvPr id="3" name="Turinio vietos rezervavimo ženklas 2"/>
          <p:cNvSpPr>
            <a:spLocks noGrp="1"/>
          </p:cNvSpPr>
          <p:nvPr>
            <p:ph idx="1"/>
          </p:nvPr>
        </p:nvSpPr>
        <p:spPr/>
        <p:txBody>
          <a:bodyPr/>
          <a:lstStyle/>
          <a:p>
            <a:pPr marL="0" indent="0">
              <a:buNone/>
            </a:pPr>
            <a:r>
              <a:rPr lang="lt-LT" dirty="0" smtClean="0"/>
              <a:t>	Dėl neįprasto gyvenimo būdo žmonės mėgdavo pašiepti senelį „ Vieni taip sau kad tik pasijuoktų, kiti net skaudžiai užgaudami“. Tačiau Lapinas neimdavo viso to į galvą, nepykdavo, neužsigaudavo. Ir dažnai nesuprasdavo žmonės, ar jis juokauja, ar rimtai kalba: „Jisai pasakoja, kaip apgavo vieną, kaip suerzino kitą, kaip gražiai sumelavo trečiam“.</a:t>
            </a:r>
            <a:endParaRPr lang="lt-LT" dirty="0"/>
          </a:p>
        </p:txBody>
      </p:sp>
    </p:spTree>
    <p:extLst>
      <p:ext uri="{BB962C8B-B14F-4D97-AF65-F5344CB8AC3E}">
        <p14:creationId xmlns:p14="http://schemas.microsoft.com/office/powerpoint/2010/main" val="321680133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dirty="0" smtClean="0"/>
              <a:t>c) dėmesingas kaimo žmonėms</a:t>
            </a:r>
            <a:endParaRPr lang="lt-LT" dirty="0"/>
          </a:p>
        </p:txBody>
      </p:sp>
      <p:sp>
        <p:nvSpPr>
          <p:cNvPr id="3" name="Turinio vietos rezervavimo ženklas 2"/>
          <p:cNvSpPr>
            <a:spLocks noGrp="1"/>
          </p:cNvSpPr>
          <p:nvPr>
            <p:ph idx="1"/>
          </p:nvPr>
        </p:nvSpPr>
        <p:spPr/>
        <p:txBody>
          <a:bodyPr/>
          <a:lstStyle/>
          <a:p>
            <a:pPr marL="0" indent="0">
              <a:buNone/>
            </a:pPr>
            <a:r>
              <a:rPr lang="lt-LT" dirty="0" smtClean="0"/>
              <a:t>	Vyrus senasis skerdžius apgaudinėdavo, tačiau su moterimis jis sugyveno ypač draugiškai. Vienai parnešdavo vaistažolių, kitai šluotą surišdavo ar dar kokį gerą darbą padarydavo. Todėl šeimininkės ir gerbė skerdžių stengėsi palepinti : vaišindavo sūriu, kiaušiniais, ragaišiu.</a:t>
            </a:r>
            <a:endParaRPr lang="lt-LT" dirty="0"/>
          </a:p>
        </p:txBody>
      </p:sp>
      <p:pic>
        <p:nvPicPr>
          <p:cNvPr id="5122" name="Picture 2" descr="http://www.alioraseiniai.lt/wp-content/uploads/2011/06/1110001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62325" y="3399151"/>
            <a:ext cx="5467350" cy="3458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764718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dirty="0" smtClean="0"/>
              <a:t>d) myli vaikus</a:t>
            </a:r>
            <a:endParaRPr lang="lt-LT" dirty="0"/>
          </a:p>
        </p:txBody>
      </p:sp>
      <p:sp>
        <p:nvSpPr>
          <p:cNvPr id="3" name="Turinio vietos rezervavimo ženklas 2"/>
          <p:cNvSpPr>
            <a:spLocks noGrp="1"/>
          </p:cNvSpPr>
          <p:nvPr>
            <p:ph idx="1"/>
          </p:nvPr>
        </p:nvSpPr>
        <p:spPr/>
        <p:txBody>
          <a:bodyPr/>
          <a:lstStyle/>
          <a:p>
            <a:pPr marL="0" indent="0">
              <a:buNone/>
            </a:pPr>
            <a:r>
              <a:rPr lang="lt-LT" dirty="0" smtClean="0"/>
              <a:t> 	Lapinas mylėjo vaikus: „skerdžius vienam kiša </a:t>
            </a:r>
            <a:r>
              <a:rPr lang="lt-LT" dirty="0" err="1" smtClean="0"/>
              <a:t>aukšliuką</a:t>
            </a:r>
            <a:r>
              <a:rPr lang="lt-LT" dirty="0" smtClean="0"/>
              <a:t>, kitam </a:t>
            </a:r>
            <a:r>
              <a:rPr lang="lt-LT" dirty="0" err="1" smtClean="0"/>
              <a:t>rėkmę</a:t>
            </a:r>
            <a:r>
              <a:rPr lang="lt-LT" dirty="0" smtClean="0"/>
              <a:t>, trečiam margintą lazdelę, o tam vėl dūdelę, “ kaip sako autorius, jam gražu, malonu, kai vaikai </a:t>
            </a:r>
            <a:r>
              <a:rPr lang="lt-LT" dirty="0" err="1" smtClean="0"/>
              <a:t>pašasi</a:t>
            </a:r>
            <a:r>
              <a:rPr lang="lt-LT" dirty="0" smtClean="0"/>
              <a:t> kaip mėšlyne žvirbliai“. Vaikai jį taip pat myli- „lydi net į šilaines“. Nepaprastas pasakas jiems seka senelis: apie laumes, miškinius, miško gyvūnėlius: „Pripasakoja, primeluoja tiek, jog vaikai net sodžiun grįžti bijo. . . “</a:t>
            </a:r>
            <a:endParaRPr lang="lt-LT" dirty="0"/>
          </a:p>
        </p:txBody>
      </p:sp>
      <p:sp>
        <p:nvSpPr>
          <p:cNvPr id="4" name="AutoShape 2" descr="data:image/jpeg;base64,/9j/4AAQSkZJRgABAQAAAQABAAD/2wCEAAkGBxQTEhUUExQWFhUXGB0XGBgYGB0eGhocGxwaGhwdGhgcHCgiGhwlHB4cITEiJSorLi4uHB8zODMsNywtLisBCgoKDg0OFxAQGiwkHCQsLCwsLCwsLCwsLCwsLCwsLCwsLCwsLCwsLCwsLCwsLCwsLCwsLCwsLCwsLCwsLCwsLP/AABEIAMUBAAMBIgACEQEDEQH/xAAcAAAABwEBAAAAAAAAAAAAAAAAAgMEBQYHAQj/xABIEAABAgMEBwQGBwYEBwEBAAABAhEAAyEEEjFBBSJRYXGBkQYTobEHMkLB0fAUI1JigpLhM0NTcqLxFRejwiRjc4OTsrPSRP/EABcBAQEBAQAAAAAAAAAAAAAAAAEAAgP/xAAfEQEBAAIDAAMBAQAAAAAAAAAAAQIREiExQVFhQjL/2gAMAwEAAhEDEQA/ANom2wBV0JUoipujB9pLB9wruhP/ABJP2ZrDE92oN+Ei8eIBEHU18tuvcW82bwjz+j0oaSIDT0F8zKl5nIBOHXHOM7rXFvh0liTKm3R7V0F/wA95/THBpMO3dzXIdI7s1H8x1U8FEGMBV6UtJAn/AIhDb5SKdEw4s/pP0kf3qDxlJ5uyR7uMW6eLeP8AEMAZU0KOCboP9YJQnmoRwaRf1ZM1RGIuhLc1qSFcUkiMWT6SbeQNdL7kJZ+F193nBz6Tba2KL2VZfldc0i3RxbR/iA/hzWHrahodjCq+KAob4KnSBq8malP2mSX/AAJUV8rrxjH+Z1uvADu6j7UvHiEsBu8YMPSfbrxBMljg11wd9Te4CLdXFsitIkfuZrn1aJrxN5kUrr3dmNIH05dAZEyuBCkEczecdIyOT6TbW7EyjVqAeAvVhwj0i2wqCQJRct6pfo4+RBuni1MW2ar1ZBDY94tKely+/gN8dNtm1IkKYYi+i8f5A7EfzFMZvL7e2q8QUpVj6sskgjcVDPfs4wna/SDakAUSSS37E0AA/wCY23pwc3VxaX9KnVJkJKcgmaCv8pSEP+PnHfpM7DuUvi5m6vAkIJvcARvjL0eke03SogADbJLY0r3tYUR6SLQkAzEIa8ARcKSBmf2hL7mxi3kuLTPpE7DukPt7zU4PcvP+Ft+UDvp5wlyxuVMLnmEUG+tMhhGe6U7d2qUustHdqUyFMTRg4Uxa8C9MSBDdPpGnksnuHb2kzGzzEW8lxaSLRP8A4MvZ+1PX9n6vjuyBjNnj2JauCyluqS4304RnEz0iWgMwkEEfZmEk0dqhxj4QyR6UrSA6pMojchY4Yri3kuLUyu0GgEpP33UofkYH+rrl0TJ+F2UW9q8oA/hum71VzjMf80p+VnSTwU2Wd6B/mpNw7lAO1yc9gVxz2RbyXFpr2g1eUn7hClH/AMgUAPylt8ALtGLSa5OrU33m+s2syNj5xmo9J06v1MtsmVmcK3tu6E7L6SrQXK0SrqUklnqwKj7VKDxi3kuLTx3w9qWv8JS28VU4+7T+aOnvjS8hP3gCSeCSWR1VyjG+x/pctU6Yr6VLkiUkoBVLCgU3iQ9VFxSNgl2pxBcrFMdjnvc1oDZ3DXcReoOBruZiGmGveAbAEi7+J6q5FMVvTPbJEqYmXLSZiiTexCUgfebbyxrELpHtpaP3KZYOd9JI3syhByyPBf8A637aPyGnDX8/0IEuYMJrjO+hJPIpugcwYoGie09umFN4yACKtLVQ/wDkif0d2oCliXNSUKOCvZVwJPy8XLKLgsBlzGbvSB9oJTfPEkFPRIy5pKs81iPpCgMjcRffeWulO4JB3woqZsgzwc6uBMyZhqZ6gc7qUBPRSVKb8XMQtYFrKSJl0qCiHSCARQg3SSU0ODmOPBrImqztZ+IHwaNYZW0ZY6gs5WsrcBlzffiByjyXYkkIF1SjeALO9GqcKAYPHrK2vrGjXOb63z1jyfJs2qFqcOBU0DMBgCwGMantM8ECVE/tFmlPI0yhwkqSgEzKlQqQ+3FyBVhnDuTJepwZm4Zsz7OEHnyDdoHqKNiN+6NIzXalgUuAKqCoJr/VQna9Mod6Ct6CXtUy4h/3SErK9oJKtUb2OeBEMrWpQF1hgz4atWBNP1cwbQtneU5bE8MW5RJepemNDBIFwpJcAqvPn7Xe4UxwwhCXaNEu99I/7ih5LMUq06PxZqxBGwKVMEtCSpajdSkVJNKQcf1WtglWjQ4Lm0APsmqPkDEnoqwaOtJJs6pk1qKUkzLr7CsoCXwo+DZRUeynosUbsy2uBiJSa7PXII3+qW35RrFgsiJSEoQlKUgMBcQGG6tA+yMW6+TEKvsVZmoJgP8A1UbGzT81iLtHYSzj1VzRzlqybKUYvAXtbjeQPIGDg7+RKz5CM8q1qKLZew8oNWZTDV+CRFA7bW1VltS7OAq6gJIKhde8kKdtlW5RvPdO5KXbYmYfA4xWe2nYeTpAAkLlTkhkzBLy2LBIvDxGRxhmXfYs+ma9mO0xnzkyl0CgpJQk0W9djghj1fKNFtnZZJQBKmqQdqiS42MVjziN7Iei2VZZvfT1ieR6iShKUpL+sQpSrysGwArjRtAKRu/0/n55RZXvpT9UdXZGYRW0BW13wz/e/OEIK7EqJfvZJY0odn8yov4UB7af6OBweDIUD7Q5KPuQIOVWmfS+x07HvbOrr1fujgNtDCSuw05wQuQcvWVV9v1RGGwVjSQo5P1mbNwgXS1XJ/7m6HlVpmVn7FWtJBHdKZ6BV2p4SvnfEX2i0NaLNZZ0yalITdKAQpJYLZAowObRrtrmplpKlMBvB95jCPSN2y+kzFSgEqQheqzs4oXrrF3rgx6uNtqvRh2OtcqUmeJzjvQgIDAOU3jTLMRdhp6cZaEAqloYAtQqalSPHOM40LIUo3ic8S9NrABhyi893MXJlyxcuy3qkly9XLxqwRNylpZL/dZt8OPpabzFtnlENIkzLyTsajpag23nji9HTndiTUtq5770Z00stkmJQC2ZHiwjtrmJmFSePhgX274hVGa6dQgBsAd9KcYIlMwOcGDVChjxDNGdJK9nu2MyQq5PJXKyUcUucGbw6RpVktaJiQtCgpJwILj+8YrpMat6nqgAOGNXN4PBdB9pJ9hJEtSVyzVUtZJY/dINMGfqDDcd+LbY9KaYRJMtJIvzFoQlLsTeUEk8ADzLDOJOyKF5e2j8GofMcox6xSZtqny7YZ6ZifpMhIcXVHWSpSbl492EB8y+Id3jX7EBfWc2SOWsQepI5Q4zVZy8FtaS0wnMU4Xfi/WPLiTfusdVCgARmqj02AU5nZHqC3sBNIf1K7mBoPPnHmGzz0SkS0kAig2ByA56xqe0RKKllsfnpthSTKGdeJ+RHZNpSQaihYDMtn1wh0hIzbbCSstEtjqnBhhTdwhJUgH1aDKHMuWMqwFgJDmkSQ9lBWuYCQyVsngwfjV4jLfZmm3hiDQgsRROBGBrlEloEOVk5qd+IB98C1I+tUHYuHYDO7i4PHlCkXOtU32J01JY/vFDxvQJFrt9SLVaAHYMtQBZxiKZQ60nLJB1lYFyoIJ3tq0hzo+zpEtIvD1Q7kvifsKr0iBtJ0ppRJ1bbOJ2FZI8Xh2vtNpVNDPJUK1JJY7Utg+cPZCC9FLO4KmfGDz9FFc1EzvCgS6FBvG/iakswGVDB0jJPanS32pb4uU//qDWr0gaUlFl9zsrJS2+sTiggIaZLQc6rSTTMBSP1hioy7RPmIQtKquliFXikGlNo8QBwOvo6R8r0rW0EXkSS5YMECuH2XEPP817WH+pQSDhey4pbhCdlsCFTEAgVUnZtGEI6Vss8WiYiVLkqk3QZZKZVVhAcEmo17wq3lFqDtIyvS5a7wvWRJGwTF+5UPB6X5oOvYy228duwqOW/wDWozFTu8lomWaWApOuvuybqtb2gbpwG3GH/wDh8kH1JZbckebxcYt1Yk+mRLVsUx9yhs3pMKWf0xSyoA2KYHLPfTuw+rqXp0ivSNHSif2YH40jyYxFdo7IiSkrTdyZphXRy7pOI55wccTupvtbpaZbwHmKs6HuiSJZMw6pLqF5JKTgKVbDARS7f2b7lAmTF0KgkBmOskkHOjtTEh8DSJbs9pxnSwLuXzFcRWlKcOAhz2jnd5MljWCTOUQEFlaqTUOWFG8dsanQvZHQ2jUplAlV4KzulmObEiJSSZCaXpaf6fKaIc2aSyEUmPdFTMTfq2ONYE6YcvpPCqvKXBsupQhwtEyWS11u8mHAn2r7w+lrWc08p833ohuJ6c0zT/NJfq4BeEj3BIKij8UgeP6wFJG+M6bL7n+pECZaJjBhNwzMoiu5gesRImyn1TZ+aQPEAwWbMPslFB7ExQ8ABBonVstSj6yVeH+0xCW60mbMShCWUqgLFIHF8YFqtS/+ZlioEeJjuhVKm2lKRVROreahZQwFAHNeAjYTnozkNakLVdL3LrF8ZhSDTCqTG72NWuoNRkl+obhR+ZjHey2jl2adJlqu3iuSDdwpMJNAPtP8mNhsKyVrDUF0PvqSOjHmYzP9DLwnpFrs1vsEk77pHkB1EeV7LZiVjVSCElQ4M4wphlWPVFvcib/KQPyu/Utyjy9oqosx3Mo828kwz2iJHRmhpqQWWLy7pzxL6uL0SCTWJSyoN116xFH2irliSfGD2EqupU+IWWzvLVcR/So9IJpMFpndtRghyQCbySTQHJJ+cNI3m25KQ5UEpqcBswfxhe0ziZSgCWIpWmGzlEbNld4kJmTK4EIFAaOBi0LKsaFBkrXdDZHKuLDpEXNCpJvEM99bO4FCUjhQQnaZ12eq/QuCTRn1cyRXOFbNIunUmZuXqBVySQ1K5xM6BtMietQRZe+qCVPMK1NQK1SEy0m7QgNvziqMk6PvpJrdIe8GqDUFnhKalNnPdqS7YKCS/XI8IsGmbIiStkLUErB1SUkgpICkuxo527ccTW9OyBMm1mFw9cSz7lJME7R9JtqDktsazFge+FJlulk1Ua7FXv8A2ER9jsMzAXjh7Cjk+cwtxh0NGLLstNMcU+cs+cCLGbLUlnmYZXB74TsskoWSjU1gzAYoCQmjbQIbTbGoYAKO6Ymuz2RB7GmcqclJT3YUTVwtnwZIrk2OcSSc+Q02WtFUTCVh/ZIICkvmUqGOwjbEQubMvGqmegctjlQxZ7Noa6Clc5ZDglpCkFJZqFdDeAD0yB4yEvs5KCb60LugV72YUNt1RdOFcc8INwqNOtcwCqxzUI4JsxnKSR9pixrRiFiLxZ51nlK9VEsPiApaqtmUlSavUkBollW1K0EpKVoPrYXSM3CqOKukh+hi5LTPpVpIxS28J/VXlEB2qtZVJWFCgUGN0De94AE8wOcW7S2jpV69KQFpUCRdk3gkuXF8IIG1ixD1AaKrpmZKTeTMkLmA1F0qZJBzYJamQ2ZQwVUNHKZVDuI3HP52xbJtkQUhc0SlFIQAFEgfWSwovdHDmDECtdkBrImp/G1Obxd9A2SWgJmJElRXLCUiZaUApFCBdSAHIu3ncuOraIUmLApckJoALxBZqUPdfNIRNoAwEonakpHSiYkrUJmPdy6sGROSTs27W8IZqE5R1ZaVVL/WoLf6qaQNCGaojVlg50UnwadCYtK0qdlA7plf/oYdLkzwDesoJ/nlb8+9VDW2hcvWXY1gZEGXXcySerwISda1kOTMrjUn3GGMy1PQkYuykq+Ah2ZKlpdFitBGLpSSG3FKvcYYps1699RPSQWYpUCOIOEaBuueBeKbrhL0G8D3xzQczXKqggY3tp4D5MN7Ylgr1hUBlNvOA4RYuxHZj6VKmTL6ktMuAAJILJSp6/zRJZuyMy9aZTEkCYjEucdvMxr9iSe8WasUpbZ7WEY72QlBFrlod7s4JfaygHYRstlACztKRwIc+T+IjP8ASy8JaQUQJhLMEOBuY4836cY8uSdWWUj93NWOQJA849QaUBCJz5oJHC63mD1jy3ZbR+2et9YUHqK63MOwhntZ+lms1pY7r5I4IlsB+dQ6Q7nSndI9kEYs6ikpxFRU5RB6MmKWnCouDP2VhZxZ3YfrhEXZNMTHQVrKgWUopa/tLH7UaKfloejA1Zipzj96pz8dkKJWQ1auC1Bzx1q9YT0HpBE9aUKSUVAJvOCDqjIVvNg2MXcaAT/MMGNNuJ/SC0quhV4LdjfBDMKuKu2FconOymkJiJd1KZd1N13mhJ1iQX1aGmB6xRe2+mVybQuzyGQlASFKSKklIUQMgA4GDuDWGfZW1TClQTcXMcj6xJWQDVTC8AoteUApwSlhUiKzcG2m2+yS1TppATRSCDiDfS5AVdN0FV4uGzhsjQ8kv3koK2vUA4veJKuhjPNA9qFylXZy5hlE0XLIC06wcnVPeIwDKBYAXWz0HQtsl2hBWlRWUkBRQATWodIJKXzqwYs0ZssMuzqxaJkIqAUnaFKBPIFhhhCq7FZ0quOofa15lbwIIqrWzzzh5Z7PR5SgpsXqz1wcwnarQtEpS7gUQkkJapOPqhyeEZ20aybFJBVcuuaAGqX/AJXqQcjiYLOsZlawvKU95N0Eh6FmcsOHSFeyclE+UVLMyWon8JTlQ0Yl6GJC06JCFHu0kpyI2bKn4xbSm2rtTaUy5gXo+YVENeJomtSm7jXj0inIt9pM5PeLVKF8FaFFSbowNFAJwffWNdmTLkpSDLFVXitwCBg1cmcxJ6J0ZLUCZiCTQgBsHZ2Jc1BPxh5SfA1VHkWmUEnWCQPnH5ziKt3aJSJUyXISL0xQUCfaASEnuwQXJVR2auLil307oiyomlKpUspNXVLQS5NAzVDnFqVJYB46vR0pKe7EtKUO4SEpukigamwbuQi3F2zKRpy1Swe9s8ybUlSry72eNxWrQNyjkrtPa1KIkSZyU0BrNWUuSxcOoDdXCmyNMVZkJJSEpSRRlJGeqQxA2NDDSVklyUKnTAmVLSHKk4dH1iX2GpFNluDVVexaUtZmAWldoTLIoZcuYS/3u8CboGeL4b4kLRaACWt6Zb5zrKU/6iVXYaWG12a0pvJnT5bqIAVMmBiBR7q2dmIbfEojQiFoSFmYr7wtE0uc8VVwZiKQowkotaxqW+zTR9xQPUKUGg1oGkJbXpk1nxl2UzU8yhZHWBM7ByDgqenYBMB8wehhSx9mxKombaE4ikxSQRTEIIi6PZAaZmAaxnlQ9r6Ctx/qQWfpuYr95a1q2fQrvGoJyiQGh0gMSWGx33MDnBZ+gTNQyBMDuypaVpUG3gsdlYul2grZpCaVApRbFAAsF2XA7HCwGJxcRWtLWlbgKNoRe9ZCyQkszXUvtxfaItkzsJPLvPngtS9MHk7xHzOx903Z02ZuUoU8QfAwzQ7VtRuy3AoVnwA+MaF6OdN93IuijKUojb8aARVbZoKUk3QuYsY6t0AP/NyiQ0ToaahIXKlquKPrzFAJDZ0y84b3FFp7FKvWiSo4qmJV1UT5NG02Y/WF8btOta/l6xjPYtCBaJCe8So94ki7TMUu5D4Rs0hX1gDYpLHMMQ/Vx0jP9RXwjpNiicBjcIPG6T0YjqY882TQapYAUDvNOu+PQukzqT6eweZuPTczeMYTZ1LKUggalK41qQdzvTedsM9oh1YpJCgLhIDcsNtIyyzvfSxxNOfujSUmY5YKQXx1fcXywiuzexKgoFE4DBnSXTswMKpvY0KCFKLJdgCDUlyTQP7sI1TQmk++lJWSQ41iDsJBPBwYoFl7J2gkX5iFh3YOMsXu1q8WLSxXZNHTRRkyu7F3EFeo/VT8oMuzGV2+3d7PmzW/aLUptgUSR0EHsE8oW4ZyGIPVwRUKBYgioIER6E1pClX3xthLaVZQMwhlF3G0u5NAACTuziT9HunBZ5zKUUy16qyMhkr8J8L22FuzfZS1W+UVShLupWJarytYUCiQGYhjtgvbvswjR9olJQsqExAN1Q1hdZJJOBCi5ozVGwwXV6P61yXZlBRY44gmj4O7ON/HCI/T2mZUhCwooXMIICEl6tivCg67ISl6dTI0bLnrYzDKCEAqa8oOkFlFvvExklot6nIBIKQCku7EPnm45RzmO27V+7NdoClQlzkJ+0g3SpmOCSQoppkcYvkm0MhLXcBRIIGAokZDdGGSySUzb2uk8t4uksxciLx2W7Rhc4rUohNULRfcqUkEggvrvQOwLmr1MOWIlXS12y4m8spAcVKmboC+GA+MR0jtAAZqkGWUJIPfKmFCWIwL0LeNCMYpHbPTqppTcSoSkqAIJBCQQoVIzUQWObKFWpA98kISAlLGqSAHBBAbcaXscxFMDtofaPtClUrv0XbyJqL+swKSQCqoBJe6Qk4Y1alg0HbvpElM6WlkrcpYZAkbfnhGK6K0TabfaVyJJAvArN5RCAE3dgPtFOA2RvugNGps0pMlPqowdYUa41AGJfIRnKSRY3dETIJxQoc3+eYiOtEiz2pM+zEBQQQmYlQKQ6gFC6WYqCS4bAtxFsTFF9JM1NmSJyP20xwbqdZQSAASsD2XYPWoZ2jOPZrJJJTJ7xEpd5ImKAU7hQSohKqZEDGL36NbQueJveUloYBRLaxrd3sKnindFG0HoGdazKlyksxuqWQQA66lm1gEsrm0btoTQUuzSkypd64jqTmpVMSa89kdM70ziH+FgtwZq+UF+glKmKVXdqW8rz+ESiJW8iFO43xzbQsywfdV0Uf9sAaIzAu72L9ImrhGBhtOWt8UxJHrsZwvq4O3lEdadEIU9A+3OJmYVbAeDR1AIFU8aQyhT7R2cc0HnCVnsVolBaUGhDVS/Apaoi6GUlnKutAOkdlyHGqx2MceG2HkFY7FzJ8q0S0KCTLUt6ICVAqIxLgkO9CCcI1mQ9/ANdPKo8/dFasNk+sQWwUKvFkSk30kbweB/UDxhl3Rl4baSe5aCfsEDgEP5kxhllQ+LDgH843TSv7OfV9RVNmphxz5iMNkzgN0antESEqyg4kgj54Q5kaPAZleOeMN5Mx/jDmRMrSBo5TZVFgw64fPGK76UkFFiQHDrnJBYmoCVk02Xm2xZ5U8vEf2n0XJtSEGepQTJJXRTBi169TBhjQitYJ6r4xDCApcaF2p7HWeWmTMl35apznuiaJSBim+LxDtUn2oqZ0Sy2L3a14N8R1EdJdsabZ6KkXbDJrQIJP4lX/9xjNvSlpQz9IquG8JQTJSBVzUqZvavKung2US/ZTtmqzSU2buSssAlQV7OBJBFSKJZxQPTCLlZ+y0qZaJNum/tgymSRcVqMkq1AVLS73g2AFWeMeXda9mlE7f6PVJNkluwFlTK9o6yCbxYbbwrTCKAQQtSScKU/UxufpG7NrtkmUqUCqZJWSEggFSV3QsAkgAhkqqcEkZxjOkJDzVAApu6igqpvAkFy5etHjWN3GbOyMy0/VhiXwPLPj+myrbRjqnywVFN5aUlQNQCQCXOcKzZGrm6VEF8No84bISQSQ4IqCNuMaFa96QtHyrPo9EuWhr9oRtKiQmYSVF3JZxljgBhnaXIYEMcWIcYpqkYF0lsKEGNB9MSlrkWW5VJmLKgAfWui7VmBAK6Egl6AsSMy0cFXtUgkpzeuZwr/cxnHxq+rt6L5pl2wyw2ukpfd62w/ZAjWrBNmM6gKEgMXdvwhuAB4xivYlSzb5fdC+oKClAGt19ctwJxjekAHj87o55+t4kjN245UrFU7QT5doJlzLpQlWBdnDEq5Ajrxi32hYShcxbkIBUwDHVG/bGc2qQXE1Kb4D0BdYCqsRnxGyDGKpnQFsCSAku+932PThTKLSo1cH5xjOOzEwFRAGqhSgzuQ6iajF2y3xociym4GerP0A90OU7UdVOhA25TOAQNre6F12YtUYVwbyiEmaTkCd3ZnplzLzXVFQrsBIYngYykiNIE4EHhjCE3SBB9WjUNMdjO8FUpGUwqOxAUX90GWCQw1W3B+bg0hRSVa0mrDYdvxh7Z5ydqX3H3RHJs1PUTXEkVg0uyhNWiSZTIBxfpCUzRYrdoX9nGu6Gcu0ZA9IeSLWwYk8TEi1ks6kLSCt9YceYbxpE4G7xDuCym2Ggoej/AIYjZE1KlIZWfM8aRKML6H2kjjdI8iekWPrORrpRP1doq7oU9MPq2boH5xhUpBGcbrpJYMueRhdWOJCWPjTlGHWS1Jo7NtrjsbPw4iNz5ULSAX9VO93flSJIIO/h8YSlLSpzQHg3kWh2kgYMTvBipKS6/wBvloVBdwQDltcbxshPIMw3sfGsOpcpq4wJRdNybttmrLsEpCQchcQWZ3Cb16lK3jDK16q0KCWJCi6Xo90YZYNyi99qbLes5I9cEXDmHIdnfEYiKwbISlC+6UVMf5i10Fhll8I1KKjJNj1L6Qy0THBGVNrbco1Ts/bTNlJJSUqACVCgqwwyaIfsroACSlU1+8N4Kq1ApQSKfdaLJovR0uQgIlje5LkvmVH+2yM5XZh4gx5v0wnubZPSbymmzAD9oXyyqvj743/tDpMWazzJ5qUjVG1RokHdePQGMJ+hKWpcxZe9rEnE5k84cBkj51oSpKgl7yiCAxzHDh1EIy9IgM0qU4KSCpAPqkku+N7AjBmYCH3+GtV8JjPkGLDmwwiyHs/atKS5aJKbMg2VIlJSE3FLQzhS1uQpdC+Ack5mNsao/bbT6LZYbIUgJvTFFSB7CpaQCC2Wu43NFFkteSFCmBHz1iQmWOfZlKs8/ULCZcKgQFEapYE1KdlcNkITrGpffTpSVdzKmJe8oFSQskJvFKQDVLEgAORSsUmltbfRmAjSUoAVIXsqO7X88o3WUreRGG9lZf8AxNmWkhKgtGJxBUAoVzKac1DMRuKA0c8/XTFEdu7aJVjW5a+UyxjipQb+8UaTaCA9QMCXbx+cIs3pKtsuTJkrmlkGb3ZN28WUCo50DoD45Udmpcy2In3UyZyVS31rvrBJD+q14YfoTFjOlb2kNDTCDfq6zeO/C7/SEmNO0bNaWgHFtm2sZ7oZMpExAmzEJQSALykgLVkkPUndF9SrrugyMPvpQji5gYDEfOURxZ3z4nyhG1LWoaqgk70v74yUquUmjAV5Dyjhsqcbo+dkRkq0LSPWCju+BJgC1qd8PGJJT6OhsKcYSnWZB2tuhiLUqDqtpbZEiy7OkMQX9/IxwhJx1eWPSGSrSTspshFVpU+NOHwLQhMWFCBMTQuVBqUxaJ8k30NmSDwuk+YHUxUdHzz3kutCtPnFtc94hiACSC+eqTTf7nhnsZyIaWJ7q0UbUW2/Ux+dkefLOvlnQN5R6GtySJc7aUqIP4aeDeMedAlSCygEvgAzNkzYjLlG58iJuUaDGHdnmZfP6RG2dcP0yQK+cTSTstqDijNsfzw6xJfSAqjc/wBf0iElJfDjDhF4EBIBD8PLKMo80mD3YJJYLQrqbufGCd285OwCnv8A9vhCGlErQiYlSWKQSUl3F0hQocMjDiWHWKEESyVY+1dCfIxJO2Mi6N9etYWQtojET/KgBpTyg651CG8n5PGSqvpetBFmlpAN2+pRIoHSLoB/PFQUgXDTLbiMnpspGoG3lJoGfHWx8YpFgsCvpbrVeTMmTlFBGqAq+UgEmgFGbZ06Y3pmoWwSnqauHO4uT1rF47BSAROrR0Cm0Xjxau7KKz2nk3bWESLqB3CQyQCL4WrHkwNRi8aNo2ySpKCZSQEqL0U5LYOVKJYb4sr0oz7016KAFntKUipVKmKGdAZYO2gX0ib9Flilz9FLlrAaauZLmFqlwACTtAIbgIjfSf2gEyWqyS8byVTi5LMygnHFyknYwGLxK+iWzKlWIlYYTZilpFcLqUXjnUpJ4NB/I12z/saVStKSpE9QNycpCgoum+gKSGJ++A29o9BoSwr8+MYt6QOz30W1ptspxKmzLymfUmmpeuCtZQY0LigaNH7IaaFplXg4WmkwXi25QDsAalhsgy77OKS052fs1sSlFplmYE1TrLSUuzkXSNgxeMN0fItNinTe4SJqGUVpfFCHJJq9A+160MehO9SKk0xjPuzPZ9SlzTMZCFSlpTmR3guV4JJ4mLG9GxAdh7BNttsTaLTKVLl2cXpQuXUmYTSt0BRDXqD2U89WUdsQ/ZVZMkuLqgplD7w1VNucRKu+MGV3VIKpcITZmW355QeYK7obrU5NeXwgIKnCElzMNkBSXDYjw8YTavy3X3QgoZxBwrBFzy+D8P7xwzW/QQ0mTAePHCJHSV0qwjveb4Zgv88oF8bR87xCkjo20Az5Llj3iabajOL3OQ5SHY3gRyqQOKQR1jOdGzP+IkV/eo/9hGjWhQF0kOL6R1N0EcCRyeD5gpLSdJU+rm6t/wAlB0aPOOj5vfB3vAYVNHYHE7dmb5x6O0iAJU8D7K35pJr18owbsRYkfR0X0kYElTsQc0kM7DEOWOUanyI7o9no/Bj5E/3icstmMyieoy3uIcS0yQsErIABAQCGJ29HFdrNi79Fulj1SCS70biaCuAEVrRSwaMSj1n6w4l6Ol3iQltqnhI6RcU4UdvEQnMJZix4/wB4ykT210oQi7KLLUoBJUXcpN6tKg3W6xUJ2l7aZ6gmdihIWyUBwx2pPCLxbbDLmpuzUpUkF2IqGzBy6wQdmrKyfqJergbgcfiavAmNSyKntmm3kA/aSkkcQ5Z4VUgmgzg8mQ7DLKjRLfQAAHAI6xkosaPTdLhyaGvuBZoZo0LLlk90hnxqSOhJYbonvou5uEFMgvvwfKDaVy16CStlTEuU4FN4KApTUUCRuiXsMrVDMRkGI3AVqNkSSJO2u6EbWvuhgHOBfDlDsaVHTnZOymctapSxNd1a5KXP3S4wyh5Ks7JZJu7Bh5GHc5Spiiq+5NSTXxjktBIqNoBDv4fCHaMtI6PRaLNNs6lrC5l26cUhiDUbXANDB+xuhDY0KCliYtTEkJIDJdgE8zxhS4yi+dfPDwxh2JhAxO7+/wCkFqS1pngy1Zahbi0I6LAAU53Dlj5+EQNp06EpATJmzJhLXbl2794lZSBuObUeph/oxa5l0BJc43mfeSU0z8oNEroqhmf9SZ/7kiH6lHCDz7EJICbwvKJURnUuSBseEVqrifh8iJC3qwitfy9ekKFLVxrj+kJLWNp5wgWY4G352wlOXujqlYseRhvMXgAfDGJOLmE5b4bFbH3wrNWaeMITK4nrCiK5hvYmuWWzZCf0gg61d498BFpS7EEcqcoj9IvUpFNrwo+0TbybZZ0lDDvpbFxV1pyfbGwTj6tLwvJccSGPIseAMYjoKlqstX+vlYP9tOUbZaXZN13vow2XgD/STBfYHLWXlzaNRYHIEeJc84wKzzUoSQFFT6xN2hNDV6k5f2j0BaTqTKEUV7487y1sQrPHd44wz5UO5E8k1UAMcDXdsMSkmbUty3cBlDJd5YBJDnlTl7oW0elVKDcfj+kJS0meRUh6tiephfvScS26sFkoJyr0/WF7DZXN1UwgAVJBqaRlDWOUVlgHy+Xics+j0hr2tzw8ISlWdCRqvv4+YELFDhnocuMZtJwmzoL3drR03gKDHbs4wezpbEweeoioDtsxgJK8rIZbYUSpgHQRvxjqZ+BLHjiBDa26WPqygls1fAZmJDW62pA1ceflEOoqWXXU4NlB589TQzVML4t8n4RqAJ7sWJH6+UdlWhQFYOWPGE5bZjgd/wAN8QKipqG4wupIyFMiD+sFQpONOMcWYCKQ4I+f1gibOk1IFMDmOBxHKO4b+jwBOJNQOVPKJFESWqCeJLnxctB+8q0E75v7wVS86boUUWomjjmWhsZoLUPHJ4UURgVM8N1JfM+YiDq1Pn4w3XNL0qN/xjpUXwZqQ3mHi8KdXM3tCM9RHCCTdoPLHrDZc0tRi0KcmqLOKxG2qYXIOGz3w4ClBOGENp0/B6cYYjjQNLXZWetolZ/8xPSN2nkBiVXdZNeYoeOHOMD0FMe12bJrRJw/6qY3q1tdIUWBo+x6e+DL2AacklK3zvdKgeDR54kSqBheNK5eOceipTEKre1lY8SG4DDlEYjszYxhZZI4S0jyEHLQjI7IgJAoX5fIiQscsmlwgVbEjiSzcvONQGgbMKiRLH4RCo0ZJp9Wim6C5HaiWGx3izuVAh1KKQDWpPy8JyWGq+G/5cRfv8Mk/wANPSOjRUj+GnpBsqpJUPnGHCcsxviyjR8kYS0dBHfoUr+GnoIFtBykZAdBC6pDBzQRMpkIGCQOUcmyEKopKSN4BiO1Nt9qGAzz92+IZcytDdjRFaMkHGVLP4R8IJ/hNn/gSvyJ+EO4lAWsmoBO3+7R2UoO5EaANGyP4Mr8ifhHBouz/wACV/40fCLcChLqKeH94IkbSwPJ40NNgkjCVLH4E/CB9Ck/wpf5E/CLcTPkoYUbxgstRVujRU2SUzd3Lb+RPwgCySv4Uv8AIn4RbiZzhmNjiFJc8Pg7fOEaEbHK/ho/Kn4QBZJYwlo/IPhFuJncpYqXggrw6xpAs6PsJ/KPhHRIT9hP5R8INlm7vCE2cBifGNQ7hH2E/lEBVmTmhP5R8Idhk65j/NIaFeIpTf8ANY2M2ZI/dj8ogCzIwCE/lHwh2mKGYBicdsITiD7QGwvG6CzJ+wnoI4JCWe6G4CHkNvPlqns5Kmoz04wyXMces/Ro9Hrs6R7CfyiOfR0u1xL8BFyLzvoSY1qs2t//AESf/oijR6JtRZCizgByNozHMOIKmUl2CA4+6HEdnzSdUIKnISqlADi/LzEFuwUk2IpUo33SSSElIo9cYOuUdvh+sCBHThHPlQVKORz2frDfvCyT9rw+McgQcMTypyZJ1a4408q0glnlqJZRHIN7zAgRcIuVLIkYueG7xrAl2dsS8CBDwg5V1UimNdsd7gU+XgQIuMXKuGzh3c8KN5PHe4Fd/hwgQIeM+luuIswD1JfM/o0BVmSQ1eIJfrAgRcZ9LdH7oUph884KmzJBer8S3R2gQItRbrqZID0xqfnKOGzpZiAQcQa+cCBFqDY5ljYI60CBCnEywKgCO3YECJA0dgQIkECBAiQQIECJBAgQIkECBAiT/9k="/>
          <p:cNvSpPr>
            <a:spLocks noChangeAspect="1" noChangeArrowheads="1"/>
          </p:cNvSpPr>
          <p:nvPr/>
        </p:nvSpPr>
        <p:spPr bwMode="auto">
          <a:xfrm>
            <a:off x="1791192" y="2314653"/>
            <a:ext cx="5086350" cy="39243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lt-LT"/>
          </a:p>
        </p:txBody>
      </p:sp>
      <p:sp>
        <p:nvSpPr>
          <p:cNvPr id="5" name="AutoShape 4" descr="data:image/jpeg;base64,/9j/4AAQSkZJRgABAQAAAQABAAD/2wCEAAkGBxQTEhUUExQWFhUXGB0XGBgYGB0eGhocGxwaGhwdGhgcHCgiGhwlHB4cITEiJSorLi4uHB8zODMsNywtLisBCgoKDg0OFxAQGiwkHCQsLCwsLCwsLCwsLCwsLCwsLCwsLCwsLCwsLCwsLCwsLCwsLCwsLCwsLCwsLCwsLCwsLP/AABEIAMUBAAMBIgACEQEDEQH/xAAcAAAABwEBAAAAAAAAAAAAAAAAAgMEBQYHAQj/xABIEAABAgMEBwQGBwYEBwEBAAABAhEAAyEEEjFBBSJRYXGBkQYTobEHMkLB0fAUI1JigpLhM0NTcqLxFRejwiRjc4OTsrPSRP/EABcBAQEBAQAAAAAAAAAAAAAAAAEAAgP/xAAfEQEBAAIDAAMBAQAAAAAAAAAAAQIREiExQVFhQjL/2gAMAwEAAhEDEQA/ANom2wBV0JUoipujB9pLB9wruhP/ABJP2ZrDE92oN+Ei8eIBEHU18tuvcW82bwjz+j0oaSIDT0F8zKl5nIBOHXHOM7rXFvh0liTKm3R7V0F/wA95/THBpMO3dzXIdI7s1H8x1U8FEGMBV6UtJAn/AIhDb5SKdEw4s/pP0kf3qDxlJ5uyR7uMW6eLeP8AEMAZU0KOCboP9YJQnmoRwaRf1ZM1RGIuhLc1qSFcUkiMWT6SbeQNdL7kJZ+F193nBz6Tba2KL2VZfldc0i3RxbR/iA/hzWHrahodjCq+KAob4KnSBq8malP2mSX/AAJUV8rrxjH+Z1uvADu6j7UvHiEsBu8YMPSfbrxBMljg11wd9Te4CLdXFsitIkfuZrn1aJrxN5kUrr3dmNIH05dAZEyuBCkEczecdIyOT6TbW7EyjVqAeAvVhwj0i2wqCQJRct6pfo4+RBuni1MW2ar1ZBDY94tKely+/gN8dNtm1IkKYYi+i8f5A7EfzFMZvL7e2q8QUpVj6sskgjcVDPfs4wna/SDakAUSSS37E0AA/wCY23pwc3VxaX9KnVJkJKcgmaCv8pSEP+PnHfpM7DuUvi5m6vAkIJvcARvjL0eke03SogADbJLY0r3tYUR6SLQkAzEIa8ARcKSBmf2hL7mxi3kuLTPpE7DukPt7zU4PcvP+Ft+UDvp5wlyxuVMLnmEUG+tMhhGe6U7d2qUustHdqUyFMTRg4Uxa8C9MSBDdPpGnksnuHb2kzGzzEW8lxaSLRP8A4MvZ+1PX9n6vjuyBjNnj2JauCyluqS4304RnEz0iWgMwkEEfZmEk0dqhxj4QyR6UrSA6pMojchY4Yri3kuLUyu0GgEpP33UofkYH+rrl0TJ+F2UW9q8oA/hum71VzjMf80p+VnSTwU2Wd6B/mpNw7lAO1yc9gVxz2RbyXFpr2g1eUn7hClH/AMgUAPylt8ALtGLSa5OrU33m+s2syNj5xmo9J06v1MtsmVmcK3tu6E7L6SrQXK0SrqUklnqwKj7VKDxi3kuLTx3w9qWv8JS28VU4+7T+aOnvjS8hP3gCSeCSWR1VyjG+x/pctU6Yr6VLkiUkoBVLCgU3iQ9VFxSNgl2pxBcrFMdjnvc1oDZ3DXcReoOBruZiGmGveAbAEi7+J6q5FMVvTPbJEqYmXLSZiiTexCUgfebbyxrELpHtpaP3KZYOd9JI3syhByyPBf8A637aPyGnDX8/0IEuYMJrjO+hJPIpugcwYoGie09umFN4yACKtLVQ/wDkif0d2oCliXNSUKOCvZVwJPy8XLKLgsBlzGbvSB9oJTfPEkFPRIy5pKs81iPpCgMjcRffeWulO4JB3woqZsgzwc6uBMyZhqZ6gc7qUBPRSVKb8XMQtYFrKSJl0qCiHSCARQg3SSU0ODmOPBrImqztZ+IHwaNYZW0ZY6gs5WsrcBlzffiByjyXYkkIF1SjeALO9GqcKAYPHrK2vrGjXOb63z1jyfJs2qFqcOBU0DMBgCwGMantM8ECVE/tFmlPI0yhwkqSgEzKlQqQ+3FyBVhnDuTJepwZm4Zsz7OEHnyDdoHqKNiN+6NIzXalgUuAKqCoJr/VQna9Mod6Ct6CXtUy4h/3SErK9oJKtUb2OeBEMrWpQF1hgz4atWBNP1cwbQtneU5bE8MW5RJepemNDBIFwpJcAqvPn7Xe4UxwwhCXaNEu99I/7ih5LMUq06PxZqxBGwKVMEtCSpajdSkVJNKQcf1WtglWjQ4Lm0APsmqPkDEnoqwaOtJJs6pk1qKUkzLr7CsoCXwo+DZRUeynosUbsy2uBiJSa7PXII3+qW35RrFgsiJSEoQlKUgMBcQGG6tA+yMW6+TEKvsVZmoJgP8A1UbGzT81iLtHYSzj1VzRzlqybKUYvAXtbjeQPIGDg7+RKz5CM8q1qKLZew8oNWZTDV+CRFA7bW1VltS7OAq6gJIKhde8kKdtlW5RvPdO5KXbYmYfA4xWe2nYeTpAAkLlTkhkzBLy2LBIvDxGRxhmXfYs+ma9mO0xnzkyl0CgpJQk0W9djghj1fKNFtnZZJQBKmqQdqiS42MVjziN7Iei2VZZvfT1ieR6iShKUpL+sQpSrysGwArjRtAKRu/0/n55RZXvpT9UdXZGYRW0BW13wz/e/OEIK7EqJfvZJY0odn8yov4UB7af6OBweDIUD7Q5KPuQIOVWmfS+x07HvbOrr1fujgNtDCSuw05wQuQcvWVV9v1RGGwVjSQo5P1mbNwgXS1XJ/7m6HlVpmVn7FWtJBHdKZ6BV2p4SvnfEX2i0NaLNZZ0yalITdKAQpJYLZAowObRrtrmplpKlMBvB95jCPSN2y+kzFSgEqQheqzs4oXrrF3rgx6uNtqvRh2OtcqUmeJzjvQgIDAOU3jTLMRdhp6cZaEAqloYAtQqalSPHOM40LIUo3ic8S9NrABhyi893MXJlyxcuy3qkly9XLxqwRNylpZL/dZt8OPpabzFtnlENIkzLyTsajpag23nji9HTndiTUtq5770Z00stkmJQC2ZHiwjtrmJmFSePhgX274hVGa6dQgBsAd9KcYIlMwOcGDVChjxDNGdJK9nu2MyQq5PJXKyUcUucGbw6RpVktaJiQtCgpJwILj+8YrpMat6nqgAOGNXN4PBdB9pJ9hJEtSVyzVUtZJY/dINMGfqDDcd+LbY9KaYRJMtJIvzFoQlLsTeUEk8ADzLDOJOyKF5e2j8GofMcox6xSZtqny7YZ6ZifpMhIcXVHWSpSbl492EB8y+Id3jX7EBfWc2SOWsQepI5Q4zVZy8FtaS0wnMU4Xfi/WPLiTfusdVCgARmqj02AU5nZHqC3sBNIf1K7mBoPPnHmGzz0SkS0kAig2ByA56xqe0RKKllsfnpthSTKGdeJ+RHZNpSQaihYDMtn1wh0hIzbbCSstEtjqnBhhTdwhJUgH1aDKHMuWMqwFgJDmkSQ9lBWuYCQyVsngwfjV4jLfZmm3hiDQgsRROBGBrlEloEOVk5qd+IB98C1I+tUHYuHYDO7i4PHlCkXOtU32J01JY/vFDxvQJFrt9SLVaAHYMtQBZxiKZQ60nLJB1lYFyoIJ3tq0hzo+zpEtIvD1Q7kvifsKr0iBtJ0ppRJ1bbOJ2FZI8Xh2vtNpVNDPJUK1JJY7Utg+cPZCC9FLO4KmfGDz9FFc1EzvCgS6FBvG/iakswGVDB0jJPanS32pb4uU//qDWr0gaUlFl9zsrJS2+sTiggIaZLQc6rSTTMBSP1hioy7RPmIQtKquliFXikGlNo8QBwOvo6R8r0rW0EXkSS5YMECuH2XEPP817WH+pQSDhey4pbhCdlsCFTEAgVUnZtGEI6Vss8WiYiVLkqk3QZZKZVVhAcEmo17wq3lFqDtIyvS5a7wvWRJGwTF+5UPB6X5oOvYy228duwqOW/wDWozFTu8lomWaWApOuvuybqtb2gbpwG3GH/wDh8kH1JZbckebxcYt1Yk+mRLVsUx9yhs3pMKWf0xSyoA2KYHLPfTuw+rqXp0ivSNHSif2YH40jyYxFdo7IiSkrTdyZphXRy7pOI55wccTupvtbpaZbwHmKs6HuiSJZMw6pLqF5JKTgKVbDARS7f2b7lAmTF0KgkBmOskkHOjtTEh8DSJbs9pxnSwLuXzFcRWlKcOAhz2jnd5MljWCTOUQEFlaqTUOWFG8dsanQvZHQ2jUplAlV4KzulmObEiJSSZCaXpaf6fKaIc2aSyEUmPdFTMTfq2ONYE6YcvpPCqvKXBsupQhwtEyWS11u8mHAn2r7w+lrWc08p833ohuJ6c0zT/NJfq4BeEj3BIKij8UgeP6wFJG+M6bL7n+pECZaJjBhNwzMoiu5gesRImyn1TZ+aQPEAwWbMPslFB7ExQ8ABBonVstSj6yVeH+0xCW60mbMShCWUqgLFIHF8YFqtS/+ZlioEeJjuhVKm2lKRVROreahZQwFAHNeAjYTnozkNakLVdL3LrF8ZhSDTCqTG72NWuoNRkl+obhR+ZjHey2jl2adJlqu3iuSDdwpMJNAPtP8mNhsKyVrDUF0PvqSOjHmYzP9DLwnpFrs1vsEk77pHkB1EeV7LZiVjVSCElQ4M4wphlWPVFvcib/KQPyu/Utyjy9oqosx3Mo828kwz2iJHRmhpqQWWLy7pzxL6uL0SCTWJSyoN116xFH2irliSfGD2EqupU+IWWzvLVcR/So9IJpMFpndtRghyQCbySTQHJJ+cNI3m25KQ5UEpqcBswfxhe0ziZSgCWIpWmGzlEbNld4kJmTK4EIFAaOBi0LKsaFBkrXdDZHKuLDpEXNCpJvEM99bO4FCUjhQQnaZ12eq/QuCTRn1cyRXOFbNIunUmZuXqBVySQ1K5xM6BtMietQRZe+qCVPMK1NQK1SEy0m7QgNvziqMk6PvpJrdIe8GqDUFnhKalNnPdqS7YKCS/XI8IsGmbIiStkLUErB1SUkgpICkuxo527ccTW9OyBMm1mFw9cSz7lJME7R9JtqDktsazFge+FJlulk1Ua7FXv8A2ER9jsMzAXjh7Cjk+cwtxh0NGLLstNMcU+cs+cCLGbLUlnmYZXB74TsskoWSjU1gzAYoCQmjbQIbTbGoYAKO6Ymuz2RB7GmcqclJT3YUTVwtnwZIrk2OcSSc+Q02WtFUTCVh/ZIICkvmUqGOwjbEQubMvGqmegctjlQxZ7Noa6Clc5ZDglpCkFJZqFdDeAD0yB4yEvs5KCb60LugV72YUNt1RdOFcc8INwqNOtcwCqxzUI4JsxnKSR9pixrRiFiLxZ51nlK9VEsPiApaqtmUlSavUkBollW1K0EpKVoPrYXSM3CqOKukh+hi5LTPpVpIxS28J/VXlEB2qtZVJWFCgUGN0De94AE8wOcW7S2jpV69KQFpUCRdk3gkuXF8IIG1ixD1AaKrpmZKTeTMkLmA1F0qZJBzYJamQ2ZQwVUNHKZVDuI3HP52xbJtkQUhc0SlFIQAFEgfWSwovdHDmDECtdkBrImp/G1Obxd9A2SWgJmJElRXLCUiZaUApFCBdSAHIu3ncuOraIUmLApckJoALxBZqUPdfNIRNoAwEonakpHSiYkrUJmPdy6sGROSTs27W8IZqE5R1ZaVVL/WoLf6qaQNCGaojVlg50UnwadCYtK0qdlA7plf/oYdLkzwDesoJ/nlb8+9VDW2hcvWXY1gZEGXXcySerwISda1kOTMrjUn3GGMy1PQkYuykq+Ah2ZKlpdFitBGLpSSG3FKvcYYps1699RPSQWYpUCOIOEaBuueBeKbrhL0G8D3xzQczXKqggY3tp4D5MN7Ylgr1hUBlNvOA4RYuxHZj6VKmTL6ktMuAAJILJSp6/zRJZuyMy9aZTEkCYjEucdvMxr9iSe8WasUpbZ7WEY72QlBFrlod7s4JfaygHYRstlACztKRwIc+T+IjP8ASy8JaQUQJhLMEOBuY4836cY8uSdWWUj93NWOQJA849QaUBCJz5oJHC63mD1jy3ZbR+2et9YUHqK63MOwhntZ+lms1pY7r5I4IlsB+dQ6Q7nSndI9kEYs6ikpxFRU5RB6MmKWnCouDP2VhZxZ3YfrhEXZNMTHQVrKgWUopa/tLH7UaKfloejA1Zipzj96pz8dkKJWQ1auC1Bzx1q9YT0HpBE9aUKSUVAJvOCDqjIVvNg2MXcaAT/MMGNNuJ/SC0quhV4LdjfBDMKuKu2FconOymkJiJd1KZd1N13mhJ1iQX1aGmB6xRe2+mVybQuzyGQlASFKSKklIUQMgA4GDuDWGfZW1TClQTcXMcj6xJWQDVTC8AoteUApwSlhUiKzcG2m2+yS1TppATRSCDiDfS5AVdN0FV4uGzhsjQ8kv3koK2vUA4veJKuhjPNA9qFylXZy5hlE0XLIC06wcnVPeIwDKBYAXWz0HQtsl2hBWlRWUkBRQATWodIJKXzqwYs0ZssMuzqxaJkIqAUnaFKBPIFhhhCq7FZ0quOofa15lbwIIqrWzzzh5Z7PR5SgpsXqz1wcwnarQtEpS7gUQkkJapOPqhyeEZ20aybFJBVcuuaAGqX/AJXqQcjiYLOsZlawvKU95N0Eh6FmcsOHSFeyclE+UVLMyWon8JTlQ0Yl6GJC06JCFHu0kpyI2bKn4xbSm2rtTaUy5gXo+YVENeJomtSm7jXj0inIt9pM5PeLVKF8FaFFSbowNFAJwffWNdmTLkpSDLFVXitwCBg1cmcxJ6J0ZLUCZiCTQgBsHZ2Jc1BPxh5SfA1VHkWmUEnWCQPnH5ziKt3aJSJUyXISL0xQUCfaASEnuwQXJVR2auLil307oiyomlKpUspNXVLQS5NAzVDnFqVJYB46vR0pKe7EtKUO4SEpukigamwbuQi3F2zKRpy1Swe9s8ybUlSry72eNxWrQNyjkrtPa1KIkSZyU0BrNWUuSxcOoDdXCmyNMVZkJJSEpSRRlJGeqQxA2NDDSVklyUKnTAmVLSHKk4dH1iX2GpFNluDVVexaUtZmAWldoTLIoZcuYS/3u8CboGeL4b4kLRaACWt6Zb5zrKU/6iVXYaWG12a0pvJnT5bqIAVMmBiBR7q2dmIbfEojQiFoSFmYr7wtE0uc8VVwZiKQowkotaxqW+zTR9xQPUKUGg1oGkJbXpk1nxl2UzU8yhZHWBM7ByDgqenYBMB8wehhSx9mxKombaE4ikxSQRTEIIi6PZAaZmAaxnlQ9r6Ctx/qQWfpuYr95a1q2fQrvGoJyiQGh0gMSWGx33MDnBZ+gTNQyBMDuypaVpUG3gsdlYul2grZpCaVApRbFAAsF2XA7HCwGJxcRWtLWlbgKNoRe9ZCyQkszXUvtxfaItkzsJPLvPngtS9MHk7xHzOx903Z02ZuUoU8QfAwzQ7VtRuy3AoVnwA+MaF6OdN93IuijKUojb8aARVbZoKUk3QuYsY6t0AP/NyiQ0ToaahIXKlquKPrzFAJDZ0y84b3FFp7FKvWiSo4qmJV1UT5NG02Y/WF8btOta/l6xjPYtCBaJCe8So94ki7TMUu5D4Rs0hX1gDYpLHMMQ/Vx0jP9RXwjpNiicBjcIPG6T0YjqY882TQapYAUDvNOu+PQukzqT6eweZuPTczeMYTZ1LKUggalK41qQdzvTedsM9oh1YpJCgLhIDcsNtIyyzvfSxxNOfujSUmY5YKQXx1fcXywiuzexKgoFE4DBnSXTswMKpvY0KCFKLJdgCDUlyTQP7sI1TQmk++lJWSQ41iDsJBPBwYoFl7J2gkX5iFh3YOMsXu1q8WLSxXZNHTRRkyu7F3EFeo/VT8oMuzGV2+3d7PmzW/aLUptgUSR0EHsE8oW4ZyGIPVwRUKBYgioIER6E1pClX3xthLaVZQMwhlF3G0u5NAACTuziT9HunBZ5zKUUy16qyMhkr8J8L22FuzfZS1W+UVShLupWJarytYUCiQGYhjtgvbvswjR9olJQsqExAN1Q1hdZJJOBCi5ozVGwwXV6P61yXZlBRY44gmj4O7ON/HCI/T2mZUhCwooXMIICEl6tivCg67ISl6dTI0bLnrYzDKCEAqa8oOkFlFvvExklot6nIBIKQCku7EPnm45RzmO27V+7NdoClQlzkJ+0g3SpmOCSQoppkcYvkm0MhLXcBRIIGAokZDdGGSySUzb2uk8t4uksxciLx2W7Rhc4rUohNULRfcqUkEggvrvQOwLmr1MOWIlXS12y4m8spAcVKmboC+GA+MR0jtAAZqkGWUJIPfKmFCWIwL0LeNCMYpHbPTqppTcSoSkqAIJBCQQoVIzUQWObKFWpA98kISAlLGqSAHBBAbcaXscxFMDtofaPtClUrv0XbyJqL+swKSQCqoBJe6Qk4Y1alg0HbvpElM6WlkrcpYZAkbfnhGK6K0TabfaVyJJAvArN5RCAE3dgPtFOA2RvugNGps0pMlPqowdYUa41AGJfIRnKSRY3dETIJxQoc3+eYiOtEiz2pM+zEBQQQmYlQKQ6gFC6WYqCS4bAtxFsTFF9JM1NmSJyP20xwbqdZQSAASsD2XYPWoZ2jOPZrJJJTJ7xEpd5ImKAU7hQSohKqZEDGL36NbQueJveUloYBRLaxrd3sKnindFG0HoGdazKlyksxuqWQQA66lm1gEsrm0btoTQUuzSkypd64jqTmpVMSa89kdM70ziH+FgtwZq+UF+glKmKVXdqW8rz+ESiJW8iFO43xzbQsywfdV0Uf9sAaIzAu72L9ImrhGBhtOWt8UxJHrsZwvq4O3lEdadEIU9A+3OJmYVbAeDR1AIFU8aQyhT7R2cc0HnCVnsVolBaUGhDVS/Apaoi6GUlnKutAOkdlyHGqx2MceG2HkFY7FzJ8q0S0KCTLUt6ICVAqIxLgkO9CCcI1mQ9/ANdPKo8/dFasNk+sQWwUKvFkSk30kbweB/UDxhl3Rl4baSe5aCfsEDgEP5kxhllQ+LDgH843TSv7OfV9RVNmphxz5iMNkzgN0antESEqyg4kgj54Q5kaPAZleOeMN5Mx/jDmRMrSBo5TZVFgw64fPGK76UkFFiQHDrnJBYmoCVk02Xm2xZ5U8vEf2n0XJtSEGepQTJJXRTBi169TBhjQitYJ6r4xDCApcaF2p7HWeWmTMl35apznuiaJSBim+LxDtUn2oqZ0Sy2L3a14N8R1EdJdsabZ6KkXbDJrQIJP4lX/9xjNvSlpQz9IquG8JQTJSBVzUqZvavKung2US/ZTtmqzSU2buSssAlQV7OBJBFSKJZxQPTCLlZ+y0qZaJNum/tgymSRcVqMkq1AVLS73g2AFWeMeXda9mlE7f6PVJNkluwFlTK9o6yCbxYbbwrTCKAQQtSScKU/UxufpG7NrtkmUqUCqZJWSEggFSV3QsAkgAhkqqcEkZxjOkJDzVAApu6igqpvAkFy5etHjWN3GbOyMy0/VhiXwPLPj+myrbRjqnywVFN5aUlQNQCQCXOcKzZGrm6VEF8No84bISQSQ4IqCNuMaFa96QtHyrPo9EuWhr9oRtKiQmYSVF3JZxljgBhnaXIYEMcWIcYpqkYF0lsKEGNB9MSlrkWW5VJmLKgAfWui7VmBAK6Egl6AsSMy0cFXtUgkpzeuZwr/cxnHxq+rt6L5pl2wyw2ukpfd62w/ZAjWrBNmM6gKEgMXdvwhuAB4xivYlSzb5fdC+oKClAGt19ctwJxjekAHj87o55+t4kjN245UrFU7QT5doJlzLpQlWBdnDEq5Ajrxi32hYShcxbkIBUwDHVG/bGc2qQXE1Kb4D0BdYCqsRnxGyDGKpnQFsCSAku+932PThTKLSo1cH5xjOOzEwFRAGqhSgzuQ6iajF2y3xociym4GerP0A90OU7UdVOhA25TOAQNre6F12YtUYVwbyiEmaTkCd3ZnplzLzXVFQrsBIYngYykiNIE4EHhjCE3SBB9WjUNMdjO8FUpGUwqOxAUX90GWCQw1W3B+bg0hRSVa0mrDYdvxh7Z5ydqX3H3RHJs1PUTXEkVg0uyhNWiSZTIBxfpCUzRYrdoX9nGu6Gcu0ZA9IeSLWwYk8TEi1ks6kLSCt9YceYbxpE4G7xDuCym2Ggoej/AIYjZE1KlIZWfM8aRKML6H2kjjdI8iekWPrORrpRP1doq7oU9MPq2boH5xhUpBGcbrpJYMueRhdWOJCWPjTlGHWS1Jo7NtrjsbPw4iNz5ULSAX9VO93flSJIIO/h8YSlLSpzQHg3kWh2kgYMTvBipKS6/wBvloVBdwQDltcbxshPIMw3sfGsOpcpq4wJRdNybttmrLsEpCQchcQWZ3Cb16lK3jDK16q0KCWJCi6Xo90YZYNyi99qbLes5I9cEXDmHIdnfEYiKwbISlC+6UVMf5i10Fhll8I1KKjJNj1L6Qy0THBGVNrbco1Ts/bTNlJJSUqACVCgqwwyaIfsroACSlU1+8N4Kq1ApQSKfdaLJovR0uQgIlje5LkvmVH+2yM5XZh4gx5v0wnubZPSbymmzAD9oXyyqvj743/tDpMWazzJ5qUjVG1RokHdePQGMJ+hKWpcxZe9rEnE5k84cBkj51oSpKgl7yiCAxzHDh1EIy9IgM0qU4KSCpAPqkku+N7AjBmYCH3+GtV8JjPkGLDmwwiyHs/atKS5aJKbMg2VIlJSE3FLQzhS1uQpdC+Ack5mNsao/bbT6LZYbIUgJvTFFSB7CpaQCC2Wu43NFFkteSFCmBHz1iQmWOfZlKs8/ULCZcKgQFEapYE1KdlcNkITrGpffTpSVdzKmJe8oFSQskJvFKQDVLEgAORSsUmltbfRmAjSUoAVIXsqO7X88o3WUreRGG9lZf8AxNmWkhKgtGJxBUAoVzKac1DMRuKA0c8/XTFEdu7aJVjW5a+UyxjipQb+8UaTaCA9QMCXbx+cIs3pKtsuTJkrmlkGb3ZN28WUCo50DoD45Udmpcy2In3UyZyVS31rvrBJD+q14YfoTFjOlb2kNDTCDfq6zeO/C7/SEmNO0bNaWgHFtm2sZ7oZMpExAmzEJQSALykgLVkkPUndF9SrrugyMPvpQji5gYDEfOURxZ3z4nyhG1LWoaqgk70v74yUquUmjAV5Dyjhsqcbo+dkRkq0LSPWCju+BJgC1qd8PGJJT6OhsKcYSnWZB2tuhiLUqDqtpbZEiy7OkMQX9/IxwhJx1eWPSGSrSTspshFVpU+NOHwLQhMWFCBMTQuVBqUxaJ8k30NmSDwuk+YHUxUdHzz3kutCtPnFtc94hiACSC+eqTTf7nhnsZyIaWJ7q0UbUW2/Ux+dkefLOvlnQN5R6GtySJc7aUqIP4aeDeMedAlSCygEvgAzNkzYjLlG58iJuUaDGHdnmZfP6RG2dcP0yQK+cTSTstqDijNsfzw6xJfSAqjc/wBf0iElJfDjDhF4EBIBD8PLKMo80mD3YJJYLQrqbufGCd285OwCnv8A9vhCGlErQiYlSWKQSUl3F0hQocMjDiWHWKEESyVY+1dCfIxJO2Mi6N9etYWQtojET/KgBpTyg651CG8n5PGSqvpetBFmlpAN2+pRIoHSLoB/PFQUgXDTLbiMnpspGoG3lJoGfHWx8YpFgsCvpbrVeTMmTlFBGqAq+UgEmgFGbZ06Y3pmoWwSnqauHO4uT1rF47BSAROrR0Cm0Xjxau7KKz2nk3bWESLqB3CQyQCL4WrHkwNRi8aNo2ySpKCZSQEqL0U5LYOVKJYb4sr0oz7016KAFntKUipVKmKGdAZYO2gX0ib9Flilz9FLlrAaauZLmFqlwACTtAIbgIjfSf2gEyWqyS8byVTi5LMygnHFyknYwGLxK+iWzKlWIlYYTZilpFcLqUXjnUpJ4NB/I12z/saVStKSpE9QNycpCgoum+gKSGJ++A29o9BoSwr8+MYt6QOz30W1ptspxKmzLymfUmmpeuCtZQY0LigaNH7IaaFplXg4WmkwXi25QDsAalhsgy77OKS052fs1sSlFplmYE1TrLSUuzkXSNgxeMN0fItNinTe4SJqGUVpfFCHJJq9A+160MehO9SKk0xjPuzPZ9SlzTMZCFSlpTmR3guV4JJ4mLG9GxAdh7BNttsTaLTKVLl2cXpQuXUmYTSt0BRDXqD2U89WUdsQ/ZVZMkuLqgplD7w1VNucRKu+MGV3VIKpcITZmW355QeYK7obrU5NeXwgIKnCElzMNkBSXDYjw8YTavy3X3QgoZxBwrBFzy+D8P7xwzW/QQ0mTAePHCJHSV0qwjveb4Zgv88oF8bR87xCkjo20Az5Llj3iabajOL3OQ5SHY3gRyqQOKQR1jOdGzP+IkV/eo/9hGjWhQF0kOL6R1N0EcCRyeD5gpLSdJU+rm6t/wAlB0aPOOj5vfB3vAYVNHYHE7dmb5x6O0iAJU8D7K35pJr18owbsRYkfR0X0kYElTsQc0kM7DEOWOUanyI7o9no/Bj5E/3icstmMyieoy3uIcS0yQsErIABAQCGJ29HFdrNi79Fulj1SCS70biaCuAEVrRSwaMSj1n6w4l6Ol3iQltqnhI6RcU4UdvEQnMJZix4/wB4ykT210oQi7KLLUoBJUXcpN6tKg3W6xUJ2l7aZ6gmdihIWyUBwx2pPCLxbbDLmpuzUpUkF2IqGzBy6wQdmrKyfqJergbgcfiavAmNSyKntmm3kA/aSkkcQ5Z4VUgmgzg8mQ7DLKjRLfQAAHAI6xkosaPTdLhyaGvuBZoZo0LLlk90hnxqSOhJYbonvou5uEFMgvvwfKDaVy16CStlTEuU4FN4KApTUUCRuiXsMrVDMRkGI3AVqNkSSJO2u6EbWvuhgHOBfDlDsaVHTnZOymctapSxNd1a5KXP3S4wyh5Ks7JZJu7Bh5GHc5Spiiq+5NSTXxjktBIqNoBDv4fCHaMtI6PRaLNNs6lrC5l26cUhiDUbXANDB+xuhDY0KCliYtTEkJIDJdgE8zxhS4yi+dfPDwxh2JhAxO7+/wCkFqS1pngy1Zahbi0I6LAAU53Dlj5+EQNp06EpATJmzJhLXbl2794lZSBuObUeph/oxa5l0BJc43mfeSU0z8oNEroqhmf9SZ/7kiH6lHCDz7EJICbwvKJURnUuSBseEVqrifh8iJC3qwitfy9ekKFLVxrj+kJLWNp5wgWY4G352wlOXujqlYseRhvMXgAfDGJOLmE5b4bFbH3wrNWaeMITK4nrCiK5hvYmuWWzZCf0gg61d498BFpS7EEcqcoj9IvUpFNrwo+0TbybZZ0lDDvpbFxV1pyfbGwTj6tLwvJccSGPIseAMYjoKlqstX+vlYP9tOUbZaXZN13vow2XgD/STBfYHLWXlzaNRYHIEeJc84wKzzUoSQFFT6xN2hNDV6k5f2j0BaTqTKEUV7487y1sQrPHd44wz5UO5E8k1UAMcDXdsMSkmbUty3cBlDJd5YBJDnlTl7oW0elVKDcfj+kJS0meRUh6tiephfvScS26sFkoJyr0/WF7DZXN1UwgAVJBqaRlDWOUVlgHy+Xics+j0hr2tzw8ISlWdCRqvv4+YELFDhnocuMZtJwmzoL3drR03gKDHbs4wezpbEweeoioDtsxgJK8rIZbYUSpgHQRvxjqZ+BLHjiBDa26WPqygls1fAZmJDW62pA1ceflEOoqWXXU4NlB589TQzVML4t8n4RqAJ7sWJH6+UdlWhQFYOWPGE5bZjgd/wAN8QKipqG4wupIyFMiD+sFQpONOMcWYCKQ4I+f1gibOk1IFMDmOBxHKO4b+jwBOJNQOVPKJFESWqCeJLnxctB+8q0E75v7wVS86boUUWomjjmWhsZoLUPHJ4UURgVM8N1JfM+YiDq1Pn4w3XNL0qN/xjpUXwZqQ3mHi8KdXM3tCM9RHCCTdoPLHrDZc0tRi0KcmqLOKxG2qYXIOGz3w4ClBOGENp0/B6cYYjjQNLXZWetolZ/8xPSN2nkBiVXdZNeYoeOHOMD0FMe12bJrRJw/6qY3q1tdIUWBo+x6e+DL2AacklK3zvdKgeDR54kSqBheNK5eOceipTEKre1lY8SG4DDlEYjszYxhZZI4S0jyEHLQjI7IgJAoX5fIiQscsmlwgVbEjiSzcvONQGgbMKiRLH4RCo0ZJp9Wim6C5HaiWGx3izuVAh1KKQDWpPy8JyWGq+G/5cRfv8Mk/wANPSOjRUj+GnpBsqpJUPnGHCcsxviyjR8kYS0dBHfoUr+GnoIFtBykZAdBC6pDBzQRMpkIGCQOUcmyEKopKSN4BiO1Nt9qGAzz92+IZcytDdjRFaMkHGVLP4R8IJ/hNn/gSvyJ+EO4lAWsmoBO3+7R2UoO5EaANGyP4Mr8ifhHBouz/wACV/40fCLcChLqKeH94IkbSwPJ40NNgkjCVLH4E/CB9Ck/wpf5E/CLcTPkoYUbxgstRVujRU2SUzd3Lb+RPwgCySv4Uv8AIn4RbiZzhmNjiFJc8Pg7fOEaEbHK/ho/Kn4QBZJYwlo/IPhFuJncpYqXggrw6xpAs6PsJ/KPhHRIT9hP5R8INlm7vCE2cBifGNQ7hH2E/lEBVmTmhP5R8Idhk65j/NIaFeIpTf8ANY2M2ZI/dj8ogCzIwCE/lHwh2mKGYBicdsITiD7QGwvG6CzJ+wnoI4JCWe6G4CHkNvPlqns5Kmoz04wyXMces/Ro9Hrs6R7CfyiOfR0u1xL8BFyLzvoSY1qs2t//AESf/oijR6JtRZCizgByNozHMOIKmUl2CA4+6HEdnzSdUIKnISqlADi/LzEFuwUk2IpUo33SSSElIo9cYOuUdvh+sCBHThHPlQVKORz2frDfvCyT9rw+McgQcMTypyZJ1a4408q0glnlqJZRHIN7zAgRcIuVLIkYueG7xrAl2dsS8CBDwg5V1UimNdsd7gU+XgQIuMXKuGzh3c8KN5PHe4Fd/hwgQIeM+luuIswD1JfM/o0BVmSQ1eIJfrAgRcZ9LdH7oUph884KmzJBer8S3R2gQItRbrqZID0xqfnKOGzpZiAQcQa+cCBFqDY5ljYI60CBCnEywKgCO3YECJA0dgQIkECBAiQQIECJBAgQIkECBAiT/9k="/>
          <p:cNvSpPr>
            <a:spLocks noChangeAspect="1" noChangeArrowheads="1"/>
          </p:cNvSpPr>
          <p:nvPr/>
        </p:nvSpPr>
        <p:spPr bwMode="auto">
          <a:xfrm>
            <a:off x="400273" y="-934245"/>
            <a:ext cx="5086350" cy="39243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lt-LT"/>
          </a:p>
        </p:txBody>
      </p:sp>
      <p:pic>
        <p:nvPicPr>
          <p:cNvPr id="4102" name="Picture 6" descr="http://www.efoto.lt/files/images/9796/2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81375" y="4185634"/>
            <a:ext cx="4449159" cy="26723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77276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dirty="0" smtClean="0"/>
              <a:t>e) reikalingas, kaimas jo gailisi</a:t>
            </a:r>
            <a:endParaRPr lang="lt-LT" dirty="0"/>
          </a:p>
        </p:txBody>
      </p:sp>
      <p:sp>
        <p:nvSpPr>
          <p:cNvPr id="3" name="Turinio vietos rezervavimo ženklas 2"/>
          <p:cNvSpPr>
            <a:spLocks noGrp="1"/>
          </p:cNvSpPr>
          <p:nvPr>
            <p:ph idx="1"/>
          </p:nvPr>
        </p:nvSpPr>
        <p:spPr/>
        <p:txBody>
          <a:bodyPr>
            <a:normAutofit/>
          </a:bodyPr>
          <a:lstStyle/>
          <a:p>
            <a:pPr marL="0" indent="0">
              <a:buNone/>
            </a:pPr>
            <a:r>
              <a:rPr lang="lt-LT" dirty="0" smtClean="0"/>
              <a:t>	Dėl skaudžių išgyvenimų Lapinas suserga. Jis tiki, jog turi išsipildyti čigonės pranašystė: „skerdžius skundėsi, kad jį labai krečia, kaulus laužo, ir šoną diegia. Todėl ir „Numirė jisai kaip pakirsta liepa“. Žmonės labai gailėjo senelio, kaltino Grainį, kad šis nukirto liepą, tačiau galų gale sutarė, kad niekas dar nesugalvojo nuo mirties išsisukti. Taip mirė senasis Lapinas-žmogus lyg atėjęs iš žilos senovės, iš pačių seniausių laikų. </a:t>
            </a:r>
            <a:endParaRPr lang="lt-LT" dirty="0"/>
          </a:p>
        </p:txBody>
      </p:sp>
    </p:spTree>
    <p:extLst>
      <p:ext uri="{BB962C8B-B14F-4D97-AF65-F5344CB8AC3E}">
        <p14:creationId xmlns:p14="http://schemas.microsoft.com/office/powerpoint/2010/main" val="4081554670"/>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normAutofit fontScale="90000"/>
          </a:bodyPr>
          <a:lstStyle/>
          <a:p>
            <a:pPr algn="ctr"/>
            <a:r>
              <a:rPr lang="lt-LT" dirty="0" smtClean="0"/>
              <a:t>LAPINAS – SENOJO PASAULIO ATSTOVAS, „IŠEINANČIO“ ŽMOGAUS TIPAS</a:t>
            </a:r>
            <a:endParaRPr lang="lt-LT" dirty="0"/>
          </a:p>
        </p:txBody>
      </p:sp>
      <p:sp>
        <p:nvSpPr>
          <p:cNvPr id="3" name="Turinio vietos rezervavimo ženklas 2"/>
          <p:cNvSpPr>
            <a:spLocks noGrp="1"/>
          </p:cNvSpPr>
          <p:nvPr>
            <p:ph idx="1"/>
          </p:nvPr>
        </p:nvSpPr>
        <p:spPr/>
        <p:txBody>
          <a:bodyPr/>
          <a:lstStyle/>
          <a:p>
            <a:pPr marL="0" indent="0">
              <a:buNone/>
            </a:pPr>
            <a:r>
              <a:rPr lang="lt-LT" dirty="0" smtClean="0"/>
              <a:t>	Tai buvo žmogus, bandęs išlaikyti didelę pagarbą ir prieraišumą medžiams, tikėjimą nepaprastomis medžių galiomis, suvokęs, jog žmogus-neatsiejama gamtos dalelė. Lapino visas gyvenimas buvo skirtas meilės gamtai, ugdymui, jos grožio pajautimui, norui su ja bendrauti, ją globoti.</a:t>
            </a:r>
          </a:p>
          <a:p>
            <a:endParaRPr lang="lt-LT" dirty="0"/>
          </a:p>
        </p:txBody>
      </p:sp>
    </p:spTree>
    <p:extLst>
      <p:ext uri="{BB962C8B-B14F-4D97-AF65-F5344CB8AC3E}">
        <p14:creationId xmlns:p14="http://schemas.microsoft.com/office/powerpoint/2010/main" val="2519323503"/>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vadinimas 3"/>
          <p:cNvSpPr>
            <a:spLocks noGrp="1"/>
          </p:cNvSpPr>
          <p:nvPr>
            <p:ph type="ctrTitle"/>
          </p:nvPr>
        </p:nvSpPr>
        <p:spPr/>
        <p:txBody>
          <a:bodyPr/>
          <a:lstStyle/>
          <a:p>
            <a:r>
              <a:rPr lang="lt-LT" dirty="0" smtClean="0"/>
              <a:t>AČIŪ UŽ DĖMESĮ </a:t>
            </a:r>
            <a:endParaRPr lang="lt-LT" dirty="0"/>
          </a:p>
        </p:txBody>
      </p:sp>
      <p:sp>
        <p:nvSpPr>
          <p:cNvPr id="5" name="Antrinis pavadinimas 4"/>
          <p:cNvSpPr>
            <a:spLocks noGrp="1"/>
          </p:cNvSpPr>
          <p:nvPr>
            <p:ph type="subTitle" idx="1"/>
          </p:nvPr>
        </p:nvSpPr>
        <p:spPr/>
        <p:txBody>
          <a:bodyPr/>
          <a:lstStyle/>
          <a:p>
            <a:endParaRPr lang="lt-LT" dirty="0"/>
          </a:p>
        </p:txBody>
      </p:sp>
    </p:spTree>
    <p:extLst>
      <p:ext uri="{BB962C8B-B14F-4D97-AF65-F5344CB8AC3E}">
        <p14:creationId xmlns:p14="http://schemas.microsoft.com/office/powerpoint/2010/main" val="6682704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Briaunota">
  <a:themeElements>
    <a:clrScheme name="Briauno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riauno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docProps/app.xml><?xml version="1.0" encoding="utf-8"?>
<Properties xmlns="http://schemas.openxmlformats.org/officeDocument/2006/extended-properties" xmlns:vt="http://schemas.openxmlformats.org/officeDocument/2006/docPropsVTypes">
  <Template>Facet</Template>
  <TotalTime>152</TotalTime>
  <Words>183</Words>
  <Application>Microsoft Office PowerPoint</Application>
  <PresentationFormat>Plačiaekranė</PresentationFormat>
  <Paragraphs>23</Paragraphs>
  <Slides>12</Slides>
  <Notes>0</Notes>
  <HiddenSlides>0</HiddenSlides>
  <MMClips>0</MMClips>
  <ScaleCrop>false</ScaleCrop>
  <HeadingPairs>
    <vt:vector size="6" baseType="variant">
      <vt:variant>
        <vt:lpstr>Naudojami šriftai</vt:lpstr>
      </vt:variant>
      <vt:variant>
        <vt:i4>2</vt:i4>
      </vt:variant>
      <vt:variant>
        <vt:lpstr>Tema</vt:lpstr>
      </vt:variant>
      <vt:variant>
        <vt:i4>1</vt:i4>
      </vt:variant>
      <vt:variant>
        <vt:lpstr>Skaidrių pavadinimai</vt:lpstr>
      </vt:variant>
      <vt:variant>
        <vt:i4>12</vt:i4>
      </vt:variant>
    </vt:vector>
  </HeadingPairs>
  <TitlesOfParts>
    <vt:vector size="15" baseType="lpstr">
      <vt:lpstr>Arial</vt:lpstr>
      <vt:lpstr>Wingdings 3</vt:lpstr>
      <vt:lpstr>Briaunota</vt:lpstr>
      <vt:lpstr>Lapino paveikslas V. Krėvės „Skerdžiuje‘‘</vt:lpstr>
      <vt:lpstr>IŠSKIRTINĖ LAPINO „PROFESIJA“</vt:lpstr>
      <vt:lpstr>„PowerPoint“ pateiktis</vt:lpstr>
      <vt:lpstr>IŠORINIS PORTRETAS</vt:lpstr>
      <vt:lpstr>LAPINAS IR TURTAI</vt:lpstr>
      <vt:lpstr>SANTYKIAI SU KAIMO ŽMONĖMIS: a) pasakorius, melagis, bet ir jautrus</vt:lpstr>
      <vt:lpstr>b) leidžiasi pajuokiamas, bet turi ir orumo</vt:lpstr>
      <vt:lpstr>c) dėmesingas kaimo žmonėms</vt:lpstr>
      <vt:lpstr>d) myli vaikus</vt:lpstr>
      <vt:lpstr>e) reikalingas, kaimas jo gailisi</vt:lpstr>
      <vt:lpstr>LAPINAS – SENOJO PASAULIO ATSTOVAS, „IŠEINANČIO“ ŽMOGAUS TIPAS</vt:lpstr>
      <vt:lpstr>AČIŪ UŽ DĖMESĮ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pateiktis</dc:title>
  <dc:creator>User</dc:creator>
  <cp:lastModifiedBy>User</cp:lastModifiedBy>
  <cp:revision>11</cp:revision>
  <dcterms:created xsi:type="dcterms:W3CDTF">2015-10-15T16:51:01Z</dcterms:created>
  <dcterms:modified xsi:type="dcterms:W3CDTF">2015-10-15T19:28:55Z</dcterms:modified>
</cp:coreProperties>
</file>