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 id="2147483744" r:id="rId3"/>
  </p:sldMasterIdLst>
  <p:sldIdLst>
    <p:sldId id="256" r:id="rId4"/>
    <p:sldId id="258" r:id="rId5"/>
    <p:sldId id="259" r:id="rId6"/>
    <p:sldId id="261" r:id="rId7"/>
    <p:sldId id="262" r:id="rId8"/>
    <p:sldId id="263" r:id="rId9"/>
    <p:sldId id="264" r:id="rId10"/>
    <p:sldId id="265" r:id="rId11"/>
    <p:sldId id="266" r:id="rId12"/>
    <p:sldId id="267" r:id="rId13"/>
    <p:sldId id="272" r:id="rId14"/>
    <p:sldId id="268" r:id="rId15"/>
    <p:sldId id="273" r:id="rId16"/>
    <p:sldId id="269" r:id="rId17"/>
    <p:sldId id="270" r:id="rId18"/>
    <p:sldId id="271"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33" autoAdjust="0"/>
  </p:normalViewPr>
  <p:slideViewPr>
    <p:cSldViewPr>
      <p:cViewPr varScale="1">
        <p:scale>
          <a:sx n="66" d="100"/>
          <a:sy n="66" d="100"/>
        </p:scale>
        <p:origin x="46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green1"/>
          <p:cNvPicPr>
            <a:picLocks noChangeAspect="1" noChangeArrowheads="1"/>
          </p:cNvPicPr>
          <p:nvPr/>
        </p:nvPicPr>
        <p:blipFill>
          <a:blip r:embed="rId2" cstate="print"/>
          <a:srcRect l="3510"/>
          <a:stretch>
            <a:fillRect/>
          </a:stretch>
        </p:blipFill>
        <p:spPr bwMode="auto">
          <a:xfrm>
            <a:off x="9525" y="0"/>
            <a:ext cx="9183688" cy="6858000"/>
          </a:xfrm>
          <a:prstGeom prst="rect">
            <a:avLst/>
          </a:prstGeom>
          <a:noFill/>
          <a:ln w="9525">
            <a:noFill/>
            <a:miter lim="800000"/>
            <a:headEnd/>
            <a:tailEnd/>
          </a:ln>
          <a:effectLst/>
        </p:spPr>
      </p:pic>
      <p:sp>
        <p:nvSpPr>
          <p:cNvPr id="2051" name="Rectangle 3"/>
          <p:cNvSpPr>
            <a:spLocks noGrp="1" noChangeArrowheads="1"/>
          </p:cNvSpPr>
          <p:nvPr>
            <p:ph type="ctrTitle"/>
          </p:nvPr>
        </p:nvSpPr>
        <p:spPr>
          <a:xfrm>
            <a:off x="1116013" y="2133600"/>
            <a:ext cx="6621462" cy="977900"/>
          </a:xfrm>
        </p:spPr>
        <p:txBody>
          <a:bodyPr/>
          <a:lstStyle>
            <a:lvl1pPr algn="r">
              <a:defRPr/>
            </a:lvl1pPr>
          </a:lstStyle>
          <a:p>
            <a:r>
              <a:rPr lang="en-US" altLang="zh-CN" smtClean="0"/>
              <a:t>Click to edit Master title style</a:t>
            </a:r>
            <a:endParaRPr lang="zh-CN"/>
          </a:p>
        </p:txBody>
      </p:sp>
      <p:sp>
        <p:nvSpPr>
          <p:cNvPr id="2052" name="Rectangle 4"/>
          <p:cNvSpPr>
            <a:spLocks noGrp="1" noChangeArrowheads="1"/>
          </p:cNvSpPr>
          <p:nvPr>
            <p:ph type="subTitle" idx="1"/>
          </p:nvPr>
        </p:nvSpPr>
        <p:spPr>
          <a:xfrm>
            <a:off x="2413000" y="3141663"/>
            <a:ext cx="5321300" cy="719137"/>
          </a:xfrm>
        </p:spPr>
        <p:txBody>
          <a:bodyPr/>
          <a:lstStyle>
            <a:lvl1pPr marL="0" indent="0" algn="r">
              <a:buFontTx/>
              <a:buNone/>
              <a:defRPr/>
            </a:lvl1pPr>
          </a:lstStyle>
          <a:p>
            <a:r>
              <a:rPr lang="en-US" altLang="zh-CN" smtClean="0"/>
              <a:t>Click to edit Master subtitle style</a:t>
            </a:r>
            <a:endParaRPr lang="zh-CN"/>
          </a:p>
        </p:txBody>
      </p:sp>
      <p:sp>
        <p:nvSpPr>
          <p:cNvPr id="2053" name="Rectangle 5"/>
          <p:cNvSpPr>
            <a:spLocks noGrp="1" noChangeArrowheads="1"/>
          </p:cNvSpPr>
          <p:nvPr>
            <p:ph type="dt" sz="half" idx="2"/>
          </p:nvPr>
        </p:nvSpPr>
        <p:spPr/>
        <p:txBody>
          <a:bodyPr/>
          <a:lstStyle>
            <a:lvl1pPr>
              <a:defRPr/>
            </a:lvl1pPr>
          </a:lstStyle>
          <a:p>
            <a:fld id="{1D8BD707-D9CF-40AE-B4C6-C98DA3205C09}" type="datetimeFigureOut">
              <a:rPr lang="en-US" smtClean="0"/>
              <a:pPr/>
              <a:t>10/18/2015</a:t>
            </a:fld>
            <a:endParaRPr lang="en-US" dirty="0"/>
          </a:p>
        </p:txBody>
      </p:sp>
      <p:sp>
        <p:nvSpPr>
          <p:cNvPr id="2054" name="Rectangle 6"/>
          <p:cNvSpPr>
            <a:spLocks noGrp="1" noChangeArrowheads="1"/>
          </p:cNvSpPr>
          <p:nvPr>
            <p:ph type="ftr" sz="quarter" idx="3"/>
          </p:nvPr>
        </p:nvSpPr>
        <p:spPr/>
        <p:txBody>
          <a:bodyPr/>
          <a:lstStyle>
            <a:lvl1pPr>
              <a:defRPr/>
            </a:lvl1pPr>
          </a:lstStyle>
          <a:p>
            <a:endParaRPr lang="en-US" dirty="0"/>
          </a:p>
        </p:txBody>
      </p:sp>
      <p:sp>
        <p:nvSpPr>
          <p:cNvPr id="2055" name="Rectangle 7"/>
          <p:cNvSpPr>
            <a:spLocks noGrp="1" noChangeArrowheads="1"/>
          </p:cNvSpPr>
          <p:nvPr>
            <p:ph type="sldNum" sz="quarter" idx="4"/>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260475" y="1600200"/>
            <a:ext cx="363696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49838" y="1600200"/>
            <a:ext cx="363696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013" y="274638"/>
            <a:ext cx="1855787"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260475" y="274638"/>
            <a:ext cx="5418138"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10/18/2015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ltLang="zh-CN" dirty="0"/>
          </a:p>
        </p:txBody>
      </p:sp>
      <p:sp>
        <p:nvSpPr>
          <p:cNvPr id="5" name="Footer Placeholder 4"/>
          <p:cNvSpPr>
            <a:spLocks noGrp="1"/>
          </p:cNvSpPr>
          <p:nvPr>
            <p:ph type="ftr" sz="quarter" idx="11"/>
          </p:nvPr>
        </p:nvSpPr>
        <p:spPr/>
        <p:txBody>
          <a:bodyPr/>
          <a:lstStyle>
            <a:lvl1pPr>
              <a:defRPr/>
            </a:lvl1pPr>
          </a:lstStyle>
          <a:p>
            <a:endParaRPr lang="en-US" altLang="zh-CN" dirty="0"/>
          </a:p>
        </p:txBody>
      </p:sp>
      <p:sp>
        <p:nvSpPr>
          <p:cNvPr id="6" name="Slide Number Placeholder 5"/>
          <p:cNvSpPr>
            <a:spLocks noGrp="1"/>
          </p:cNvSpPr>
          <p:nvPr>
            <p:ph type="sldNum" sz="quarter" idx="12"/>
          </p:nvPr>
        </p:nvSpPr>
        <p:spPr/>
        <p:txBody>
          <a:bodyPr/>
          <a:lstStyle>
            <a:lvl1pPr>
              <a:defRPr/>
            </a:lvl1pPr>
          </a:lstStyle>
          <a:p>
            <a:fld id="{0FAA8469-4917-4FAC-9BFA-7D71CA347E64}" type="slidenum">
              <a:rPr lang="en-US" altLang="zh-CN"/>
              <a:pPr/>
              <a:t>‹#›</a:t>
            </a:fld>
            <a:endParaRPr lang="en-US" altLang="zh-C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ltLang="zh-CN" dirty="0"/>
          </a:p>
        </p:txBody>
      </p:sp>
      <p:sp>
        <p:nvSpPr>
          <p:cNvPr id="5" name="Footer Placeholder 4"/>
          <p:cNvSpPr>
            <a:spLocks noGrp="1"/>
          </p:cNvSpPr>
          <p:nvPr>
            <p:ph type="ftr" sz="quarter" idx="11"/>
          </p:nvPr>
        </p:nvSpPr>
        <p:spPr/>
        <p:txBody>
          <a:bodyPr/>
          <a:lstStyle>
            <a:lvl1pPr>
              <a:defRPr/>
            </a:lvl1pPr>
          </a:lstStyle>
          <a:p>
            <a:endParaRPr lang="en-US" altLang="zh-CN" dirty="0"/>
          </a:p>
        </p:txBody>
      </p:sp>
      <p:sp>
        <p:nvSpPr>
          <p:cNvPr id="6" name="Slide Number Placeholder 5"/>
          <p:cNvSpPr>
            <a:spLocks noGrp="1"/>
          </p:cNvSpPr>
          <p:nvPr>
            <p:ph type="sldNum" sz="quarter" idx="12"/>
          </p:nvPr>
        </p:nvSpPr>
        <p:spPr/>
        <p:txBody>
          <a:bodyPr/>
          <a:lstStyle>
            <a:lvl1pPr>
              <a:defRPr/>
            </a:lvl1pPr>
          </a:lstStyle>
          <a:p>
            <a:fld id="{790FDB30-6E8E-4ADE-A63F-B2B277572918}" type="slidenum">
              <a:rPr lang="en-US" altLang="zh-CN"/>
              <a:pPr/>
              <a:t>‹#›</a:t>
            </a:fld>
            <a:endParaRPr lang="en-US" altLang="zh-CN"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zh-CN" dirty="0"/>
          </a:p>
        </p:txBody>
      </p:sp>
      <p:sp>
        <p:nvSpPr>
          <p:cNvPr id="5" name="Footer Placeholder 4"/>
          <p:cNvSpPr>
            <a:spLocks noGrp="1"/>
          </p:cNvSpPr>
          <p:nvPr>
            <p:ph type="ftr" sz="quarter" idx="11"/>
          </p:nvPr>
        </p:nvSpPr>
        <p:spPr/>
        <p:txBody>
          <a:bodyPr/>
          <a:lstStyle>
            <a:lvl1pPr>
              <a:defRPr/>
            </a:lvl1pPr>
          </a:lstStyle>
          <a:p>
            <a:endParaRPr lang="en-US" altLang="zh-CN" dirty="0"/>
          </a:p>
        </p:txBody>
      </p:sp>
      <p:sp>
        <p:nvSpPr>
          <p:cNvPr id="6" name="Slide Number Placeholder 5"/>
          <p:cNvSpPr>
            <a:spLocks noGrp="1"/>
          </p:cNvSpPr>
          <p:nvPr>
            <p:ph type="sldNum" sz="quarter" idx="12"/>
          </p:nvPr>
        </p:nvSpPr>
        <p:spPr/>
        <p:txBody>
          <a:bodyPr/>
          <a:lstStyle>
            <a:lvl1pPr>
              <a:defRPr/>
            </a:lvl1pPr>
          </a:lstStyle>
          <a:p>
            <a:fld id="{720820F7-6EE6-4DEE-9A48-A75C52244F70}" type="slidenum">
              <a:rPr lang="en-US" altLang="zh-CN"/>
              <a:pPr/>
              <a:t>‹#›</a:t>
            </a:fld>
            <a:endParaRPr lang="en-US" altLang="zh-CN"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ltLang="zh-CN" dirty="0"/>
          </a:p>
        </p:txBody>
      </p:sp>
      <p:sp>
        <p:nvSpPr>
          <p:cNvPr id="6" name="Footer Placeholder 5"/>
          <p:cNvSpPr>
            <a:spLocks noGrp="1"/>
          </p:cNvSpPr>
          <p:nvPr>
            <p:ph type="ftr" sz="quarter" idx="11"/>
          </p:nvPr>
        </p:nvSpPr>
        <p:spPr/>
        <p:txBody>
          <a:bodyPr/>
          <a:lstStyle>
            <a:lvl1pPr>
              <a:defRPr/>
            </a:lvl1pPr>
          </a:lstStyle>
          <a:p>
            <a:endParaRPr lang="en-US" altLang="zh-CN" dirty="0"/>
          </a:p>
        </p:txBody>
      </p:sp>
      <p:sp>
        <p:nvSpPr>
          <p:cNvPr id="7" name="Slide Number Placeholder 6"/>
          <p:cNvSpPr>
            <a:spLocks noGrp="1"/>
          </p:cNvSpPr>
          <p:nvPr>
            <p:ph type="sldNum" sz="quarter" idx="12"/>
          </p:nvPr>
        </p:nvSpPr>
        <p:spPr/>
        <p:txBody>
          <a:bodyPr/>
          <a:lstStyle>
            <a:lvl1pPr>
              <a:defRPr/>
            </a:lvl1pPr>
          </a:lstStyle>
          <a:p>
            <a:fld id="{831D1276-A8B5-4679-A58C-175DEC9F799C}" type="slidenum">
              <a:rPr lang="en-US" altLang="zh-CN"/>
              <a:pPr/>
              <a:t>‹#›</a:t>
            </a:fld>
            <a:endParaRPr lang="en-US" altLang="zh-CN"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ltLang="zh-CN" dirty="0"/>
          </a:p>
        </p:txBody>
      </p:sp>
      <p:sp>
        <p:nvSpPr>
          <p:cNvPr id="8" name="Footer Placeholder 7"/>
          <p:cNvSpPr>
            <a:spLocks noGrp="1"/>
          </p:cNvSpPr>
          <p:nvPr>
            <p:ph type="ftr" sz="quarter" idx="11"/>
          </p:nvPr>
        </p:nvSpPr>
        <p:spPr/>
        <p:txBody>
          <a:bodyPr/>
          <a:lstStyle>
            <a:lvl1pPr>
              <a:defRPr/>
            </a:lvl1pPr>
          </a:lstStyle>
          <a:p>
            <a:endParaRPr lang="en-US" altLang="zh-CN" dirty="0"/>
          </a:p>
        </p:txBody>
      </p:sp>
      <p:sp>
        <p:nvSpPr>
          <p:cNvPr id="9" name="Slide Number Placeholder 8"/>
          <p:cNvSpPr>
            <a:spLocks noGrp="1"/>
          </p:cNvSpPr>
          <p:nvPr>
            <p:ph type="sldNum" sz="quarter" idx="12"/>
          </p:nvPr>
        </p:nvSpPr>
        <p:spPr/>
        <p:txBody>
          <a:bodyPr/>
          <a:lstStyle>
            <a:lvl1pPr>
              <a:defRPr/>
            </a:lvl1pPr>
          </a:lstStyle>
          <a:p>
            <a:fld id="{7F265860-B52F-48EF-A94F-6F8A2514C5F7}" type="slidenum">
              <a:rPr lang="en-US" altLang="zh-CN"/>
              <a:pPr/>
              <a:t>‹#›</a:t>
            </a:fld>
            <a:endParaRPr lang="en-US" altLang="zh-CN"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ltLang="zh-CN" dirty="0"/>
          </a:p>
        </p:txBody>
      </p:sp>
      <p:sp>
        <p:nvSpPr>
          <p:cNvPr id="4" name="Footer Placeholder 3"/>
          <p:cNvSpPr>
            <a:spLocks noGrp="1"/>
          </p:cNvSpPr>
          <p:nvPr>
            <p:ph type="ftr" sz="quarter" idx="11"/>
          </p:nvPr>
        </p:nvSpPr>
        <p:spPr/>
        <p:txBody>
          <a:bodyPr/>
          <a:lstStyle>
            <a:lvl1pPr>
              <a:defRPr/>
            </a:lvl1pPr>
          </a:lstStyle>
          <a:p>
            <a:endParaRPr lang="en-US" altLang="zh-CN" dirty="0"/>
          </a:p>
        </p:txBody>
      </p:sp>
      <p:sp>
        <p:nvSpPr>
          <p:cNvPr id="5" name="Slide Number Placeholder 4"/>
          <p:cNvSpPr>
            <a:spLocks noGrp="1"/>
          </p:cNvSpPr>
          <p:nvPr>
            <p:ph type="sldNum" sz="quarter" idx="12"/>
          </p:nvPr>
        </p:nvSpPr>
        <p:spPr/>
        <p:txBody>
          <a:bodyPr/>
          <a:lstStyle>
            <a:lvl1pPr>
              <a:defRPr/>
            </a:lvl1pPr>
          </a:lstStyle>
          <a:p>
            <a:fld id="{B4E299DB-AA22-4F22-81E3-F14C15754082}" type="slidenum">
              <a:rPr lang="en-US" altLang="zh-CN"/>
              <a:pPr/>
              <a:t>‹#›</a:t>
            </a:fld>
            <a:endParaRPr lang="en-US" altLang="zh-CN"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dirty="0"/>
          </a:p>
        </p:txBody>
      </p:sp>
      <p:sp>
        <p:nvSpPr>
          <p:cNvPr id="3" name="Footer Placeholder 2"/>
          <p:cNvSpPr>
            <a:spLocks noGrp="1"/>
          </p:cNvSpPr>
          <p:nvPr>
            <p:ph type="ftr" sz="quarter" idx="11"/>
          </p:nvPr>
        </p:nvSpPr>
        <p:spPr/>
        <p:txBody>
          <a:bodyPr/>
          <a:lstStyle>
            <a:lvl1pPr>
              <a:defRPr/>
            </a:lvl1pPr>
          </a:lstStyle>
          <a:p>
            <a:endParaRPr lang="en-US" altLang="zh-CN" dirty="0"/>
          </a:p>
        </p:txBody>
      </p:sp>
      <p:sp>
        <p:nvSpPr>
          <p:cNvPr id="4" name="Slide Number Placeholder 3"/>
          <p:cNvSpPr>
            <a:spLocks noGrp="1"/>
          </p:cNvSpPr>
          <p:nvPr>
            <p:ph type="sldNum" sz="quarter" idx="12"/>
          </p:nvPr>
        </p:nvSpPr>
        <p:spPr/>
        <p:txBody>
          <a:bodyPr/>
          <a:lstStyle>
            <a:lvl1pPr>
              <a:defRPr/>
            </a:lvl1pPr>
          </a:lstStyle>
          <a:p>
            <a:fld id="{88DA4CBF-8F32-4E84-A684-49D2ABD6661F}" type="slidenum">
              <a:rPr lang="en-US" altLang="zh-CN"/>
              <a:pPr/>
              <a:t>‹#›</a:t>
            </a:fld>
            <a:endParaRPr lang="en-US" altLang="zh-CN"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dirty="0"/>
          </a:p>
        </p:txBody>
      </p:sp>
      <p:sp>
        <p:nvSpPr>
          <p:cNvPr id="6" name="Footer Placeholder 5"/>
          <p:cNvSpPr>
            <a:spLocks noGrp="1"/>
          </p:cNvSpPr>
          <p:nvPr>
            <p:ph type="ftr" sz="quarter" idx="11"/>
          </p:nvPr>
        </p:nvSpPr>
        <p:spPr/>
        <p:txBody>
          <a:bodyPr/>
          <a:lstStyle>
            <a:lvl1pPr>
              <a:defRPr/>
            </a:lvl1pPr>
          </a:lstStyle>
          <a:p>
            <a:endParaRPr lang="en-US" altLang="zh-CN" dirty="0"/>
          </a:p>
        </p:txBody>
      </p:sp>
      <p:sp>
        <p:nvSpPr>
          <p:cNvPr id="7" name="Slide Number Placeholder 6"/>
          <p:cNvSpPr>
            <a:spLocks noGrp="1"/>
          </p:cNvSpPr>
          <p:nvPr>
            <p:ph type="sldNum" sz="quarter" idx="12"/>
          </p:nvPr>
        </p:nvSpPr>
        <p:spPr/>
        <p:txBody>
          <a:bodyPr/>
          <a:lstStyle>
            <a:lvl1pPr>
              <a:defRPr/>
            </a:lvl1pPr>
          </a:lstStyle>
          <a:p>
            <a:fld id="{003E1DDD-58F0-439E-ADE2-D524726ABA8F}" type="slidenum">
              <a:rPr lang="en-US" altLang="zh-CN"/>
              <a:pPr/>
              <a:t>‹#›</a:t>
            </a:fld>
            <a:endParaRPr lang="en-US" altLang="zh-CN"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dirty="0"/>
          </a:p>
        </p:txBody>
      </p:sp>
      <p:sp>
        <p:nvSpPr>
          <p:cNvPr id="6" name="Footer Placeholder 5"/>
          <p:cNvSpPr>
            <a:spLocks noGrp="1"/>
          </p:cNvSpPr>
          <p:nvPr>
            <p:ph type="ftr" sz="quarter" idx="11"/>
          </p:nvPr>
        </p:nvSpPr>
        <p:spPr/>
        <p:txBody>
          <a:bodyPr/>
          <a:lstStyle>
            <a:lvl1pPr>
              <a:defRPr/>
            </a:lvl1pPr>
          </a:lstStyle>
          <a:p>
            <a:endParaRPr lang="en-US" altLang="zh-CN" dirty="0"/>
          </a:p>
        </p:txBody>
      </p:sp>
      <p:sp>
        <p:nvSpPr>
          <p:cNvPr id="7" name="Slide Number Placeholder 6"/>
          <p:cNvSpPr>
            <a:spLocks noGrp="1"/>
          </p:cNvSpPr>
          <p:nvPr>
            <p:ph type="sldNum" sz="quarter" idx="12"/>
          </p:nvPr>
        </p:nvSpPr>
        <p:spPr/>
        <p:txBody>
          <a:bodyPr/>
          <a:lstStyle>
            <a:lvl1pPr>
              <a:defRPr/>
            </a:lvl1pPr>
          </a:lstStyle>
          <a:p>
            <a:fld id="{D57C3EB9-8F38-4367-8FB0-4533ECC260DC}" type="slidenum">
              <a:rPr lang="en-US" altLang="zh-CN"/>
              <a:pPr/>
              <a:t>‹#›</a:t>
            </a:fld>
            <a:endParaRPr lang="en-US" altLang="zh-CN"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ltLang="zh-CN" dirty="0"/>
          </a:p>
        </p:txBody>
      </p:sp>
      <p:sp>
        <p:nvSpPr>
          <p:cNvPr id="5" name="Footer Placeholder 4"/>
          <p:cNvSpPr>
            <a:spLocks noGrp="1"/>
          </p:cNvSpPr>
          <p:nvPr>
            <p:ph type="ftr" sz="quarter" idx="11"/>
          </p:nvPr>
        </p:nvSpPr>
        <p:spPr/>
        <p:txBody>
          <a:bodyPr/>
          <a:lstStyle>
            <a:lvl1pPr>
              <a:defRPr/>
            </a:lvl1pPr>
          </a:lstStyle>
          <a:p>
            <a:endParaRPr lang="en-US" altLang="zh-CN" dirty="0"/>
          </a:p>
        </p:txBody>
      </p:sp>
      <p:sp>
        <p:nvSpPr>
          <p:cNvPr id="6" name="Slide Number Placeholder 5"/>
          <p:cNvSpPr>
            <a:spLocks noGrp="1"/>
          </p:cNvSpPr>
          <p:nvPr>
            <p:ph type="sldNum" sz="quarter" idx="12"/>
          </p:nvPr>
        </p:nvSpPr>
        <p:spPr/>
        <p:txBody>
          <a:bodyPr/>
          <a:lstStyle>
            <a:lvl1pPr>
              <a:defRPr/>
            </a:lvl1pPr>
          </a:lstStyle>
          <a:p>
            <a:fld id="{B45A1BEA-A07E-4B5E-AADC-B7E7D46C178E}" type="slidenum">
              <a:rPr lang="en-US" altLang="zh-CN"/>
              <a:pPr/>
              <a:t>‹#›</a:t>
            </a:fld>
            <a:endParaRPr lang="en-US" altLang="zh-CN"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ltLang="zh-CN" dirty="0"/>
          </a:p>
        </p:txBody>
      </p:sp>
      <p:sp>
        <p:nvSpPr>
          <p:cNvPr id="5" name="Footer Placeholder 4"/>
          <p:cNvSpPr>
            <a:spLocks noGrp="1"/>
          </p:cNvSpPr>
          <p:nvPr>
            <p:ph type="ftr" sz="quarter" idx="11"/>
          </p:nvPr>
        </p:nvSpPr>
        <p:spPr/>
        <p:txBody>
          <a:bodyPr/>
          <a:lstStyle>
            <a:lvl1pPr>
              <a:defRPr/>
            </a:lvl1pPr>
          </a:lstStyle>
          <a:p>
            <a:endParaRPr lang="en-US" altLang="zh-CN" dirty="0"/>
          </a:p>
        </p:txBody>
      </p:sp>
      <p:sp>
        <p:nvSpPr>
          <p:cNvPr id="6" name="Slide Number Placeholder 5"/>
          <p:cNvSpPr>
            <a:spLocks noGrp="1"/>
          </p:cNvSpPr>
          <p:nvPr>
            <p:ph type="sldNum" sz="quarter" idx="12"/>
          </p:nvPr>
        </p:nvSpPr>
        <p:spPr/>
        <p:txBody>
          <a:bodyPr/>
          <a:lstStyle>
            <a:lvl1pPr>
              <a:defRPr/>
            </a:lvl1pPr>
          </a:lstStyle>
          <a:p>
            <a:fld id="{E2C7764F-A722-4291-B8B3-D9CEDE8B5D31}" type="slidenum">
              <a:rPr lang="en-US" altLang="zh-CN"/>
              <a:pPr/>
              <a:t>‹#›</a:t>
            </a:fld>
            <a:endParaRPr lang="en-US" altLang="zh-CN"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10/18/2015</a:t>
            </a:fld>
            <a:endParaRPr lang="en-US" dirty="0"/>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10/18/2015</a:t>
            </a:fld>
            <a:endParaRPr lang="en-US" dirty="0"/>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green"/>
          <p:cNvPicPr>
            <a:picLocks noChangeAspect="1" noChangeArrowheads="1"/>
          </p:cNvPicPr>
          <p:nvPr/>
        </p:nvPicPr>
        <p:blipFill>
          <a:blip r:embed="rId13" cstate="print"/>
          <a:srcRect l="26314"/>
          <a:stretch>
            <a:fillRect/>
          </a:stretch>
        </p:blipFill>
        <p:spPr bwMode="auto">
          <a:xfrm>
            <a:off x="0" y="0"/>
            <a:ext cx="7040563" cy="6886575"/>
          </a:xfrm>
          <a:prstGeom prst="rect">
            <a:avLst/>
          </a:prstGeom>
          <a:noFill/>
          <a:ln w="9525">
            <a:noFill/>
            <a:miter lim="800000"/>
            <a:headEnd/>
            <a:tailEnd/>
          </a:ln>
        </p:spPr>
      </p:pic>
      <p:sp>
        <p:nvSpPr>
          <p:cNvPr id="1027" name="Rectangle 3"/>
          <p:cNvSpPr>
            <a:spLocks noGrp="1" noChangeArrowheads="1"/>
          </p:cNvSpPr>
          <p:nvPr>
            <p:ph type="title"/>
          </p:nvPr>
        </p:nvSpPr>
        <p:spPr bwMode="auto">
          <a:xfrm>
            <a:off x="1260475" y="274638"/>
            <a:ext cx="7426325"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8" name="Rectangle 4"/>
          <p:cNvSpPr>
            <a:spLocks noGrp="1" noChangeArrowheads="1"/>
          </p:cNvSpPr>
          <p:nvPr>
            <p:ph type="body" idx="1"/>
          </p:nvPr>
        </p:nvSpPr>
        <p:spPr bwMode="auto">
          <a:xfrm>
            <a:off x="1260475" y="1600200"/>
            <a:ext cx="742632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9"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1D8BD707-D9CF-40AE-B4C6-C98DA3205C09}" type="datetimeFigureOut">
              <a:rPr lang="en-US" smtClean="0"/>
              <a:pPr/>
              <a:t>10/18/2015</a:t>
            </a:fld>
            <a:endParaRPr lang="en-US" dirty="0"/>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fontAlgn="base" hangingPunct="1">
        <a:spcBef>
          <a:spcPct val="0"/>
        </a:spcBef>
        <a:spcAft>
          <a:spcPct val="0"/>
        </a:spcAft>
        <a:defRPr sz="3600">
          <a:solidFill>
            <a:schemeClr val="tx2"/>
          </a:solidFill>
          <a:latin typeface="+mj-lt"/>
          <a:ea typeface="+mj-ea"/>
          <a:cs typeface="+mj-cs"/>
        </a:defRPr>
      </a:lvl1pPr>
      <a:lvl2pPr algn="ctr" rtl="0" eaLnBrk="1" fontAlgn="base" hangingPunct="1">
        <a:spcBef>
          <a:spcPct val="0"/>
        </a:spcBef>
        <a:spcAft>
          <a:spcPct val="0"/>
        </a:spcAft>
        <a:defRPr sz="3600">
          <a:solidFill>
            <a:schemeClr val="tx2"/>
          </a:solidFill>
          <a:latin typeface="Arial" pitchFamily="34" charset="0"/>
          <a:ea typeface="Microsoft YaHei" pitchFamily="34" charset="-122"/>
        </a:defRPr>
      </a:lvl2pPr>
      <a:lvl3pPr algn="ctr" rtl="0" eaLnBrk="1" fontAlgn="base" hangingPunct="1">
        <a:spcBef>
          <a:spcPct val="0"/>
        </a:spcBef>
        <a:spcAft>
          <a:spcPct val="0"/>
        </a:spcAft>
        <a:defRPr sz="3600">
          <a:solidFill>
            <a:schemeClr val="tx2"/>
          </a:solidFill>
          <a:latin typeface="Arial" pitchFamily="34" charset="0"/>
          <a:ea typeface="Microsoft YaHei" pitchFamily="34" charset="-122"/>
        </a:defRPr>
      </a:lvl3pPr>
      <a:lvl4pPr algn="ctr" rtl="0" eaLnBrk="1" fontAlgn="base" hangingPunct="1">
        <a:spcBef>
          <a:spcPct val="0"/>
        </a:spcBef>
        <a:spcAft>
          <a:spcPct val="0"/>
        </a:spcAft>
        <a:defRPr sz="3600">
          <a:solidFill>
            <a:schemeClr val="tx2"/>
          </a:solidFill>
          <a:latin typeface="Arial" pitchFamily="34" charset="0"/>
          <a:ea typeface="Microsoft YaHei" pitchFamily="34" charset="-122"/>
        </a:defRPr>
      </a:lvl4pPr>
      <a:lvl5pPr algn="ctr" rtl="0" eaLnBrk="1" fontAlgn="base" hangingPunct="1">
        <a:spcBef>
          <a:spcPct val="0"/>
        </a:spcBef>
        <a:spcAft>
          <a:spcPct val="0"/>
        </a:spcAft>
        <a:defRPr sz="3600">
          <a:solidFill>
            <a:schemeClr val="tx2"/>
          </a:solidFill>
          <a:latin typeface="Arial" pitchFamily="34" charset="0"/>
          <a:ea typeface="Microsoft YaHei" pitchFamily="34" charset="-122"/>
        </a:defRPr>
      </a:lvl5pPr>
      <a:lvl6pPr marL="457200" algn="ctr" rtl="0" eaLnBrk="1" fontAlgn="base" hangingPunct="1">
        <a:spcBef>
          <a:spcPct val="0"/>
        </a:spcBef>
        <a:spcAft>
          <a:spcPct val="0"/>
        </a:spcAft>
        <a:defRPr sz="3600">
          <a:solidFill>
            <a:schemeClr val="tx2"/>
          </a:solidFill>
          <a:latin typeface="Arial" pitchFamily="34" charset="0"/>
          <a:ea typeface="Microsoft YaHei" pitchFamily="34" charset="-122"/>
        </a:defRPr>
      </a:lvl6pPr>
      <a:lvl7pPr marL="914400" algn="ctr" rtl="0" eaLnBrk="1" fontAlgn="base" hangingPunct="1">
        <a:spcBef>
          <a:spcPct val="0"/>
        </a:spcBef>
        <a:spcAft>
          <a:spcPct val="0"/>
        </a:spcAft>
        <a:defRPr sz="3600">
          <a:solidFill>
            <a:schemeClr val="tx2"/>
          </a:solidFill>
          <a:latin typeface="Arial" pitchFamily="34" charset="0"/>
          <a:ea typeface="Microsoft YaHei" pitchFamily="34" charset="-122"/>
        </a:defRPr>
      </a:lvl7pPr>
      <a:lvl8pPr marL="1371600" algn="ctr" rtl="0" eaLnBrk="1" fontAlgn="base" hangingPunct="1">
        <a:spcBef>
          <a:spcPct val="0"/>
        </a:spcBef>
        <a:spcAft>
          <a:spcPct val="0"/>
        </a:spcAft>
        <a:defRPr sz="3600">
          <a:solidFill>
            <a:schemeClr val="tx2"/>
          </a:solidFill>
          <a:latin typeface="Arial" pitchFamily="34" charset="0"/>
          <a:ea typeface="Microsoft YaHei" pitchFamily="34" charset="-122"/>
        </a:defRPr>
      </a:lvl8pPr>
      <a:lvl9pPr marL="1828800" algn="ctr" rtl="0" eaLnBrk="1" fontAlgn="base" hangingPunct="1">
        <a:spcBef>
          <a:spcPct val="0"/>
        </a:spcBef>
        <a:spcAft>
          <a:spcPct val="0"/>
        </a:spcAft>
        <a:defRPr sz="3600">
          <a:solidFill>
            <a:schemeClr val="tx2"/>
          </a:solidFill>
          <a:latin typeface="Arial" pitchFamily="34" charset="0"/>
          <a:ea typeface="Microsoft YaHei" pitchFamily="34" charset="-122"/>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ea typeface="+mn-ea"/>
        </a:defRPr>
      </a:lvl2pPr>
      <a:lvl3pPr marL="1143000" indent="-228600" algn="l" rtl="0" eaLnBrk="1" fontAlgn="base" hangingPunct="1">
        <a:spcBef>
          <a:spcPct val="20000"/>
        </a:spcBef>
        <a:spcAft>
          <a:spcPct val="0"/>
        </a:spcAft>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Char char="»"/>
        <a:defRPr sz="1600">
          <a:solidFill>
            <a:schemeClr val="tx1"/>
          </a:solidFill>
          <a:latin typeface="+mn-lt"/>
          <a:ea typeface="+mn-ea"/>
        </a:defRPr>
      </a:lvl5pPr>
      <a:lvl6pPr marL="2514600" indent="-228600" algn="l" rtl="0" eaLnBrk="1" fontAlgn="base" hangingPunct="1">
        <a:spcBef>
          <a:spcPct val="20000"/>
        </a:spcBef>
        <a:spcAft>
          <a:spcPct val="0"/>
        </a:spcAft>
        <a:buChar char="»"/>
        <a:defRPr sz="1600">
          <a:solidFill>
            <a:schemeClr val="tx1"/>
          </a:solidFill>
          <a:latin typeface="+mn-lt"/>
          <a:ea typeface="+mn-ea"/>
        </a:defRPr>
      </a:lvl6pPr>
      <a:lvl7pPr marL="2971800" indent="-228600" algn="l" rtl="0" eaLnBrk="1" fontAlgn="base" hangingPunct="1">
        <a:spcBef>
          <a:spcPct val="20000"/>
        </a:spcBef>
        <a:spcAft>
          <a:spcPct val="0"/>
        </a:spcAft>
        <a:buChar char="»"/>
        <a:defRPr sz="1600">
          <a:solidFill>
            <a:schemeClr val="tx1"/>
          </a:solidFill>
          <a:latin typeface="+mn-lt"/>
          <a:ea typeface="+mn-ea"/>
        </a:defRPr>
      </a:lvl7pPr>
      <a:lvl8pPr marL="3429000" indent="-228600" algn="l" rtl="0" eaLnBrk="1" fontAlgn="base" hangingPunct="1">
        <a:spcBef>
          <a:spcPct val="20000"/>
        </a:spcBef>
        <a:spcAft>
          <a:spcPct val="0"/>
        </a:spcAft>
        <a:buChar char="»"/>
        <a:defRPr sz="1600">
          <a:solidFill>
            <a:schemeClr val="tx1"/>
          </a:solidFill>
          <a:latin typeface="+mn-lt"/>
          <a:ea typeface="+mn-ea"/>
        </a:defRPr>
      </a:lvl8pPr>
      <a:lvl9pPr marL="3886200"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30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ltLang="zh-CN" dirty="0"/>
          </a:p>
        </p:txBody>
      </p:sp>
      <p:sp>
        <p:nvSpPr>
          <p:cNvPr id="30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ltLang="zh-CN" dirty="0"/>
          </a:p>
        </p:txBody>
      </p:sp>
      <p:sp>
        <p:nvSpPr>
          <p:cNvPr id="30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7CE33A6-81C8-4A7E-A759-9B59CB29F4FA}" type="slidenum">
              <a:rPr lang="en-US" altLang="zh-CN"/>
              <a:pPr/>
              <a:t>‹#›</a:t>
            </a:fld>
            <a:endParaRPr lang="en-US" altLang="zh-CN"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ea typeface="宋体" pitchFamily="2" charset="-122"/>
        </a:defRPr>
      </a:lvl2pPr>
      <a:lvl3pPr algn="ctr" rtl="0" eaLnBrk="1" fontAlgn="base" hangingPunct="1">
        <a:spcBef>
          <a:spcPct val="0"/>
        </a:spcBef>
        <a:spcAft>
          <a:spcPct val="0"/>
        </a:spcAft>
        <a:defRPr sz="4400">
          <a:solidFill>
            <a:schemeClr val="tx2"/>
          </a:solidFill>
          <a:latin typeface="Arial" pitchFamily="34" charset="0"/>
          <a:ea typeface="宋体" pitchFamily="2" charset="-122"/>
        </a:defRPr>
      </a:lvl3pPr>
      <a:lvl4pPr algn="ctr" rtl="0" eaLnBrk="1" fontAlgn="base" hangingPunct="1">
        <a:spcBef>
          <a:spcPct val="0"/>
        </a:spcBef>
        <a:spcAft>
          <a:spcPct val="0"/>
        </a:spcAft>
        <a:defRPr sz="4400">
          <a:solidFill>
            <a:schemeClr val="tx2"/>
          </a:solidFill>
          <a:latin typeface="Arial" pitchFamily="34" charset="0"/>
          <a:ea typeface="宋体" pitchFamily="2" charset="-122"/>
        </a:defRPr>
      </a:lvl4pPr>
      <a:lvl5pPr algn="ctr" rtl="0" eaLnBrk="1" fontAlgn="base" hangingPunct="1">
        <a:spcBef>
          <a:spcPct val="0"/>
        </a:spcBef>
        <a:spcAft>
          <a:spcPct val="0"/>
        </a:spcAft>
        <a:defRPr sz="4400">
          <a:solidFill>
            <a:schemeClr val="tx2"/>
          </a:solidFill>
          <a:latin typeface="Arial" pitchFamily="34" charset="0"/>
          <a:ea typeface="宋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10/18/2015</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8.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95600" y="5715000"/>
            <a:ext cx="3352800" cy="838200"/>
          </a:xfrm>
        </p:spPr>
        <p:txBody>
          <a:bodyPr/>
          <a:lstStyle/>
          <a:p>
            <a:r>
              <a:rPr lang="lt-LT" b="1" dirty="0" smtClean="0"/>
              <a:t>Sukūrė V. Jurkšaitis ir L</a:t>
            </a:r>
            <a:r>
              <a:rPr lang="en-GB" b="1" dirty="0" smtClean="0"/>
              <a:t>.</a:t>
            </a:r>
            <a:r>
              <a:rPr lang="lt-LT" b="1" dirty="0" smtClean="0"/>
              <a:t> Širvaitis </a:t>
            </a:r>
            <a:endParaRPr lang="en-GB" b="1" dirty="0"/>
          </a:p>
        </p:txBody>
      </p:sp>
      <p:sp>
        <p:nvSpPr>
          <p:cNvPr id="2" name="Title 1"/>
          <p:cNvSpPr>
            <a:spLocks noGrp="1"/>
          </p:cNvSpPr>
          <p:nvPr>
            <p:ph type="ctrTitle"/>
          </p:nvPr>
        </p:nvSpPr>
        <p:spPr>
          <a:xfrm>
            <a:off x="457200" y="2133600"/>
            <a:ext cx="8305800" cy="1066800"/>
          </a:xfrm>
        </p:spPr>
        <p:txBody>
          <a:bodyPr/>
          <a:lstStyle/>
          <a:p>
            <a:r>
              <a:rPr lang="en-GB" b="1" dirty="0" smtClean="0"/>
              <a:t>Vytautas Ma</a:t>
            </a:r>
            <a:r>
              <a:rPr lang="lt-LT" b="1" dirty="0" smtClean="0"/>
              <a:t>černis </a:t>
            </a:r>
            <a:endParaRPr lang="en-GB"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838200"/>
          </a:xfrm>
        </p:spPr>
        <p:txBody>
          <a:bodyPr/>
          <a:lstStyle/>
          <a:p>
            <a:pPr algn="ctr"/>
            <a:r>
              <a:rPr lang="lt-LT" b="1" dirty="0" smtClean="0"/>
              <a:t>BIOGRAFIJA</a:t>
            </a:r>
            <a:endParaRPr lang="en-GB" b="1" dirty="0"/>
          </a:p>
        </p:txBody>
      </p:sp>
      <p:sp>
        <p:nvSpPr>
          <p:cNvPr id="5" name="Content Placeholder 4"/>
          <p:cNvSpPr>
            <a:spLocks noGrp="1"/>
          </p:cNvSpPr>
          <p:nvPr>
            <p:ph idx="1"/>
          </p:nvPr>
        </p:nvSpPr>
        <p:spPr>
          <a:xfrm>
            <a:off x="457200" y="1371600"/>
            <a:ext cx="5715000" cy="4572000"/>
          </a:xfrm>
        </p:spPr>
        <p:txBody>
          <a:bodyPr>
            <a:normAutofit/>
          </a:bodyPr>
          <a:lstStyle/>
          <a:p>
            <a:r>
              <a:rPr lang="lt-LT" sz="2200" dirty="0" smtClean="0"/>
              <a:t>Gimė 1921 m. birželio 5 d. Šarnelėje</a:t>
            </a:r>
            <a:r>
              <a:rPr lang="en-GB" sz="2200" dirty="0" smtClean="0"/>
              <a:t>.</a:t>
            </a:r>
            <a:endParaRPr lang="lt-LT" sz="2200" dirty="0" smtClean="0"/>
          </a:p>
          <a:p>
            <a:r>
              <a:rPr lang="lt-LT" sz="2200" dirty="0" smtClean="0"/>
              <a:t>Gyvendamas gimtajame Šarnelės kaime Žemaitijoje, užaugo ir sukūrė daugumą savo eilėraščių. Nors stambus Mačernių vienkiemis buvo praskolintas, tačiau Vytauto tėvas gyveno gana poniškai – mėgo puotauti, medžioti.</a:t>
            </a:r>
          </a:p>
          <a:p>
            <a:r>
              <a:rPr lang="lt-LT" sz="2200" dirty="0" smtClean="0"/>
              <a:t>Gausioje šeimoje (gimė 13 vaikų, užaugo 7) jis buvo antrasis vyriausias</a:t>
            </a:r>
            <a:r>
              <a:rPr lang="lt-LT" sz="2400" dirty="0" smtClean="0"/>
              <a:t>.</a:t>
            </a:r>
            <a:endParaRPr lang="en-GB" sz="2400" dirty="0"/>
          </a:p>
        </p:txBody>
      </p:sp>
      <p:pic>
        <p:nvPicPr>
          <p:cNvPr id="40962" name="Picture 2" descr="http://antologija.lt/files/texts_img/vytautas-macernis-po-ukanotu-nesinios-dangum.jpg"/>
          <p:cNvPicPr>
            <a:picLocks noChangeAspect="1" noChangeArrowheads="1"/>
          </p:cNvPicPr>
          <p:nvPr/>
        </p:nvPicPr>
        <p:blipFill>
          <a:blip r:embed="rId2"/>
          <a:srcRect/>
          <a:stretch>
            <a:fillRect/>
          </a:stretch>
        </p:blipFill>
        <p:spPr bwMode="auto">
          <a:xfrm>
            <a:off x="6019800" y="1600200"/>
            <a:ext cx="2743200" cy="419709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rmAutofit fontScale="90000"/>
          </a:bodyPr>
          <a:lstStyle/>
          <a:p>
            <a:pPr algn="ctr"/>
            <a:r>
              <a:rPr lang="lt-LT" b="1" dirty="0" smtClean="0"/>
              <a:t>V. Mačernio namai, kuriuose  gimė</a:t>
            </a:r>
            <a:endParaRPr lang="en-GB" b="1" dirty="0"/>
          </a:p>
        </p:txBody>
      </p:sp>
      <p:pic>
        <p:nvPicPr>
          <p:cNvPr id="39938" name="Picture 2" descr="http://www.pzinios.lt/var/ezwebin_site/storage/images/media/images/20111018_macernis/100283-1-lit-LT/20111018_macernis.jpg"/>
          <p:cNvPicPr>
            <a:picLocks noChangeAspect="1" noChangeArrowheads="1"/>
          </p:cNvPicPr>
          <p:nvPr/>
        </p:nvPicPr>
        <p:blipFill>
          <a:blip r:embed="rId2"/>
          <a:srcRect/>
          <a:stretch>
            <a:fillRect/>
          </a:stretch>
        </p:blipFill>
        <p:spPr bwMode="auto">
          <a:xfrm>
            <a:off x="1219200" y="1600200"/>
            <a:ext cx="6786433" cy="4495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715000"/>
          </a:xfrm>
        </p:spPr>
        <p:txBody>
          <a:bodyPr>
            <a:normAutofit/>
          </a:bodyPr>
          <a:lstStyle/>
          <a:p>
            <a:r>
              <a:rPr lang="lt-LT" sz="2200" dirty="0" smtClean="0"/>
              <a:t>1935 m. baigė Sedos progimnaziją, paskui tęsė mokslus Telšių gimnazijoje. Joje mokydamasis pradėjo rašyti pirmuosius eilėraščius. Gimnazijoje jis vis toks pats susikaupęs, į kažką įsigilinęs, minties ir proto žmogus. Viename laiške pats V. Mačernis rašo: „&lt;…&gt; Aš esu didelis svajotojas ir fantastas, todėl daugiau gyvenu ateitim, tikėjimu, regėjimais. &lt;…&gt; Vizija – tai mano turtas, svajonė – tai mano dabartis, praeitis ir ateitis“.</a:t>
            </a:r>
          </a:p>
          <a:p>
            <a:r>
              <a:rPr lang="pt-BR" sz="2200" dirty="0" smtClean="0"/>
              <a:t>1938 m. mirė tėvas, ir po to mama liko su 2 paaugusiais ir 5 mažamečiais vaikais.</a:t>
            </a:r>
            <a:endParaRPr lang="lt-LT" sz="2200" dirty="0" smtClean="0"/>
          </a:p>
          <a:p>
            <a:r>
              <a:rPr lang="lt-LT" sz="2200" dirty="0" smtClean="0"/>
              <a:t>1939 m. baigęs gimnaziją, pradėjo studijuoti anglų kalbą Vytauto Didžiojo universitete. Įsijungė į jaunų literatų veiklą, svajojo apie savąjį žurnalą. 1940 m. persikėlė į Vilniaus universitetą, po dviejų semestrų pagrindine savo specialybe pasirinko filosofiją. </a:t>
            </a:r>
          </a:p>
          <a:p>
            <a:endParaRPr lang="en-GB" sz="2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normAutofit fontScale="90000"/>
          </a:bodyPr>
          <a:lstStyle/>
          <a:p>
            <a:pPr algn="ctr"/>
            <a:r>
              <a:rPr lang="lt-LT" b="1" dirty="0" smtClean="0"/>
              <a:t>Telšių  gimnazija</a:t>
            </a:r>
            <a:r>
              <a:rPr lang="en-GB" b="1" dirty="0" smtClean="0"/>
              <a:t>, kur </a:t>
            </a:r>
            <a:r>
              <a:rPr lang="lt-LT" b="1" dirty="0" smtClean="0"/>
              <a:t> </a:t>
            </a:r>
            <a:r>
              <a:rPr lang="en-GB" b="1" dirty="0" smtClean="0"/>
              <a:t>mok</a:t>
            </a:r>
            <a:r>
              <a:rPr lang="lt-LT" b="1" dirty="0" smtClean="0"/>
              <a:t>ėsi poetas</a:t>
            </a:r>
            <a:endParaRPr lang="en-GB" b="1" dirty="0"/>
          </a:p>
        </p:txBody>
      </p:sp>
      <p:pic>
        <p:nvPicPr>
          <p:cNvPr id="43010" name="Picture 2" descr="http://www.autc.lt/Handlers/ImageHandler.ashx?b=true&amp;i=63&amp;fn=ee915201-c18d-4ddc-ac58-5d2ca2ffea11"/>
          <p:cNvPicPr>
            <a:picLocks noChangeAspect="1" noChangeArrowheads="1"/>
          </p:cNvPicPr>
          <p:nvPr/>
        </p:nvPicPr>
        <p:blipFill>
          <a:blip r:embed="rId2"/>
          <a:srcRect/>
          <a:stretch>
            <a:fillRect/>
          </a:stretch>
        </p:blipFill>
        <p:spPr bwMode="auto">
          <a:xfrm>
            <a:off x="990599" y="1828800"/>
            <a:ext cx="7392325" cy="42672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638800"/>
          </a:xfrm>
        </p:spPr>
        <p:txBody>
          <a:bodyPr>
            <a:normAutofit/>
          </a:bodyPr>
          <a:lstStyle/>
          <a:p>
            <a:r>
              <a:rPr lang="lt-LT" sz="2500" dirty="0" smtClean="0"/>
              <a:t>1943 m. dėl karo uždarius universitetą, grįžo tėviškėn. Čia jis skaitė astronomiją ir fiziką, vertė Oskaro Milašiaus kūrybą, mokėsi prancūzų kalbos, kadangi ketino studijuoti Sorbonos universitete Paryžiuje. V. Mačernis mokėjo net 8 kalbas: lietuvių, vokiečių, anglų, prancūzų, italų, rusų, lotynų, graikų.</a:t>
            </a:r>
            <a:endParaRPr lang="en-GB" sz="2500" dirty="0"/>
          </a:p>
        </p:txBody>
      </p:sp>
      <p:pic>
        <p:nvPicPr>
          <p:cNvPr id="9218" name="Picture 2" descr="http://maironiomuziejus.lt/upload/articles_images/475/def/2_Nykos_niliuno_teviske_nemeiksciai_1955.jpg"/>
          <p:cNvPicPr>
            <a:picLocks noChangeAspect="1" noChangeArrowheads="1"/>
          </p:cNvPicPr>
          <p:nvPr/>
        </p:nvPicPr>
        <p:blipFill>
          <a:blip r:embed="rId2"/>
          <a:srcRect/>
          <a:stretch>
            <a:fillRect/>
          </a:stretch>
        </p:blipFill>
        <p:spPr bwMode="auto">
          <a:xfrm>
            <a:off x="2438400" y="3124200"/>
            <a:ext cx="4592485" cy="3465042"/>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05400"/>
          </a:xfrm>
        </p:spPr>
        <p:txBody>
          <a:bodyPr>
            <a:normAutofit/>
          </a:bodyPr>
          <a:lstStyle/>
          <a:p>
            <a:r>
              <a:rPr lang="lt-LT" sz="2200" dirty="0" smtClean="0"/>
              <a:t>Pirmąjį eilėraštį išspausdino 1936 m., paskutinį – 1944 m. spalio mėn. Rašė vizijas, sonetus, trioletus, giesmes, trumpus aforistinius eilėraščius.</a:t>
            </a:r>
          </a:p>
          <a:p>
            <a:r>
              <a:rPr lang="lt-LT" sz="2200" dirty="0" smtClean="0"/>
              <a:t>Vienintelis ciklas, kurį jis spėjo pabaigti – „Vizijos“ (1939–1942 m.). Taip pat sukūrė 81 iš 96 planuotų sonetų „Metų“ ciklui, 14 „Songs of myself“ („Dainos apie save“) giesmių. Yra žinomos jo novelės „Aš atnešiau jums saulės patekėjimą“, „Ramybės bankas“, „Tuštybė“.</a:t>
            </a:r>
          </a:p>
          <a:p>
            <a:r>
              <a:rPr lang="lt-LT" sz="2200" dirty="0" smtClean="0"/>
              <a:t>Parašė filosofinės poemos „Žmogaus apnuoginta širdis“ pradžią, nemažai vertė iš užsienio kalbų.</a:t>
            </a:r>
          </a:p>
          <a:p>
            <a:endParaRPr lang="en-GB" sz="2200" dirty="0"/>
          </a:p>
        </p:txBody>
      </p:sp>
      <p:sp>
        <p:nvSpPr>
          <p:cNvPr id="3" name="Title 2"/>
          <p:cNvSpPr>
            <a:spLocks noGrp="1"/>
          </p:cNvSpPr>
          <p:nvPr>
            <p:ph type="title"/>
          </p:nvPr>
        </p:nvSpPr>
        <p:spPr>
          <a:xfrm>
            <a:off x="457200" y="304800"/>
            <a:ext cx="8229600" cy="762000"/>
          </a:xfrm>
        </p:spPr>
        <p:txBody>
          <a:bodyPr/>
          <a:lstStyle/>
          <a:p>
            <a:pPr algn="ctr"/>
            <a:r>
              <a:rPr lang="lt-LT" b="1" dirty="0" smtClean="0"/>
              <a:t>KŪRYBA</a:t>
            </a:r>
            <a:endParaRPr lang="en-GB"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a:bodyPr>
          <a:lstStyle/>
          <a:p>
            <a:pPr algn="ctr"/>
            <a:r>
              <a:rPr lang="lt-LT" sz="3800" b="1" dirty="0" smtClean="0"/>
              <a:t>V. Mačernio  kūryba</a:t>
            </a:r>
            <a:endParaRPr lang="en-GB" sz="3800" b="1" dirty="0"/>
          </a:p>
        </p:txBody>
      </p:sp>
      <p:pic>
        <p:nvPicPr>
          <p:cNvPr id="3" name="Picture 2" descr="http://www.xn--altiniai-4wb.info/files/literatura/lh00/PAVASARIO_SONETAI._PAVASARIS._Ma%C4%8Dernis.LHC912.jpg"/>
          <p:cNvPicPr>
            <a:picLocks noChangeAspect="1" noChangeArrowheads="1"/>
          </p:cNvPicPr>
          <p:nvPr/>
        </p:nvPicPr>
        <p:blipFill>
          <a:blip r:embed="rId2"/>
          <a:srcRect/>
          <a:stretch>
            <a:fillRect/>
          </a:stretch>
        </p:blipFill>
        <p:spPr bwMode="auto">
          <a:xfrm rot="546790">
            <a:off x="5046555" y="2007072"/>
            <a:ext cx="2514600" cy="330619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7106" name="Picture 2" descr="http://www.xn--altiniai-4wb.info/files/literatura/lh00/Paskutinysis_Broniaus_Krivicko_k%C5%ABrybos_rinkinys_%E2%80%93_POILSIO_VALANDA,_1949_m..LHA814.jpg"/>
          <p:cNvPicPr>
            <a:picLocks noChangeAspect="1" noChangeArrowheads="1"/>
          </p:cNvPicPr>
          <p:nvPr/>
        </p:nvPicPr>
        <p:blipFill>
          <a:blip r:embed="rId3" cstate="print"/>
          <a:srcRect/>
          <a:stretch>
            <a:fillRect/>
          </a:stretch>
        </p:blipFill>
        <p:spPr bwMode="auto">
          <a:xfrm rot="734471">
            <a:off x="632098" y="2857276"/>
            <a:ext cx="2072640" cy="2590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7108" name="Picture 4" descr="http://20amziausliteratura.weebly.com/uploads/1/9/1/6/19167665/5100137.jpg?162"/>
          <p:cNvPicPr>
            <a:picLocks noChangeAspect="1" noChangeArrowheads="1"/>
          </p:cNvPicPr>
          <p:nvPr/>
        </p:nvPicPr>
        <p:blipFill>
          <a:blip r:embed="rId4"/>
          <a:srcRect/>
          <a:stretch>
            <a:fillRect/>
          </a:stretch>
        </p:blipFill>
        <p:spPr bwMode="auto">
          <a:xfrm>
            <a:off x="2590800" y="1828800"/>
            <a:ext cx="2209800" cy="32874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lt-LT" dirty="0" smtClean="0"/>
              <a:t>Visą trumpą savo gyvenimą paskyrė žmogaus gyvenimo prasmės ieškojimui. Jis gilinosi į tokius sudėtingus būties klausimus kaip: kodėl jis gyvena Žemėje? Kokia žmonijos misija joje? Kodėl egzistuoja pasaulis, kupinas kančios, skausmo ir neapykantos. Jam pačiam teko tą skausmą išgyventi.</a:t>
            </a:r>
          </a:p>
          <a:p>
            <a:r>
              <a:rPr lang="lt-LT" dirty="0" smtClean="0"/>
              <a:t>Būdamas jautrios sielos, poetas negalėjo likti abejingas Lietuvą ir visą pasaulį sudrebinusiems įvykiams: pirmajai sovietinei okupacijai, vėliau – nacistinės Vokietijos įsiveržimui, galiausiai – Antram pasauliniam karui, nusinešusiam tiek gyvybių. Todėl nenuostabu, kad jo poezijoje vyrauja niūri nuotaika, tamsios spalvos, pasaulio atšiaurumo tema. Ypač šia nuotaika persmelktas „Vizijų“ ciklas, kur pasaulis įvardintas pikto vakaro, klajoklio vėjo, erdvėje pasiklydusio klajūno paukščio įvaizdžiais.</a:t>
            </a:r>
          </a:p>
          <a:p>
            <a:endParaRPr lang="en-GB" dirty="0"/>
          </a:p>
        </p:txBody>
      </p:sp>
      <p:sp>
        <p:nvSpPr>
          <p:cNvPr id="3" name="Title 2"/>
          <p:cNvSpPr>
            <a:spLocks noGrp="1"/>
          </p:cNvSpPr>
          <p:nvPr>
            <p:ph type="title"/>
          </p:nvPr>
        </p:nvSpPr>
        <p:spPr>
          <a:xfrm>
            <a:off x="457200" y="304800"/>
            <a:ext cx="8229600" cy="838200"/>
          </a:xfrm>
        </p:spPr>
        <p:txBody>
          <a:bodyPr/>
          <a:lstStyle/>
          <a:p>
            <a:pPr algn="ctr"/>
            <a:r>
              <a:rPr lang="lt-LT" b="1" dirty="0" smtClean="0"/>
              <a:t>KŪRYBOS  BRUOŽAI </a:t>
            </a:r>
            <a:endParaRPr lang="en-GB"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descr="C:\Users\Vilius\Desktop\skaidrems\IMG_20150427_140314.jpg"/>
          <p:cNvPicPr>
            <a:picLocks noChangeAspect="1" noChangeArrowheads="1"/>
          </p:cNvPicPr>
          <p:nvPr/>
        </p:nvPicPr>
        <p:blipFill>
          <a:blip r:embed="rId2" cstate="print"/>
          <a:stretch>
            <a:fillRect/>
          </a:stretch>
        </p:blipFill>
        <p:spPr bwMode="auto">
          <a:xfrm>
            <a:off x="1" y="0"/>
            <a:ext cx="9144000" cy="6858000"/>
          </a:xfrm>
          <a:prstGeom prst="rect">
            <a:avLst/>
          </a:prstGeom>
          <a:noFill/>
        </p:spPr>
      </p:pic>
      <p:sp>
        <p:nvSpPr>
          <p:cNvPr id="2" name="Title 1"/>
          <p:cNvSpPr>
            <a:spLocks noGrp="1"/>
          </p:cNvSpPr>
          <p:nvPr>
            <p:ph type="title"/>
          </p:nvPr>
        </p:nvSpPr>
        <p:spPr>
          <a:xfrm>
            <a:off x="1905000" y="152400"/>
            <a:ext cx="4724400" cy="990600"/>
          </a:xfrm>
        </p:spPr>
        <p:txBody>
          <a:bodyPr>
            <a:noAutofit/>
          </a:bodyPr>
          <a:lstStyle/>
          <a:p>
            <a:pPr algn="ctr"/>
            <a:r>
              <a:rPr lang="lt-LT" sz="2800" b="1" dirty="0" smtClean="0">
                <a:solidFill>
                  <a:srgbClr val="FFC000"/>
                </a:solidFill>
              </a:rPr>
              <a:t>V. Mačernis </a:t>
            </a:r>
            <a:br>
              <a:rPr lang="lt-LT" sz="2800" b="1" dirty="0" smtClean="0">
                <a:solidFill>
                  <a:srgbClr val="FFC000"/>
                </a:solidFill>
              </a:rPr>
            </a:br>
            <a:r>
              <a:rPr lang="lt-LT" sz="2800" b="1" dirty="0" smtClean="0">
                <a:solidFill>
                  <a:srgbClr val="FFC000"/>
                </a:solidFill>
              </a:rPr>
              <a:t>„Rudens žodžiai”</a:t>
            </a:r>
            <a:endParaRPr lang="en-GB" sz="2800" b="1" dirty="0">
              <a:solidFill>
                <a:srgbClr val="FFC000"/>
              </a:solidFill>
            </a:endParaRPr>
          </a:p>
        </p:txBody>
      </p:sp>
      <p:sp>
        <p:nvSpPr>
          <p:cNvPr id="4" name="Rectangle 3"/>
          <p:cNvSpPr/>
          <p:nvPr/>
        </p:nvSpPr>
        <p:spPr>
          <a:xfrm>
            <a:off x="304800" y="1219200"/>
            <a:ext cx="4572000" cy="5324535"/>
          </a:xfrm>
          <a:prstGeom prst="rect">
            <a:avLst/>
          </a:prstGeom>
        </p:spPr>
        <p:txBody>
          <a:bodyPr>
            <a:spAutoFit/>
          </a:bodyPr>
          <a:lstStyle/>
          <a:p>
            <a:r>
              <a:rPr lang="lt-LT" sz="2000" dirty="0" smtClean="0"/>
              <a:t>Ateina rudenys per pievų žiedus, </a:t>
            </a:r>
            <a:br>
              <a:rPr lang="lt-LT" sz="2000" dirty="0" smtClean="0"/>
            </a:br>
            <a:r>
              <a:rPr lang="lt-LT" sz="2000" dirty="0" smtClean="0"/>
              <a:t>Per žalio miško lapelius. </a:t>
            </a:r>
            <a:br>
              <a:rPr lang="lt-LT" sz="2000" dirty="0" smtClean="0"/>
            </a:br>
            <a:r>
              <a:rPr lang="lt-LT" sz="2000" dirty="0" smtClean="0"/>
              <a:t>Taip šalta rytmetį, paukštelis nebegieda </a:t>
            </a:r>
            <a:br>
              <a:rPr lang="lt-LT" sz="2000" dirty="0" smtClean="0"/>
            </a:br>
            <a:r>
              <a:rPr lang="lt-LT" sz="2000" dirty="0" smtClean="0"/>
              <a:t>Ir nebežydi žiedas, pilnas ir gražus. </a:t>
            </a:r>
            <a:br>
              <a:rPr lang="lt-LT" sz="2000" dirty="0" smtClean="0"/>
            </a:br>
            <a:r>
              <a:rPr lang="lt-LT" sz="2000" dirty="0" smtClean="0"/>
              <a:t/>
            </a:r>
            <a:br>
              <a:rPr lang="lt-LT" sz="2000" dirty="0" smtClean="0"/>
            </a:br>
            <a:r>
              <a:rPr lang="lt-LT" sz="2000" dirty="0" smtClean="0"/>
              <a:t>Koks mėlynas dangus! Danguj akutės gailios </a:t>
            </a:r>
            <a:br>
              <a:rPr lang="lt-LT" sz="2000" dirty="0" smtClean="0"/>
            </a:br>
            <a:r>
              <a:rPr lang="lt-LT" sz="2000" dirty="0" smtClean="0"/>
              <a:t>Kas vakarą graudina mus. </a:t>
            </a:r>
            <a:br>
              <a:rPr lang="lt-LT" sz="2000" dirty="0" smtClean="0"/>
            </a:br>
            <a:r>
              <a:rPr lang="lt-LT" sz="2000" dirty="0" smtClean="0"/>
              <a:t>Prisirenka širdy daug ilgesio, daug meilės </a:t>
            </a:r>
            <a:br>
              <a:rPr lang="lt-LT" sz="2000" dirty="0" smtClean="0"/>
            </a:br>
            <a:r>
              <a:rPr lang="lt-LT" sz="2000" dirty="0" smtClean="0"/>
              <a:t>Berašant rudenio žodžius. </a:t>
            </a:r>
            <a:br>
              <a:rPr lang="lt-LT" sz="2000" dirty="0" smtClean="0"/>
            </a:br>
            <a:r>
              <a:rPr lang="lt-LT" sz="2000" dirty="0" smtClean="0"/>
              <a:t/>
            </a:r>
            <a:br>
              <a:rPr lang="lt-LT" sz="2000" dirty="0" smtClean="0"/>
            </a:br>
            <a:r>
              <a:rPr lang="lt-LT" sz="2000" dirty="0" smtClean="0"/>
              <a:t>Netrukus kris ant tako snaigės </a:t>
            </a:r>
            <a:br>
              <a:rPr lang="lt-LT" sz="2000" dirty="0" smtClean="0"/>
            </a:br>
            <a:r>
              <a:rPr lang="lt-LT" sz="2000" dirty="0" smtClean="0"/>
              <a:t>Ir nebebus jau taip jauku - </a:t>
            </a:r>
            <a:br>
              <a:rPr lang="lt-LT" sz="2000" dirty="0" smtClean="0"/>
            </a:br>
            <a:r>
              <a:rPr lang="lt-LT" sz="2000" dirty="0" smtClean="0"/>
              <a:t>Viskas pasauly vieną kartą baigias. </a:t>
            </a:r>
            <a:br>
              <a:rPr lang="lt-LT" sz="2000" dirty="0" smtClean="0"/>
            </a:br>
            <a:r>
              <a:rPr lang="lt-LT" sz="2000" dirty="0" smtClean="0"/>
              <a:t>Kartu neamžinas ir tu - žmogus. </a:t>
            </a:r>
            <a:r>
              <a:rPr lang="lt-LT" sz="2000" dirty="0" smtClean="0">
                <a:solidFill>
                  <a:schemeClr val="accent2"/>
                </a:solidFill>
              </a:rPr>
              <a:t/>
            </a:r>
            <a:br>
              <a:rPr lang="lt-LT" sz="2000" dirty="0" smtClean="0">
                <a:solidFill>
                  <a:schemeClr val="accent2"/>
                </a:solidFill>
              </a:rPr>
            </a:br>
            <a:endParaRPr lang="en-GB" sz="2000" dirty="0">
              <a:solidFill>
                <a:schemeClr val="accent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2895600"/>
          </a:xfrm>
        </p:spPr>
        <p:txBody>
          <a:bodyPr>
            <a:normAutofit/>
          </a:bodyPr>
          <a:lstStyle/>
          <a:p>
            <a:r>
              <a:rPr lang="lt-LT" sz="2800" dirty="0" smtClean="0"/>
              <a:t>Pagrindinė </a:t>
            </a:r>
            <a:r>
              <a:rPr lang="lt-LT" sz="2800" dirty="0" smtClean="0"/>
              <a:t>mintis:  </a:t>
            </a:r>
            <a:r>
              <a:rPr lang="lt-LT" sz="2800" dirty="0" smtClean="0"/>
              <a:t>rudenį žmogus susimąsto apie gyvenimo laikinumą, supranta, kad viskas praeina.</a:t>
            </a:r>
            <a:endParaRPr lang="lt-LT" sz="2800" dirty="0" smtClean="0"/>
          </a:p>
          <a:p>
            <a:r>
              <a:rPr lang="lt-LT" sz="2800" dirty="0" smtClean="0"/>
              <a:t>Tema: </a:t>
            </a:r>
            <a:r>
              <a:rPr lang="lt-LT" sz="2800" dirty="0" smtClean="0"/>
              <a:t>žmogaus gyvenimo trapumas, laikinumas.</a:t>
            </a:r>
            <a:r>
              <a:rPr lang="lt-LT" sz="2800" dirty="0" smtClean="0"/>
              <a:t>.</a:t>
            </a:r>
            <a:endParaRPr lang="lt-LT" sz="2800" dirty="0" smtClean="0"/>
          </a:p>
          <a:p>
            <a:r>
              <a:rPr lang="lt-LT" sz="2800" dirty="0" smtClean="0"/>
              <a:t>Bruožai:</a:t>
            </a:r>
            <a:r>
              <a:rPr lang="en-GB" sz="2800" dirty="0" smtClean="0"/>
              <a:t> </a:t>
            </a:r>
            <a:r>
              <a:rPr lang="lt-LT" sz="2800" dirty="0" smtClean="0"/>
              <a:t>paralelė tarp gamtos ir žmogaus</a:t>
            </a:r>
            <a:r>
              <a:rPr lang="lt-LT" sz="2800" dirty="0" smtClean="0"/>
              <a:t>.</a:t>
            </a:r>
            <a:endParaRPr lang="lt-LT" sz="2200" dirty="0" smtClean="0"/>
          </a:p>
        </p:txBody>
      </p:sp>
      <p:sp>
        <p:nvSpPr>
          <p:cNvPr id="4" name="Rectangle 3"/>
          <p:cNvSpPr/>
          <p:nvPr/>
        </p:nvSpPr>
        <p:spPr>
          <a:xfrm>
            <a:off x="2819400" y="381000"/>
            <a:ext cx="3060774" cy="523220"/>
          </a:xfrm>
          <a:prstGeom prst="rect">
            <a:avLst/>
          </a:prstGeom>
        </p:spPr>
        <p:txBody>
          <a:bodyPr wrap="none">
            <a:spAutoFit/>
          </a:bodyPr>
          <a:lstStyle/>
          <a:p>
            <a:pPr algn="ctr"/>
            <a:r>
              <a:rPr lang="lt-LT" sz="2800" b="1" dirty="0" smtClean="0">
                <a:solidFill>
                  <a:srgbClr val="FFC000"/>
                </a:solidFill>
              </a:rPr>
              <a:t>„Rudens žodžiai”</a:t>
            </a:r>
            <a:endParaRPr lang="en-GB"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J:\DCIM\Camera\IMG_20150427_14074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1752600" y="685800"/>
            <a:ext cx="5105400" cy="838200"/>
          </a:xfrm>
        </p:spPr>
        <p:txBody>
          <a:bodyPr>
            <a:noAutofit/>
          </a:bodyPr>
          <a:lstStyle/>
          <a:p>
            <a:pPr algn="ctr"/>
            <a:r>
              <a:rPr lang="lt-LT" sz="2800" b="1" dirty="0" smtClean="0">
                <a:solidFill>
                  <a:schemeClr val="accent3"/>
                </a:solidFill>
              </a:rPr>
              <a:t>V. Mačernis </a:t>
            </a:r>
            <a:br>
              <a:rPr lang="lt-LT" sz="2800" b="1" dirty="0" smtClean="0">
                <a:solidFill>
                  <a:schemeClr val="accent3"/>
                </a:solidFill>
              </a:rPr>
            </a:br>
            <a:r>
              <a:rPr lang="lt-LT" sz="2800" b="1" dirty="0" smtClean="0">
                <a:solidFill>
                  <a:schemeClr val="accent3"/>
                </a:solidFill>
              </a:rPr>
              <a:t> „Tėviškė”</a:t>
            </a:r>
            <a:br>
              <a:rPr lang="lt-LT" sz="2800" b="1" dirty="0" smtClean="0">
                <a:solidFill>
                  <a:schemeClr val="accent3"/>
                </a:solidFill>
              </a:rPr>
            </a:br>
            <a:endParaRPr lang="en-GB" sz="2800" b="1" dirty="0">
              <a:solidFill>
                <a:schemeClr val="accent3"/>
              </a:solidFill>
            </a:endParaRPr>
          </a:p>
        </p:txBody>
      </p:sp>
      <p:sp>
        <p:nvSpPr>
          <p:cNvPr id="4" name="Rectangle 3"/>
          <p:cNvSpPr/>
          <p:nvPr/>
        </p:nvSpPr>
        <p:spPr>
          <a:xfrm>
            <a:off x="685800" y="1066800"/>
            <a:ext cx="5791200" cy="5647700"/>
          </a:xfrm>
          <a:prstGeom prst="rect">
            <a:avLst/>
          </a:prstGeom>
        </p:spPr>
        <p:txBody>
          <a:bodyPr wrap="square" numCol="1">
            <a:spAutoFit/>
          </a:bodyPr>
          <a:lstStyle/>
          <a:p>
            <a:r>
              <a:rPr lang="lt-LT" sz="1900" dirty="0" smtClean="0"/>
              <a:t>Ramu į tėviškę sugrįžti </a:t>
            </a:r>
            <a:br>
              <a:rPr lang="lt-LT" sz="1900" dirty="0" smtClean="0"/>
            </a:br>
            <a:r>
              <a:rPr lang="lt-LT" sz="1900" dirty="0" smtClean="0"/>
              <a:t>Keliais, kur veda į namus, </a:t>
            </a:r>
            <a:br>
              <a:rPr lang="lt-LT" sz="1900" dirty="0" smtClean="0"/>
            </a:br>
            <a:r>
              <a:rPr lang="lt-LT" sz="1900" dirty="0" smtClean="0"/>
              <a:t>Ir čia kaip žydinčią jaunystę </a:t>
            </a:r>
            <a:br>
              <a:rPr lang="lt-LT" sz="1900" dirty="0" smtClean="0"/>
            </a:br>
            <a:r>
              <a:rPr lang="lt-LT" sz="1900" dirty="0" smtClean="0"/>
              <a:t>Paklaust, kur išblaškys pasaulis mus. </a:t>
            </a:r>
            <a:br>
              <a:rPr lang="lt-LT" sz="1900" dirty="0" smtClean="0"/>
            </a:br>
            <a:r>
              <a:rPr lang="lt-LT" sz="1900" dirty="0" smtClean="0"/>
              <a:t/>
            </a:r>
            <a:br>
              <a:rPr lang="lt-LT" sz="1900" dirty="0" smtClean="0"/>
            </a:br>
            <a:r>
              <a:rPr lang="lt-LT" sz="1900" dirty="0" smtClean="0"/>
              <a:t>Aš nebeklausiu liauno lino, </a:t>
            </a:r>
            <a:br>
              <a:rPr lang="lt-LT" sz="1900" dirty="0" smtClean="0"/>
            </a:br>
            <a:r>
              <a:rPr lang="lt-LT" sz="1900" dirty="0" smtClean="0"/>
              <a:t>Kas laimę bėgančią pavys? </a:t>
            </a:r>
            <a:br>
              <a:rPr lang="lt-LT" sz="1900" dirty="0" smtClean="0"/>
            </a:br>
            <a:r>
              <a:rPr lang="lt-LT" sz="1900" dirty="0" smtClean="0"/>
              <a:t>Užteks man vasarą palydint </a:t>
            </a:r>
            <a:br>
              <a:rPr lang="lt-LT" sz="1900" dirty="0" smtClean="0"/>
            </a:br>
            <a:r>
              <a:rPr lang="lt-LT" sz="1900" dirty="0" smtClean="0"/>
              <a:t>Atmint saulėlydžių ugnis. </a:t>
            </a:r>
            <a:br>
              <a:rPr lang="lt-LT" sz="1900" dirty="0" smtClean="0"/>
            </a:br>
            <a:r>
              <a:rPr lang="lt-LT" sz="1900" dirty="0" smtClean="0"/>
              <a:t/>
            </a:r>
            <a:br>
              <a:rPr lang="lt-LT" sz="1900" dirty="0" smtClean="0"/>
            </a:br>
            <a:r>
              <a:rPr lang="lt-LT" sz="1900" dirty="0" smtClean="0"/>
              <a:t>Nebedainuos dainų, lopšinių </a:t>
            </a:r>
            <a:br>
              <a:rPr lang="lt-LT" sz="1900" dirty="0" smtClean="0"/>
            </a:br>
            <a:r>
              <a:rPr lang="lt-LT" sz="1900" dirty="0" smtClean="0"/>
              <a:t>Toli ten mieganti giria, </a:t>
            </a:r>
            <a:br>
              <a:rPr lang="lt-LT" sz="1900" dirty="0" smtClean="0"/>
            </a:br>
            <a:r>
              <a:rPr lang="lt-LT" sz="1900" dirty="0" smtClean="0"/>
              <a:t>Tik vėjai išskalaus krūtinę </a:t>
            </a:r>
            <a:br>
              <a:rPr lang="lt-LT" sz="1900" dirty="0" smtClean="0"/>
            </a:br>
            <a:r>
              <a:rPr lang="lt-LT" sz="1900" dirty="0" smtClean="0"/>
              <a:t>Ir neš, išneš mane iš čia. </a:t>
            </a:r>
            <a:br>
              <a:rPr lang="lt-LT" sz="1900" dirty="0" smtClean="0"/>
            </a:br>
            <a:r>
              <a:rPr lang="lt-LT" sz="1900" dirty="0" smtClean="0"/>
              <a:t/>
            </a:r>
            <a:br>
              <a:rPr lang="lt-LT" sz="1900" dirty="0" smtClean="0"/>
            </a:br>
            <a:r>
              <a:rPr lang="lt-LT" sz="1900" dirty="0" smtClean="0"/>
              <a:t>Nors aš nenoriu melsvo šilko </a:t>
            </a:r>
            <a:br>
              <a:rPr lang="lt-LT" sz="1900" dirty="0" smtClean="0"/>
            </a:br>
            <a:r>
              <a:rPr lang="lt-LT" sz="1900" dirty="0" smtClean="0"/>
              <a:t>Ir sesės saulės ant laukų, </a:t>
            </a:r>
            <a:br>
              <a:rPr lang="lt-LT" sz="1900" dirty="0" smtClean="0"/>
            </a:br>
            <a:r>
              <a:rPr lang="lt-LT" sz="1900" dirty="0" smtClean="0"/>
              <a:t>Bet aš Tavęs, o Tėviške, išsilgau </a:t>
            </a:r>
            <a:br>
              <a:rPr lang="lt-LT" sz="1900" dirty="0" smtClean="0"/>
            </a:br>
            <a:r>
              <a:rPr lang="lt-LT" sz="1900" dirty="0" smtClean="0"/>
              <a:t>Ir Tau vienai tikėt galiu. </a:t>
            </a:r>
            <a:endParaRPr lang="en-GB" sz="19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572000"/>
          </a:xfrm>
        </p:spPr>
        <p:txBody>
          <a:bodyPr/>
          <a:lstStyle/>
          <a:p>
            <a:r>
              <a:rPr lang="lt-LT" sz="2800" dirty="0" smtClean="0"/>
              <a:t>Pagrindinė   </a:t>
            </a:r>
            <a:r>
              <a:rPr lang="lt-LT" sz="2800" dirty="0" smtClean="0"/>
              <a:t>mintis:  </a:t>
            </a:r>
            <a:r>
              <a:rPr lang="lt-LT" sz="2800" dirty="0" smtClean="0"/>
              <a:t>visada gera grįžti į tėviškę</a:t>
            </a:r>
            <a:r>
              <a:rPr lang="lt-LT" sz="2800" dirty="0" smtClean="0"/>
              <a:t>.</a:t>
            </a:r>
            <a:endParaRPr lang="lt-LT" sz="2800" dirty="0" smtClean="0"/>
          </a:p>
          <a:p>
            <a:r>
              <a:rPr lang="lt-LT" sz="2800" dirty="0" smtClean="0"/>
              <a:t>Tema:  </a:t>
            </a:r>
            <a:r>
              <a:rPr lang="lt-LT" sz="2800" dirty="0" smtClean="0"/>
              <a:t>tėviškės grožis, lyrinio subjekto meilė tėviškei. </a:t>
            </a:r>
            <a:endParaRPr lang="lt-LT" sz="2800" dirty="0" smtClean="0"/>
          </a:p>
          <a:p>
            <a:r>
              <a:rPr lang="lt-LT" sz="2800" dirty="0" smtClean="0"/>
              <a:t>Bruožai: aiškiai apibrėžta vieta, ryškus ir akivaizdus tėviškės </a:t>
            </a:r>
            <a:r>
              <a:rPr lang="lt-LT" sz="2800" dirty="0" smtClean="0"/>
              <a:t>grožio išaukštinimas</a:t>
            </a:r>
            <a:r>
              <a:rPr lang="lt-LT" sz="2800" dirty="0" smtClean="0"/>
              <a:t>, glaudūs santykiai </a:t>
            </a:r>
            <a:r>
              <a:rPr lang="lt-LT" sz="2800" dirty="0" smtClean="0"/>
              <a:t>tarp žmogaus ir gimtųjų namų. </a:t>
            </a:r>
            <a:endParaRPr lang="en-GB" dirty="0"/>
          </a:p>
        </p:txBody>
      </p:sp>
      <p:sp>
        <p:nvSpPr>
          <p:cNvPr id="4" name="Rectangle 3"/>
          <p:cNvSpPr/>
          <p:nvPr/>
        </p:nvSpPr>
        <p:spPr>
          <a:xfrm>
            <a:off x="3505200" y="381000"/>
            <a:ext cx="1695208" cy="523220"/>
          </a:xfrm>
          <a:prstGeom prst="rect">
            <a:avLst/>
          </a:prstGeom>
        </p:spPr>
        <p:txBody>
          <a:bodyPr wrap="none">
            <a:spAutoFit/>
          </a:bodyPr>
          <a:lstStyle/>
          <a:p>
            <a:r>
              <a:rPr lang="lt-LT" sz="2800" b="1" dirty="0" smtClean="0">
                <a:solidFill>
                  <a:schemeClr val="accent3"/>
                </a:solidFill>
              </a:rPr>
              <a:t>„Tėviškė”</a:t>
            </a:r>
            <a:endParaRPr lang="en-GB" sz="2800" dirty="0">
              <a:solidFill>
                <a:schemeClr val="accent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4572000"/>
          </a:xfrm>
        </p:spPr>
        <p:txBody>
          <a:bodyPr>
            <a:normAutofit fontScale="92500"/>
          </a:bodyPr>
          <a:lstStyle/>
          <a:p>
            <a:r>
              <a:rPr lang="lt-LT" sz="2400" dirty="0" smtClean="0"/>
              <a:t>1944 m. spalio 7 d. Žemaičių Kalvarijos pakraštyje važiuojant vežimu į poeto galvą pataikė atsitiktinė artilerijos sviedinio skeveldra ir atėmė jauno bei talentingo poeto gyvybę. Vytautą, tebesėdintį vežime, bet jau negyvą, arklys, kaip įpratęs, atvežė į Jurkų kiemą. Kaip iš poeto artimųjų ir kitų žmonių pasakojimų yra užrašęs Vytautas Kubilius, tik kitą dieną brolis Vladas, namiškiai ir keli kaimynai greitomis sukalę karstą išvažiavo Ž. Kalvarijon laidoti poeto. Tačiau netoli miestelio jau dundėjo patrankos, krito artilerijos sviediniai, todėl artimieji velionį paskubomis išsivežė atgal Šarnelėn, kur ir palaidojo – vidury laukų, tėviškės kalnelyje, kurį jis buvo labai pamėgęs, tarp aukštų pušų, eglių ir ąžuolų, kur dažnai ateidavo su savo senole.</a:t>
            </a:r>
          </a:p>
          <a:p>
            <a:r>
              <a:rPr lang="lt-LT" sz="2400" dirty="0" smtClean="0"/>
              <a:t>Vytauto Mačernio garbei pavadinta Sedos gimnazija.</a:t>
            </a:r>
          </a:p>
          <a:p>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685800"/>
          </a:xfrm>
        </p:spPr>
        <p:txBody>
          <a:bodyPr>
            <a:normAutofit fontScale="90000"/>
          </a:bodyPr>
          <a:lstStyle/>
          <a:p>
            <a:pPr algn="ctr"/>
            <a:r>
              <a:rPr lang="lt-LT" b="1" dirty="0" smtClean="0"/>
              <a:t>Vytauto  Mačernio  kapas</a:t>
            </a:r>
            <a:endParaRPr lang="en-GB" b="1" dirty="0"/>
          </a:p>
        </p:txBody>
      </p:sp>
      <p:pic>
        <p:nvPicPr>
          <p:cNvPr id="51202" name="Picture 2" descr="http://upload.wikimedia.org/wikipedia/commons/5/5c/Macernio_kapas.JPG"/>
          <p:cNvPicPr>
            <a:picLocks noChangeAspect="1" noChangeArrowheads="1"/>
          </p:cNvPicPr>
          <p:nvPr/>
        </p:nvPicPr>
        <p:blipFill>
          <a:blip r:embed="rId2"/>
          <a:srcRect/>
          <a:stretch>
            <a:fillRect/>
          </a:stretch>
        </p:blipFill>
        <p:spPr bwMode="auto">
          <a:xfrm>
            <a:off x="1371600" y="1295400"/>
            <a:ext cx="6629400" cy="49720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685800"/>
          </a:xfrm>
        </p:spPr>
        <p:txBody>
          <a:bodyPr>
            <a:normAutofit fontScale="90000"/>
          </a:bodyPr>
          <a:lstStyle/>
          <a:p>
            <a:pPr algn="ctr"/>
            <a:r>
              <a:rPr lang="lt-LT" b="1" dirty="0" smtClean="0"/>
              <a:t>Žūties  vieta</a:t>
            </a:r>
            <a:endParaRPr lang="en-GB" b="1" dirty="0"/>
          </a:p>
        </p:txBody>
      </p:sp>
      <p:pic>
        <p:nvPicPr>
          <p:cNvPr id="53250" name="Picture 2" descr="http://upload.wikimedia.org/wikipedia/commons/7/7d/V._Ma%C4%8Dernio_%C5%BEuvimo_vieta.JPG"/>
          <p:cNvPicPr>
            <a:picLocks noChangeAspect="1" noChangeArrowheads="1"/>
          </p:cNvPicPr>
          <p:nvPr/>
        </p:nvPicPr>
        <p:blipFill>
          <a:blip r:embed="rId2"/>
          <a:srcRect/>
          <a:stretch>
            <a:fillRect/>
          </a:stretch>
        </p:blipFill>
        <p:spPr bwMode="auto">
          <a:xfrm>
            <a:off x="1219200" y="1143000"/>
            <a:ext cx="6858000" cy="51435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naokna56.ru/data/textimages/53f9ee7f50993c3bf93ba5f4d6c9416f.jpg"/>
          <p:cNvPicPr>
            <a:picLocks noChangeAspect="1" noChangeArrowheads="1"/>
          </p:cNvPicPr>
          <p:nvPr/>
        </p:nvPicPr>
        <p:blipFill>
          <a:blip r:embed="rId2"/>
          <a:srcRect/>
          <a:stretch>
            <a:fillRect/>
          </a:stretch>
        </p:blipFill>
        <p:spPr bwMode="auto">
          <a:xfrm>
            <a:off x="0" y="1"/>
            <a:ext cx="9144000" cy="6857999"/>
          </a:xfrm>
          <a:prstGeom prst="rect">
            <a:avLst/>
          </a:prstGeom>
          <a:noFill/>
        </p:spPr>
      </p:pic>
      <p:sp>
        <p:nvSpPr>
          <p:cNvPr id="2" name="Title 1"/>
          <p:cNvSpPr>
            <a:spLocks noGrp="1"/>
          </p:cNvSpPr>
          <p:nvPr>
            <p:ph type="title"/>
          </p:nvPr>
        </p:nvSpPr>
        <p:spPr>
          <a:xfrm>
            <a:off x="609600" y="228600"/>
            <a:ext cx="8229600" cy="1219200"/>
          </a:xfrm>
        </p:spPr>
        <p:txBody>
          <a:bodyPr>
            <a:normAutofit/>
          </a:bodyPr>
          <a:lstStyle/>
          <a:p>
            <a:r>
              <a:rPr lang="lt-LT" sz="6000" b="1" i="1" dirty="0" smtClean="0">
                <a:solidFill>
                  <a:schemeClr val="bg1"/>
                </a:solidFill>
              </a:rPr>
              <a:t>Testas</a:t>
            </a:r>
            <a:endParaRPr lang="en-GB" sz="6000" b="1" i="1"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914400"/>
            <a:ext cx="8229600" cy="838200"/>
          </a:xfrm>
        </p:spPr>
        <p:txBody>
          <a:bodyPr>
            <a:noAutofit/>
          </a:bodyPr>
          <a:lstStyle/>
          <a:p>
            <a:pPr algn="ctr"/>
            <a:r>
              <a:rPr lang="lt-LT" sz="4000" dirty="0" smtClean="0"/>
              <a:t>1. Kuriais metais  gimė Vytautas  Mačernis?</a:t>
            </a:r>
            <a:endParaRPr lang="en-GB" sz="4000" dirty="0"/>
          </a:p>
        </p:txBody>
      </p:sp>
      <p:pic>
        <p:nvPicPr>
          <p:cNvPr id="55298" name="Picture 2" descr="http://www.xn--altiniai-4wb.info/files/literatura/lh00/Vytautas_Ma%C4%8Dernis_1939_m..LHC911.jpg"/>
          <p:cNvPicPr>
            <a:picLocks noChangeAspect="1" noChangeArrowheads="1"/>
          </p:cNvPicPr>
          <p:nvPr/>
        </p:nvPicPr>
        <p:blipFill>
          <a:blip r:embed="rId2"/>
          <a:srcRect/>
          <a:stretch>
            <a:fillRect/>
          </a:stretch>
        </p:blipFill>
        <p:spPr bwMode="auto">
          <a:xfrm>
            <a:off x="2895600" y="1828800"/>
            <a:ext cx="3200400" cy="4603842"/>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0"/>
            <a:ext cx="8229600" cy="762000"/>
          </a:xfrm>
        </p:spPr>
        <p:txBody>
          <a:bodyPr>
            <a:noAutofit/>
          </a:bodyPr>
          <a:lstStyle/>
          <a:p>
            <a:pPr algn="ctr"/>
            <a:r>
              <a:rPr lang="lt-LT" sz="4000" dirty="0" smtClean="0"/>
              <a:t>2. Kuriais metais  baigė Sedos progimnaziją?</a:t>
            </a:r>
            <a:endParaRPr lang="en-GB" sz="4000" dirty="0"/>
          </a:p>
        </p:txBody>
      </p:sp>
      <p:pic>
        <p:nvPicPr>
          <p:cNvPr id="56322" name="Picture 2" descr="http://www.santarve.lt/images/articles/2014/04/sedos-gimnazija.jpg"/>
          <p:cNvPicPr>
            <a:picLocks noChangeAspect="1" noChangeArrowheads="1"/>
          </p:cNvPicPr>
          <p:nvPr/>
        </p:nvPicPr>
        <p:blipFill>
          <a:blip r:embed="rId2"/>
          <a:srcRect/>
          <a:stretch>
            <a:fillRect/>
          </a:stretch>
        </p:blipFill>
        <p:spPr bwMode="auto">
          <a:xfrm>
            <a:off x="1143000" y="1828800"/>
            <a:ext cx="6858000" cy="44196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685800"/>
          </a:xfrm>
        </p:spPr>
        <p:txBody>
          <a:bodyPr>
            <a:normAutofit fontScale="90000"/>
          </a:bodyPr>
          <a:lstStyle/>
          <a:p>
            <a:pPr algn="ctr"/>
            <a:r>
              <a:rPr lang="lt-LT" sz="4000" dirty="0" smtClean="0"/>
              <a:t>3. Kada išspausdino savo I-mąjį eilėraštį?(metai)</a:t>
            </a:r>
            <a:endParaRPr lang="en-GB" sz="4000" dirty="0"/>
          </a:p>
        </p:txBody>
      </p:sp>
      <p:pic>
        <p:nvPicPr>
          <p:cNvPr id="57346" name="Picture 2" descr="http://www.kamane.lt/var/ezwebin_site/storage/images/naujienos/event-dedicated-to-v.macernis-and-french-culture-in-klaipeda/843811-1-eng-GB/EVENT-DEDICATED-TO-V.MACERNIS-AND-FRENCH-CULTURE-IN-KLAIPEDA_articlethumbfull.jpg"/>
          <p:cNvPicPr>
            <a:picLocks noChangeAspect="1" noChangeArrowheads="1"/>
          </p:cNvPicPr>
          <p:nvPr/>
        </p:nvPicPr>
        <p:blipFill>
          <a:blip r:embed="rId2"/>
          <a:srcRect/>
          <a:stretch>
            <a:fillRect/>
          </a:stretch>
        </p:blipFill>
        <p:spPr bwMode="auto">
          <a:xfrm>
            <a:off x="2514600" y="1447800"/>
            <a:ext cx="3962400" cy="512470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38200"/>
            <a:ext cx="8229600" cy="685800"/>
          </a:xfrm>
        </p:spPr>
        <p:txBody>
          <a:bodyPr>
            <a:noAutofit/>
          </a:bodyPr>
          <a:lstStyle/>
          <a:p>
            <a:pPr algn="ctr"/>
            <a:r>
              <a:rPr lang="lt-LT" sz="4000" dirty="0" smtClean="0"/>
              <a:t>4. Kelintais  metais ir kur mirė V. Mačernis?</a:t>
            </a:r>
            <a:endParaRPr lang="en-GB" sz="4000" dirty="0"/>
          </a:p>
        </p:txBody>
      </p:sp>
      <p:pic>
        <p:nvPicPr>
          <p:cNvPr id="4" name="Picture 2" descr="http://upload.wikimedia.org/wikipedia/commons/5/5c/Macernio_kapas.JPG"/>
          <p:cNvPicPr>
            <a:picLocks noChangeAspect="1" noChangeArrowheads="1"/>
          </p:cNvPicPr>
          <p:nvPr/>
        </p:nvPicPr>
        <p:blipFill>
          <a:blip r:embed="rId2"/>
          <a:srcRect/>
          <a:stretch>
            <a:fillRect/>
          </a:stretch>
        </p:blipFill>
        <p:spPr bwMode="auto">
          <a:xfrm>
            <a:off x="1600200" y="1676400"/>
            <a:ext cx="6299200" cy="47244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images.clipartpanda.com/question-and-answer-session-iStock_000006988219Medium.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152400" y="533400"/>
            <a:ext cx="8229600" cy="1219200"/>
          </a:xfrm>
        </p:spPr>
        <p:txBody>
          <a:bodyPr>
            <a:normAutofit/>
          </a:bodyPr>
          <a:lstStyle/>
          <a:p>
            <a:r>
              <a:rPr lang="lt-LT" sz="6000" b="1" i="1" dirty="0" smtClean="0">
                <a:solidFill>
                  <a:schemeClr val="bg1"/>
                </a:solidFill>
              </a:rPr>
              <a:t>Atsakymai</a:t>
            </a:r>
            <a:endParaRPr lang="en-GB" sz="6000" b="1" i="1"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0"/>
            <a:ext cx="8229600" cy="1219200"/>
          </a:xfrm>
        </p:spPr>
        <p:txBody>
          <a:bodyPr>
            <a:noAutofit/>
          </a:bodyPr>
          <a:lstStyle/>
          <a:p>
            <a:pPr algn="ctr"/>
            <a:r>
              <a:rPr lang="lt-LT" sz="6000" i="1" dirty="0" smtClean="0"/>
              <a:t>1. Vytautas  Mačernis  gimė 1921m</a:t>
            </a:r>
            <a:r>
              <a:rPr lang="lt-LT" sz="6000" dirty="0" smtClean="0"/>
              <a:t>.  </a:t>
            </a:r>
            <a:endParaRPr lang="en-GB"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219200"/>
          </a:xfrm>
        </p:spPr>
        <p:txBody>
          <a:bodyPr>
            <a:noAutofit/>
          </a:bodyPr>
          <a:lstStyle/>
          <a:p>
            <a:pPr algn="ctr"/>
            <a:r>
              <a:rPr lang="lt-LT" sz="6000" i="1" dirty="0" smtClean="0"/>
              <a:t>2. Sedos  progimnaziją baigė 1935m.</a:t>
            </a:r>
            <a:endParaRPr lang="en-GB" sz="6000" i="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219200"/>
          </a:xfrm>
        </p:spPr>
        <p:txBody>
          <a:bodyPr>
            <a:noAutofit/>
          </a:bodyPr>
          <a:lstStyle/>
          <a:p>
            <a:pPr algn="ctr"/>
            <a:r>
              <a:rPr lang="lt-LT" sz="6000" i="1" dirty="0" smtClean="0"/>
              <a:t>3. Savo I-mąjį  eilėraštį išspausdino 1936m.  </a:t>
            </a:r>
            <a:endParaRPr lang="en-GB" sz="6000" i="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95600"/>
            <a:ext cx="8229600" cy="1219200"/>
          </a:xfrm>
        </p:spPr>
        <p:txBody>
          <a:bodyPr>
            <a:noAutofit/>
          </a:bodyPr>
          <a:lstStyle/>
          <a:p>
            <a:pPr algn="ctr"/>
            <a:r>
              <a:rPr lang="lt-LT" sz="6000" i="1" dirty="0" smtClean="0"/>
              <a:t>4. V. Mačernis  mirė 1944m. Žemaičių Kalvarijos  pakraštyje.  </a:t>
            </a:r>
            <a:endParaRPr lang="en-GB" sz="6000" i="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Vilius\Desktop\11195451_776156119149535_1282239924_n.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914400" y="5715000"/>
            <a:ext cx="7086600" cy="609600"/>
          </a:xfrm>
        </p:spPr>
        <p:txBody>
          <a:bodyPr numCol="1">
            <a:normAutofit fontScale="90000"/>
          </a:bodyPr>
          <a:lstStyle/>
          <a:p>
            <a:r>
              <a:rPr lang="en-GB" sz="7200" b="1" dirty="0" smtClean="0">
                <a:solidFill>
                  <a:schemeClr val="tx1"/>
                </a:solidFill>
              </a:rPr>
              <a:t>A</a:t>
            </a:r>
            <a:r>
              <a:rPr lang="lt-LT" sz="7200" b="1" dirty="0" smtClean="0">
                <a:solidFill>
                  <a:schemeClr val="tx1"/>
                </a:solidFill>
              </a:rPr>
              <a:t>čiū  už  dėmesį</a:t>
            </a:r>
            <a:r>
              <a:rPr lang="en-GB" sz="7200" b="1" dirty="0" smtClean="0">
                <a:solidFill>
                  <a:schemeClr val="tx1"/>
                </a:solidFill>
              </a:rPr>
              <a:t>!!!</a:t>
            </a:r>
            <a:endParaRPr lang="en-GB" sz="7200" b="1" dirty="0">
              <a:solidFill>
                <a:schemeClr val="tx1"/>
              </a:solidFill>
            </a:endParaRPr>
          </a:p>
        </p:txBody>
      </p:sp>
    </p:spTree>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默认设计模板">
  <a:themeElements>
    <a:clrScheme name="默认设计模板 12">
      <a:dk1>
        <a:srgbClr val="000000"/>
      </a:dk1>
      <a:lt1>
        <a:srgbClr val="FFFFFF"/>
      </a:lt1>
      <a:dk2>
        <a:srgbClr val="000000"/>
      </a:dk2>
      <a:lt2>
        <a:srgbClr val="80808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2A94FE"/>
      </a:folHlink>
    </a:clrScheme>
    <a:fontScheme name="默认设计模板">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3">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4">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5">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6">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C468BD"/>
        </a:folHlink>
      </a:clrScheme>
      <a:clrMap bg1="lt1" tx1="dk1" bg2="lt2" tx2="dk2" accent1="accent1" accent2="accent2" accent3="accent3" accent4="accent4" accent5="accent5" accent6="accent6" hlink="hlink" folHlink="folHlink"/>
    </a:extraClrScheme>
    <a:extraClrScheme>
      <a:clrScheme name="默认设计模板 8">
        <a:dk1>
          <a:srgbClr val="000000"/>
        </a:dk1>
        <a:lt1>
          <a:srgbClr val="FFFFFF"/>
        </a:lt1>
        <a:dk2>
          <a:srgbClr val="000000"/>
        </a:dk2>
        <a:lt2>
          <a:srgbClr val="808080"/>
        </a:lt2>
        <a:accent1>
          <a:srgbClr val="D0000F"/>
        </a:accent1>
        <a:accent2>
          <a:srgbClr val="BC000D"/>
        </a:accent2>
        <a:accent3>
          <a:srgbClr val="FFFFFF"/>
        </a:accent3>
        <a:accent4>
          <a:srgbClr val="000000"/>
        </a:accent4>
        <a:accent5>
          <a:srgbClr val="E4AAAA"/>
        </a:accent5>
        <a:accent6>
          <a:srgbClr val="AA000B"/>
        </a:accent6>
        <a:hlink>
          <a:srgbClr val="3A0004"/>
        </a:hlink>
        <a:folHlink>
          <a:srgbClr val="DA0000"/>
        </a:folHlink>
      </a:clrScheme>
      <a:clrMap bg1="lt1" tx1="dk1" bg2="lt2" tx2="dk2" accent1="accent1" accent2="accent2" accent3="accent3" accent4="accent4" accent5="accent5" accent6="accent6" hlink="hlink" folHlink="folHlink"/>
    </a:extraClrScheme>
    <a:extraClrScheme>
      <a:clrScheme name="默认设计模板 9">
        <a:dk1>
          <a:srgbClr val="000000"/>
        </a:dk1>
        <a:lt1>
          <a:srgbClr val="FFFFFF"/>
        </a:lt1>
        <a:dk2>
          <a:srgbClr val="000000"/>
        </a:dk2>
        <a:lt2>
          <a:srgbClr val="808080"/>
        </a:lt2>
        <a:accent1>
          <a:srgbClr val="E9E0BE"/>
        </a:accent1>
        <a:accent2>
          <a:srgbClr val="D1D467"/>
        </a:accent2>
        <a:accent3>
          <a:srgbClr val="FFFFFF"/>
        </a:accent3>
        <a:accent4>
          <a:srgbClr val="000000"/>
        </a:accent4>
        <a:accent5>
          <a:srgbClr val="F2EDDB"/>
        </a:accent5>
        <a:accent6>
          <a:srgbClr val="BDC05D"/>
        </a:accent6>
        <a:hlink>
          <a:srgbClr val="3A3B11"/>
        </a:hlink>
        <a:folHlink>
          <a:srgbClr val="C4DF91"/>
        </a:folHlink>
      </a:clrScheme>
      <a:clrMap bg1="lt1" tx1="dk1" bg2="lt2" tx2="dk2" accent1="accent1" accent2="accent2" accent3="accent3" accent4="accent4" accent5="accent5" accent6="accent6" hlink="hlink" folHlink="folHlink"/>
    </a:extraClrScheme>
    <a:extraClrScheme>
      <a:clrScheme name="默认设计模板 10">
        <a:dk1>
          <a:srgbClr val="000000"/>
        </a:dk1>
        <a:lt1>
          <a:srgbClr val="FFFFFF"/>
        </a:lt1>
        <a:dk2>
          <a:srgbClr val="000000"/>
        </a:dk2>
        <a:lt2>
          <a:srgbClr val="808080"/>
        </a:lt2>
        <a:accent1>
          <a:srgbClr val="B2B2B2"/>
        </a:accent1>
        <a:accent2>
          <a:srgbClr val="5F5F5F"/>
        </a:accent2>
        <a:accent3>
          <a:srgbClr val="FFFFFF"/>
        </a:accent3>
        <a:accent4>
          <a:srgbClr val="000000"/>
        </a:accent4>
        <a:accent5>
          <a:srgbClr val="D5D5D5"/>
        </a:accent5>
        <a:accent6>
          <a:srgbClr val="555555"/>
        </a:accent6>
        <a:hlink>
          <a:srgbClr val="3A3B11"/>
        </a:hlink>
        <a:folHlink>
          <a:srgbClr val="C0C0C0"/>
        </a:folHlink>
      </a:clrScheme>
      <a:clrMap bg1="lt1" tx1="dk1" bg2="lt2" tx2="dk2" accent1="accent1" accent2="accent2" accent3="accent3" accent4="accent4" accent5="accent5" accent6="accent6" hlink="hlink" folHlink="folHlink"/>
    </a:extraClrScheme>
    <a:extraClrScheme>
      <a:clrScheme name="默认设计模板 11">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AD5B"/>
        </a:folHlink>
      </a:clrScheme>
      <a:clrMap bg1="lt1" tx1="dk1" bg2="lt2" tx2="dk2" accent1="accent1" accent2="accent2" accent3="accent3" accent4="accent4" accent5="accent5" accent6="accent6" hlink="hlink" folHlink="folHlink"/>
    </a:extraClrScheme>
    <a:extraClrScheme>
      <a:clrScheme name="默认设计模板 12">
        <a:dk1>
          <a:srgbClr val="000000"/>
        </a:dk1>
        <a:lt1>
          <a:srgbClr val="FFFFFF"/>
        </a:lt1>
        <a:dk2>
          <a:srgbClr val="000000"/>
        </a:dk2>
        <a:lt2>
          <a:srgbClr val="80808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2A94FE"/>
        </a:folHlink>
      </a:clrScheme>
      <a:clrMap bg1="lt1" tx1="dk1" bg2="lt2" tx2="dk2" accent1="accent1" accent2="accent2" accent3="accent3" accent4="accent4" accent5="accent5" accent6="accent6" hlink="hlink" folHlink="folHlink"/>
    </a:extraClrScheme>
    <a:extraClrScheme>
      <a:clrScheme name="默认设计模板 13">
        <a:dk1>
          <a:srgbClr val="000000"/>
        </a:dk1>
        <a:lt1>
          <a:srgbClr val="FFFFFF"/>
        </a:lt1>
        <a:dk2>
          <a:srgbClr val="000000"/>
        </a:dk2>
        <a:lt2>
          <a:srgbClr val="808080"/>
        </a:lt2>
        <a:accent1>
          <a:srgbClr val="FFCC00"/>
        </a:accent1>
        <a:accent2>
          <a:srgbClr val="FF9933"/>
        </a:accent2>
        <a:accent3>
          <a:srgbClr val="FFFFFF"/>
        </a:accent3>
        <a:accent4>
          <a:srgbClr val="000000"/>
        </a:accent4>
        <a:accent5>
          <a:srgbClr val="FFE2AA"/>
        </a:accent5>
        <a:accent6>
          <a:srgbClr val="E78A2D"/>
        </a:accent6>
        <a:hlink>
          <a:srgbClr val="463900"/>
        </a:hlink>
        <a:folHlink>
          <a:srgbClr val="FFE67D"/>
        </a:folHlink>
      </a:clrScheme>
      <a:clrMap bg1="lt1" tx1="dk1" bg2="lt2" tx2="dk2" accent1="accent1" accent2="accent2" accent3="accent3" accent4="accent4" accent5="accent5" accent6="accent6" hlink="hlink" folHlink="folHlink"/>
    </a:extraClrScheme>
    <a:extraClrScheme>
      <a:clrScheme name="默认设计模板 14">
        <a:dk1>
          <a:srgbClr val="000000"/>
        </a:dk1>
        <a:lt1>
          <a:srgbClr val="FFFFFF"/>
        </a:lt1>
        <a:dk2>
          <a:srgbClr val="000000"/>
        </a:dk2>
        <a:lt2>
          <a:srgbClr val="808080"/>
        </a:lt2>
        <a:accent1>
          <a:srgbClr val="6FCC00"/>
        </a:accent1>
        <a:accent2>
          <a:srgbClr val="4F7913"/>
        </a:accent2>
        <a:accent3>
          <a:srgbClr val="FFFFFF"/>
        </a:accent3>
        <a:accent4>
          <a:srgbClr val="000000"/>
        </a:accent4>
        <a:accent5>
          <a:srgbClr val="BBE2AA"/>
        </a:accent5>
        <a:accent6>
          <a:srgbClr val="476D10"/>
        </a:accent6>
        <a:hlink>
          <a:srgbClr val="26420A"/>
        </a:hlink>
        <a:folHlink>
          <a:srgbClr val="7BD52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默认设计模板_2">
  <a:themeElements>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_2">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environment-ppt-template-001</Template>
  <TotalTime>134</TotalTime>
  <Words>274</Words>
  <Application>Microsoft Office PowerPoint</Application>
  <PresentationFormat>Demonstracija ekrane (4:3)</PresentationFormat>
  <Paragraphs>47</Paragraphs>
  <Slides>27</Slides>
  <Notes>0</Notes>
  <HiddenSlides>0</HiddenSlides>
  <MMClips>0</MMClips>
  <ScaleCrop>false</ScaleCrop>
  <HeadingPairs>
    <vt:vector size="6" baseType="variant">
      <vt:variant>
        <vt:lpstr>Naudojami šriftai</vt:lpstr>
      </vt:variant>
      <vt:variant>
        <vt:i4>5</vt:i4>
      </vt:variant>
      <vt:variant>
        <vt:lpstr>Tema</vt:lpstr>
      </vt:variant>
      <vt:variant>
        <vt:i4>3</vt:i4>
      </vt:variant>
      <vt:variant>
        <vt:lpstr>Skaidrių pavadinimai</vt:lpstr>
      </vt:variant>
      <vt:variant>
        <vt:i4>27</vt:i4>
      </vt:variant>
    </vt:vector>
  </HeadingPairs>
  <TitlesOfParts>
    <vt:vector size="35" baseType="lpstr">
      <vt:lpstr>Microsoft YaHei</vt:lpstr>
      <vt:lpstr>宋体</vt:lpstr>
      <vt:lpstr>Arial</vt:lpstr>
      <vt:lpstr>Constantia</vt:lpstr>
      <vt:lpstr>Wingdings 2</vt:lpstr>
      <vt:lpstr>默认设计模板</vt:lpstr>
      <vt:lpstr>默认设计模板_2</vt:lpstr>
      <vt:lpstr>Paper</vt:lpstr>
      <vt:lpstr>Vytautas Mačernis </vt:lpstr>
      <vt:lpstr>BIOGRAFIJA</vt:lpstr>
      <vt:lpstr>V. Mačernio namai, kuriuose  gimė</vt:lpstr>
      <vt:lpstr>„PowerPoint“ pateiktis</vt:lpstr>
      <vt:lpstr>Telšių  gimnazija, kur  mokėsi poetas</vt:lpstr>
      <vt:lpstr>„PowerPoint“ pateiktis</vt:lpstr>
      <vt:lpstr>KŪRYBA</vt:lpstr>
      <vt:lpstr>V. Mačernio  kūryba</vt:lpstr>
      <vt:lpstr>KŪRYBOS  BRUOŽAI </vt:lpstr>
      <vt:lpstr>V. Mačernis  „Rudens žodžiai”</vt:lpstr>
      <vt:lpstr>„PowerPoint“ pateiktis</vt:lpstr>
      <vt:lpstr>V. Mačernis   „Tėviškė” </vt:lpstr>
      <vt:lpstr>„PowerPoint“ pateiktis</vt:lpstr>
      <vt:lpstr>„PowerPoint“ pateiktis</vt:lpstr>
      <vt:lpstr>Vytauto  Mačernio  kapas</vt:lpstr>
      <vt:lpstr>Žūties  vieta</vt:lpstr>
      <vt:lpstr>Testas</vt:lpstr>
      <vt:lpstr>1. Kuriais metais  gimė Vytautas  Mačernis?</vt:lpstr>
      <vt:lpstr>2. Kuriais metais  baigė Sedos progimnaziją?</vt:lpstr>
      <vt:lpstr>3. Kada išspausdino savo I-mąjį eilėraštį?(metai)</vt:lpstr>
      <vt:lpstr>4. Kelintais  metais ir kur mirė V. Mačernis?</vt:lpstr>
      <vt:lpstr>Atsakymai</vt:lpstr>
      <vt:lpstr>1. Vytautas  Mačernis  gimė 1921m.  </vt:lpstr>
      <vt:lpstr>2. Sedos  progimnaziją baigė 1935m.</vt:lpstr>
      <vt:lpstr>3. Savo I-mąjį  eilėraštį išspausdino 1936m.  </vt:lpstr>
      <vt:lpstr>4. V. Mačernis  mirė 1944m. Žemaičių Kalvarijos  pakraštyje.  </vt:lpstr>
      <vt:lpstr>Ačiū  už  dėmesį!!!</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Vytautas Mačernis </dc:title>
  <dc:creator>Vilius Jurksaitis</dc:creator>
  <cp:lastModifiedBy>rt</cp:lastModifiedBy>
  <cp:revision>20</cp:revision>
  <dcterms:created xsi:type="dcterms:W3CDTF">2006-08-16T00:00:00Z</dcterms:created>
  <dcterms:modified xsi:type="dcterms:W3CDTF">2015-10-18T19:10:43Z</dcterms:modified>
</cp:coreProperties>
</file>